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8" r:id="rId2"/>
  </p:sldMasterIdLst>
  <p:notesMasterIdLst>
    <p:notesMasterId r:id="rId33"/>
  </p:notesMasterIdLst>
  <p:sldIdLst>
    <p:sldId id="256" r:id="rId3"/>
    <p:sldId id="764" r:id="rId4"/>
    <p:sldId id="765" r:id="rId5"/>
    <p:sldId id="766" r:id="rId6"/>
    <p:sldId id="767" r:id="rId7"/>
    <p:sldId id="769" r:id="rId8"/>
    <p:sldId id="770" r:id="rId9"/>
    <p:sldId id="771" r:id="rId10"/>
    <p:sldId id="327" r:id="rId11"/>
    <p:sldId id="955" r:id="rId12"/>
    <p:sldId id="956" r:id="rId13"/>
    <p:sldId id="959" r:id="rId14"/>
    <p:sldId id="419" r:id="rId15"/>
    <p:sldId id="961" r:id="rId16"/>
    <p:sldId id="957" r:id="rId17"/>
    <p:sldId id="294" r:id="rId18"/>
    <p:sldId id="429" r:id="rId19"/>
    <p:sldId id="960" r:id="rId20"/>
    <p:sldId id="275" r:id="rId21"/>
    <p:sldId id="286" r:id="rId22"/>
    <p:sldId id="750" r:id="rId23"/>
    <p:sldId id="484" r:id="rId24"/>
    <p:sldId id="962" r:id="rId25"/>
    <p:sldId id="763" r:id="rId26"/>
    <p:sldId id="258" r:id="rId27"/>
    <p:sldId id="259" r:id="rId28"/>
    <p:sldId id="260" r:id="rId29"/>
    <p:sldId id="958" r:id="rId30"/>
    <p:sldId id="262"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A7AA"/>
    <a:srgbClr val="9F7151"/>
    <a:srgbClr val="201F26"/>
    <a:srgbClr val="5F91C6"/>
    <a:srgbClr val="434756"/>
    <a:srgbClr val="42453A"/>
    <a:srgbClr val="414436"/>
    <a:srgbClr val="708BBB"/>
    <a:srgbClr val="0E0326"/>
    <a:srgbClr val="2204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4" autoAdjust="0"/>
    <p:restoredTop sz="96229" autoAdjust="0"/>
  </p:normalViewPr>
  <p:slideViewPr>
    <p:cSldViewPr snapToGrid="0" showGuides="1">
      <p:cViewPr>
        <p:scale>
          <a:sx n="102" d="100"/>
          <a:sy n="102" d="100"/>
        </p:scale>
        <p:origin x="984" y="74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CFCA0-CD26-447A-B43E-2E19A3E15FDC}" type="datetimeFigureOut">
              <a:rPr lang="en-ID" smtClean="0"/>
              <a:t>20/01/24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1665C-FFBE-4364-9080-EA3891E61E7C}" type="slidenum">
              <a:rPr lang="en-ID" smtClean="0"/>
              <a:t>‹#›</a:t>
            </a:fld>
            <a:endParaRPr lang="en-ID"/>
          </a:p>
        </p:txBody>
      </p:sp>
    </p:spTree>
    <p:extLst>
      <p:ext uri="{BB962C8B-B14F-4D97-AF65-F5344CB8AC3E}">
        <p14:creationId xmlns:p14="http://schemas.microsoft.com/office/powerpoint/2010/main" val="3227845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rrgraphdesign.com/start-project/" TargetMode="External"/><Relationship Id="rId2" Type="http://schemas.openxmlformats.org/officeDocument/2006/relationships/hyperlink" Target="https://rrslide.com/price/freebies/" TargetMode="External"/><Relationship Id="rId1" Type="http://schemas.openxmlformats.org/officeDocument/2006/relationships/slideMaster" Target="../slideMasters/slideMaster2.xml"/><Relationship Id="rId5" Type="http://schemas.openxmlformats.org/officeDocument/2006/relationships/hyperlink" Target="https://rrslide.com/documentation/" TargetMode="External"/><Relationship Id="rId4" Type="http://schemas.openxmlformats.org/officeDocument/2006/relationships/hyperlink" Target="https://rrslide.com/"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D07815-7863-124C-D55C-24982262B6BA}"/>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7" name="Group 6">
            <a:extLst>
              <a:ext uri="{FF2B5EF4-FFF2-40B4-BE49-F238E27FC236}">
                <a16:creationId xmlns:a16="http://schemas.microsoft.com/office/drawing/2014/main" id="{14632EEA-25D6-987A-9EBE-774DF190A580}"/>
              </a:ext>
            </a:extLst>
          </p:cNvPr>
          <p:cNvGrpSpPr/>
          <p:nvPr userDrawn="1"/>
        </p:nvGrpSpPr>
        <p:grpSpPr>
          <a:xfrm>
            <a:off x="298449" y="6501818"/>
            <a:ext cx="1101725" cy="260774"/>
            <a:chOff x="298449" y="6516187"/>
            <a:chExt cx="1101725" cy="260774"/>
          </a:xfrm>
        </p:grpSpPr>
        <p:sp>
          <p:nvSpPr>
            <p:cNvPr id="8" name="TextBox 7">
              <a:extLst>
                <a:ext uri="{FF2B5EF4-FFF2-40B4-BE49-F238E27FC236}">
                  <a16:creationId xmlns:a16="http://schemas.microsoft.com/office/drawing/2014/main" id="{164C9CDF-17BE-E515-EE22-B8D39A176373}"/>
                </a:ext>
              </a:extLst>
            </p:cNvPr>
            <p:cNvSpPr txBox="1"/>
            <p:nvPr userDrawn="1"/>
          </p:nvSpPr>
          <p:spPr>
            <a:xfrm rot="10800000" flipV="1">
              <a:off x="386561" y="6523045"/>
              <a:ext cx="1013613" cy="253916"/>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SSR-23-24/13</a:t>
              </a:r>
            </a:p>
          </p:txBody>
        </p:sp>
        <p:sp>
          <p:nvSpPr>
            <p:cNvPr id="9" name="Rectangle 8">
              <a:extLst>
                <a:ext uri="{FF2B5EF4-FFF2-40B4-BE49-F238E27FC236}">
                  <a16:creationId xmlns:a16="http://schemas.microsoft.com/office/drawing/2014/main" id="{7D9B783F-0A56-242D-6D69-26E41D61A984}"/>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1760622765"/>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4706CFA-9FE4-31E0-F73A-B43A5620F8CB}"/>
              </a:ext>
            </a:extLst>
          </p:cNvPr>
          <p:cNvSpPr>
            <a:spLocks noGrp="1"/>
          </p:cNvSpPr>
          <p:nvPr>
            <p:ph type="pic" sz="quarter" idx="11"/>
          </p:nvPr>
        </p:nvSpPr>
        <p:spPr>
          <a:xfrm>
            <a:off x="-4185684"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66FDD700-3375-DD23-7D91-FFC14B54CADB}"/>
              </a:ext>
            </a:extLst>
          </p:cNvPr>
          <p:cNvSpPr>
            <a:spLocks noGrp="1"/>
          </p:cNvSpPr>
          <p:nvPr>
            <p:ph type="pic" sz="quarter" idx="12"/>
          </p:nvPr>
        </p:nvSpPr>
        <p:spPr>
          <a:xfrm>
            <a:off x="-1215656"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57E491B3-737F-52DA-4D43-DBDDF4CBF4F7}"/>
              </a:ext>
            </a:extLst>
          </p:cNvPr>
          <p:cNvSpPr>
            <a:spLocks noGrp="1"/>
          </p:cNvSpPr>
          <p:nvPr>
            <p:ph type="pic" sz="quarter" idx="13"/>
          </p:nvPr>
        </p:nvSpPr>
        <p:spPr>
          <a:xfrm>
            <a:off x="1754372"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62F46D36-ABF6-5D58-27AC-329B00699351}"/>
              </a:ext>
            </a:extLst>
          </p:cNvPr>
          <p:cNvSpPr>
            <a:spLocks noGrp="1"/>
          </p:cNvSpPr>
          <p:nvPr>
            <p:ph type="pic" sz="quarter" idx="14"/>
          </p:nvPr>
        </p:nvSpPr>
        <p:spPr>
          <a:xfrm>
            <a:off x="4724400"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F8E7412-4793-5FAC-5153-B5228E749D61}"/>
              </a:ext>
            </a:extLst>
          </p:cNvPr>
          <p:cNvSpPr>
            <a:spLocks noGrp="1"/>
          </p:cNvSpPr>
          <p:nvPr>
            <p:ph type="pic" sz="quarter" idx="10"/>
          </p:nvPr>
        </p:nvSpPr>
        <p:spPr>
          <a:xfrm>
            <a:off x="-7155712"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extLst>
      <p:ext uri="{BB962C8B-B14F-4D97-AF65-F5344CB8AC3E}">
        <p14:creationId xmlns:p14="http://schemas.microsoft.com/office/powerpoint/2010/main" val="7482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4_Title Slid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D1148245-64D8-49D4-A652-6548B4C542E2}"/>
              </a:ext>
            </a:extLst>
          </p:cNvPr>
          <p:cNvSpPr>
            <a:spLocks noGrp="1"/>
          </p:cNvSpPr>
          <p:nvPr>
            <p:ph type="pic" sz="quarter" idx="13" hasCustomPrompt="1"/>
          </p:nvPr>
        </p:nvSpPr>
        <p:spPr>
          <a:xfrm>
            <a:off x="4294859" y="2649489"/>
            <a:ext cx="1558800" cy="1558800"/>
          </a:xfrm>
          <a:prstGeom prst="ellipse">
            <a:avLst/>
          </a:prstGeom>
          <a:solidFill>
            <a:schemeClr val="bg1">
              <a:lumMod val="85000"/>
              <a:alpha val="10000"/>
            </a:schemeClr>
          </a:solidFill>
          <a:ln>
            <a:noFill/>
          </a:ln>
          <a:effectLst>
            <a:outerShdw blurRad="977900" dist="863600" dir="2700000" sx="93000" sy="93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200" dirty="0">
                <a:solidFill>
                  <a:srgbClr val="2C4166"/>
                </a:solidFill>
              </a:defRPr>
            </a:lvl1pPr>
          </a:lstStyle>
          <a:p>
            <a:pPr marL="0" lvl="0" indent="0" algn="ctr">
              <a:buNone/>
            </a:pPr>
            <a:r>
              <a:rPr lang="en-US" dirty="0"/>
              <a:t>Image placeholder</a:t>
            </a:r>
          </a:p>
        </p:txBody>
      </p:sp>
    </p:spTree>
    <p:extLst>
      <p:ext uri="{BB962C8B-B14F-4D97-AF65-F5344CB8AC3E}">
        <p14:creationId xmlns:p14="http://schemas.microsoft.com/office/powerpoint/2010/main" val="178173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50"/>
                                  </p:stCondLst>
                                  <p:childTnLst>
                                    <p:animMotion origin="layout" path="M 4.375E-6 3.33333E-6 L 0.01237 0.02847 " pathEditMode="relative" rAng="0" ptsTypes="AA">
                                      <p:cBhvr>
                                        <p:cTn id="9" dur="1000" spd="-100000" fill="hold"/>
                                        <p:tgtEl>
                                          <p:spTgt spid="4"/>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0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09AF5EA-618D-7D4A-A450-C65DDDDD4822}" type="datetimeFigureOut">
              <a:rPr lang="en-US" smtClean="0"/>
              <a:t>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7050-A0DF-6444-A2AF-CA8F46E78943}" type="slidenum">
              <a:rPr lang="en-US" smtClean="0"/>
              <a:t>‹#›</a:t>
            </a:fld>
            <a:endParaRPr lang="en-US"/>
          </a:p>
        </p:txBody>
      </p:sp>
    </p:spTree>
    <p:extLst>
      <p:ext uri="{BB962C8B-B14F-4D97-AF65-F5344CB8AC3E}">
        <p14:creationId xmlns:p14="http://schemas.microsoft.com/office/powerpoint/2010/main" val="1357258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EFD8DF-B0E8-7EB6-995B-37D84B6E7B12}"/>
              </a:ext>
            </a:extLst>
          </p:cNvPr>
          <p:cNvSpPr>
            <a:spLocks noGrp="1"/>
          </p:cNvSpPr>
          <p:nvPr>
            <p:ph type="pic" sz="quarter" idx="10" hasCustomPrompt="1"/>
          </p:nvPr>
        </p:nvSpPr>
        <p:spPr>
          <a:xfrm>
            <a:off x="3886587" y="1580183"/>
            <a:ext cx="3395262" cy="3697639"/>
          </a:xfrm>
          <a:custGeom>
            <a:avLst/>
            <a:gdLst>
              <a:gd name="connsiteX0" fmla="*/ 1697631 w 3395262"/>
              <a:gd name="connsiteY0" fmla="*/ 0 h 3697639"/>
              <a:gd name="connsiteX1" fmla="*/ 2057782 w 3395262"/>
              <a:gd name="connsiteY1" fmla="*/ 96503 h 3697639"/>
              <a:gd name="connsiteX2" fmla="*/ 3035111 w 3395262"/>
              <a:gd name="connsiteY2" fmla="*/ 660761 h 3697639"/>
              <a:gd name="connsiteX3" fmla="*/ 3395262 w 3395262"/>
              <a:gd name="connsiteY3" fmla="*/ 1284566 h 3697639"/>
              <a:gd name="connsiteX4" fmla="*/ 3395262 w 3395262"/>
              <a:gd name="connsiteY4" fmla="*/ 2413073 h 3697639"/>
              <a:gd name="connsiteX5" fmla="*/ 3035111 w 3395262"/>
              <a:gd name="connsiteY5" fmla="*/ 3036876 h 3697639"/>
              <a:gd name="connsiteX6" fmla="*/ 2057782 w 3395262"/>
              <a:gd name="connsiteY6" fmla="*/ 3601140 h 3697639"/>
              <a:gd name="connsiteX7" fmla="*/ 1337478 w 3395262"/>
              <a:gd name="connsiteY7" fmla="*/ 3601140 h 3697639"/>
              <a:gd name="connsiteX8" fmla="*/ 360152 w 3395262"/>
              <a:gd name="connsiteY8" fmla="*/ 3036876 h 3697639"/>
              <a:gd name="connsiteX9" fmla="*/ 0 w 3395262"/>
              <a:gd name="connsiteY9" fmla="*/ 2413073 h 3697639"/>
              <a:gd name="connsiteX10" fmla="*/ 0 w 3395262"/>
              <a:gd name="connsiteY10" fmla="*/ 1284566 h 3697639"/>
              <a:gd name="connsiteX11" fmla="*/ 360152 w 3395262"/>
              <a:gd name="connsiteY11" fmla="*/ 660761 h 3697639"/>
              <a:gd name="connsiteX12" fmla="*/ 1337478 w 3395262"/>
              <a:gd name="connsiteY12" fmla="*/ 96503 h 3697639"/>
              <a:gd name="connsiteX13" fmla="*/ 1697631 w 3395262"/>
              <a:gd name="connsiteY13" fmla="*/ 0 h 369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95262" h="3697639">
                <a:moveTo>
                  <a:pt x="1697631" y="0"/>
                </a:moveTo>
                <a:cubicBezTo>
                  <a:pt x="1821991" y="0"/>
                  <a:pt x="1946351" y="32168"/>
                  <a:pt x="2057782" y="96503"/>
                </a:cubicBezTo>
                <a:lnTo>
                  <a:pt x="3035111" y="660761"/>
                </a:lnTo>
                <a:cubicBezTo>
                  <a:pt x="3257972" y="789430"/>
                  <a:pt x="3395262" y="1027223"/>
                  <a:pt x="3395262" y="1284566"/>
                </a:cubicBezTo>
                <a:lnTo>
                  <a:pt x="3395262" y="2413073"/>
                </a:lnTo>
                <a:cubicBezTo>
                  <a:pt x="3395262" y="2670417"/>
                  <a:pt x="3257972" y="2908209"/>
                  <a:pt x="3035111" y="3036876"/>
                </a:cubicBezTo>
                <a:lnTo>
                  <a:pt x="2057782" y="3601140"/>
                </a:lnTo>
                <a:cubicBezTo>
                  <a:pt x="1834920" y="3729806"/>
                  <a:pt x="1560341" y="3729806"/>
                  <a:pt x="1337478" y="3601140"/>
                </a:cubicBezTo>
                <a:lnTo>
                  <a:pt x="360152" y="3036876"/>
                </a:lnTo>
                <a:cubicBezTo>
                  <a:pt x="137290" y="2908209"/>
                  <a:pt x="0" y="2670417"/>
                  <a:pt x="0" y="2413073"/>
                </a:cubicBezTo>
                <a:lnTo>
                  <a:pt x="0" y="1284566"/>
                </a:lnTo>
                <a:cubicBezTo>
                  <a:pt x="0" y="1027223"/>
                  <a:pt x="137290" y="789430"/>
                  <a:pt x="360152" y="660761"/>
                </a:cubicBezTo>
                <a:lnTo>
                  <a:pt x="1337478" y="96503"/>
                </a:lnTo>
                <a:cubicBezTo>
                  <a:pt x="1448910" y="32168"/>
                  <a:pt x="1573270" y="0"/>
                  <a:pt x="1697631" y="0"/>
                </a:cubicBezTo>
                <a:close/>
              </a:path>
            </a:pathLst>
          </a:custGeom>
          <a:solidFill>
            <a:schemeClr val="bg1">
              <a:lumMod val="95000"/>
            </a:schemeClr>
          </a:solidFill>
          <a:effectLst/>
        </p:spPr>
        <p:txBody>
          <a:bodyPr wrap="square">
            <a:noAutofit/>
          </a:bodyPr>
          <a:lstStyle>
            <a:lvl1pPr>
              <a:defRPr lang="en-US" sz="1600" dirty="0">
                <a:solidFill>
                  <a:schemeClr val="tx1">
                    <a:lumMod val="50000"/>
                    <a:lumOff val="50000"/>
                  </a:schemeClr>
                </a:solidFill>
              </a:defRPr>
            </a:lvl1pPr>
          </a:lstStyle>
          <a:p>
            <a:pPr marL="0" lvl="0" indent="0" algn="ctr">
              <a:buNone/>
            </a:pPr>
            <a:r>
              <a:rPr lang="en-US" dirty="0"/>
              <a:t>Drag and Drop Image Here</a:t>
            </a:r>
          </a:p>
          <a:p>
            <a:pPr marL="0" lvl="0" indent="0" algn="ctr">
              <a:buNone/>
            </a:pPr>
            <a:endParaRPr lang="en-US" dirty="0"/>
          </a:p>
        </p:txBody>
      </p:sp>
    </p:spTree>
    <p:extLst>
      <p:ext uri="{BB962C8B-B14F-4D97-AF65-F5344CB8AC3E}">
        <p14:creationId xmlns:p14="http://schemas.microsoft.com/office/powerpoint/2010/main" val="121143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grpId="1" nodeType="withEffect">
                                  <p:stCondLst>
                                    <p:cond delay="250"/>
                                  </p:stCondLst>
                                  <p:childTnLst>
                                    <p:animMotion origin="layout" path="M -0.03671 0.0706 L -3.75E-6 -1.11111E-6 " pathEditMode="relative" rAng="0" ptsTypes="AA">
                                      <p:cBhvr>
                                        <p:cTn id="9" dur="1000" fill="hold"/>
                                        <p:tgtEl>
                                          <p:spTgt spid="4"/>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53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4009EF00-5503-45E3-999A-7A2F382BB53A}"/>
              </a:ext>
            </a:extLst>
          </p:cNvPr>
          <p:cNvSpPr>
            <a:spLocks noGrp="1"/>
          </p:cNvSpPr>
          <p:nvPr>
            <p:ph type="pic" sz="quarter" idx="11"/>
          </p:nvPr>
        </p:nvSpPr>
        <p:spPr>
          <a:xfrm>
            <a:off x="7988300" y="2032000"/>
            <a:ext cx="3217333" cy="4826000"/>
          </a:xfrm>
          <a:prstGeom prst="rect">
            <a:avLst/>
          </a:prstGeom>
          <a:solidFill>
            <a:schemeClr val="bg1">
              <a:lumMod val="65000"/>
              <a:alpha val="10000"/>
            </a:schemeClr>
          </a:solidFill>
          <a:effectLst>
            <a:outerShdw blurRad="749300" dist="38100" dir="5400000" algn="t" rotWithShape="0">
              <a:prstClr val="black">
                <a:alpha val="25000"/>
              </a:prstClr>
            </a:outerShdw>
          </a:effectLst>
        </p:spPr>
        <p:txBody>
          <a:bodyPr wrap="square">
            <a:noAutofit/>
          </a:bodyPr>
          <a:lstStyle>
            <a:lvl1pPr>
              <a:defRPr lang="en-US" sz="1400">
                <a:solidFill>
                  <a:schemeClr val="bg1">
                    <a:lumMod val="65000"/>
                  </a:schemeClr>
                </a:solidFill>
              </a:defRPr>
            </a:lvl1pPr>
          </a:lstStyle>
          <a:p>
            <a:pPr marL="0" lvl="0" indent="0">
              <a:buNone/>
            </a:pPr>
            <a:endParaRPr lang="en-US"/>
          </a:p>
        </p:txBody>
      </p:sp>
      <p:sp>
        <p:nvSpPr>
          <p:cNvPr id="3" name="Picture Placeholder 3">
            <a:extLst>
              <a:ext uri="{FF2B5EF4-FFF2-40B4-BE49-F238E27FC236}">
                <a16:creationId xmlns:a16="http://schemas.microsoft.com/office/drawing/2014/main" id="{83FDB282-6495-4690-9DB5-C4ABE57BE1A6}"/>
              </a:ext>
            </a:extLst>
          </p:cNvPr>
          <p:cNvSpPr>
            <a:spLocks noGrp="1"/>
          </p:cNvSpPr>
          <p:nvPr>
            <p:ph type="pic" sz="quarter" idx="10"/>
          </p:nvPr>
        </p:nvSpPr>
        <p:spPr>
          <a:xfrm>
            <a:off x="5930900" y="685800"/>
            <a:ext cx="3937000" cy="6172200"/>
          </a:xfrm>
          <a:prstGeom prst="rect">
            <a:avLst/>
          </a:prstGeom>
          <a:solidFill>
            <a:schemeClr val="bg1">
              <a:lumMod val="65000"/>
              <a:alpha val="10000"/>
            </a:schemeClr>
          </a:solidFill>
        </p:spPr>
        <p:txBody>
          <a:bodyPr wrap="square">
            <a:noAutofit/>
          </a:bodyPr>
          <a:lstStyle>
            <a:lvl1pPr>
              <a:defRPr lang="en-US" sz="1400">
                <a:solidFill>
                  <a:schemeClr val="bg1">
                    <a:lumMod val="65000"/>
                  </a:schemeClr>
                </a:solidFill>
              </a:defRPr>
            </a:lvl1pPr>
          </a:lstStyle>
          <a:p>
            <a:pPr marL="0" lvl="0" indent="0">
              <a:buNone/>
            </a:pPr>
            <a:endParaRPr lang="en-US"/>
          </a:p>
        </p:txBody>
      </p:sp>
    </p:spTree>
    <p:extLst>
      <p:ext uri="{BB962C8B-B14F-4D97-AF65-F5344CB8AC3E}">
        <p14:creationId xmlns:p14="http://schemas.microsoft.com/office/powerpoint/2010/main" val="329948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2000" decel="78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22000" decel="78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Pr>
        <a:gradFill>
          <a:gsLst>
            <a:gs pos="15000">
              <a:schemeClr val="accent2"/>
            </a:gs>
            <a:gs pos="85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7DDC3-C1F3-496B-9F76-1F1566580492}"/>
              </a:ext>
            </a:extLst>
          </p:cNvPr>
          <p:cNvSpPr txBox="1"/>
          <p:nvPr userDrawn="1"/>
        </p:nvSpPr>
        <p:spPr>
          <a:xfrm>
            <a:off x="958428" y="6330675"/>
            <a:ext cx="1630362" cy="338554"/>
          </a:xfrm>
          <a:prstGeom prst="rect">
            <a:avLst/>
          </a:prstGeom>
          <a:noFill/>
        </p:spPr>
        <p:txBody>
          <a:bodyPr wrap="square" rtlCol="0">
            <a:spAutoFit/>
          </a:bodyPr>
          <a:lstStyle/>
          <a:p>
            <a:r>
              <a:rPr lang="en-US" sz="1600" b="1" spc="-110" dirty="0">
                <a:solidFill>
                  <a:schemeClr val="bg1"/>
                </a:solidFill>
                <a:latin typeface="+mj-lt"/>
              </a:rPr>
              <a:t>2022 essentials.</a:t>
            </a:r>
          </a:p>
        </p:txBody>
      </p:sp>
      <p:sp>
        <p:nvSpPr>
          <p:cNvPr id="3" name="TextBox 2">
            <a:extLst>
              <a:ext uri="{FF2B5EF4-FFF2-40B4-BE49-F238E27FC236}">
                <a16:creationId xmlns:a16="http://schemas.microsoft.com/office/drawing/2014/main" id="{582C939B-C98F-41CC-82F9-0F420F74BCA8}"/>
              </a:ext>
            </a:extLst>
          </p:cNvPr>
          <p:cNvSpPr txBox="1"/>
          <p:nvPr userDrawn="1"/>
        </p:nvSpPr>
        <p:spPr>
          <a:xfrm rot="10800000" flipV="1">
            <a:off x="9370916" y="67673"/>
            <a:ext cx="2605876" cy="1446550"/>
          </a:xfrm>
          <a:prstGeom prst="rect">
            <a:avLst/>
          </a:prstGeom>
          <a:noFill/>
        </p:spPr>
        <p:txBody>
          <a:bodyPr wrap="square" rtlCol="0">
            <a:spAutoFit/>
          </a:bodyPr>
          <a:lstStyle/>
          <a:p>
            <a:pPr algn="r"/>
            <a:fld id="{260E2A6B-A809-4840-BF14-8648BC0BDF87}" type="slidenum">
              <a:rPr lang="id-ID" sz="8800" smtClean="0">
                <a:solidFill>
                  <a:schemeClr val="bg1">
                    <a:alpha val="20000"/>
                  </a:schemeClr>
                </a:solidFill>
                <a:ea typeface="Lato" panose="020F0502020204030203" pitchFamily="34" charset="0"/>
                <a:cs typeface="Segoe UI" panose="020B0502040204020203" pitchFamily="34" charset="0"/>
              </a:rPr>
              <a:pPr algn="r"/>
              <a:t>‹#›</a:t>
            </a:fld>
            <a:endParaRPr lang="id-ID" sz="23900" dirty="0">
              <a:solidFill>
                <a:schemeClr val="bg1">
                  <a:alpha val="20000"/>
                </a:schemeClr>
              </a:solidFill>
              <a:ea typeface="Lato" panose="020F050202020403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0146793D-4B08-4023-BCB9-83E9B2971356}"/>
              </a:ext>
            </a:extLst>
          </p:cNvPr>
          <p:cNvSpPr txBox="1"/>
          <p:nvPr userDrawn="1"/>
        </p:nvSpPr>
        <p:spPr>
          <a:xfrm>
            <a:off x="8625526" y="6330675"/>
            <a:ext cx="2605875" cy="338554"/>
          </a:xfrm>
          <a:prstGeom prst="rect">
            <a:avLst/>
          </a:prstGeom>
          <a:noFill/>
        </p:spPr>
        <p:txBody>
          <a:bodyPr wrap="square" rtlCol="0">
            <a:spAutoFit/>
          </a:bodyPr>
          <a:lstStyle/>
          <a:p>
            <a:pPr algn="r"/>
            <a:r>
              <a:rPr lang="en-US" sz="1600" spc="-110" dirty="0">
                <a:solidFill>
                  <a:schemeClr val="bg1"/>
                </a:solidFill>
                <a:latin typeface="+mj-lt"/>
              </a:rPr>
              <a:t>www.website.com</a:t>
            </a:r>
          </a:p>
        </p:txBody>
      </p:sp>
      <p:cxnSp>
        <p:nvCxnSpPr>
          <p:cNvPr id="5" name="Straight Connector 4">
            <a:extLst>
              <a:ext uri="{FF2B5EF4-FFF2-40B4-BE49-F238E27FC236}">
                <a16:creationId xmlns:a16="http://schemas.microsoft.com/office/drawing/2014/main" id="{C6CF556A-F5C6-41A4-B27D-EE0328B898EC}"/>
              </a:ext>
            </a:extLst>
          </p:cNvPr>
          <p:cNvCxnSpPr>
            <a:cxnSpLocks/>
          </p:cNvCxnSpPr>
          <p:nvPr userDrawn="1"/>
        </p:nvCxnSpPr>
        <p:spPr>
          <a:xfrm>
            <a:off x="1055688" y="6308725"/>
            <a:ext cx="10080625"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6" name="任意形状 1945">
            <a:extLst>
              <a:ext uri="{FF2B5EF4-FFF2-40B4-BE49-F238E27FC236}">
                <a16:creationId xmlns:a16="http://schemas.microsoft.com/office/drawing/2014/main" id="{08C3F066-86FB-418A-8656-CE63A8A6D33C}"/>
              </a:ext>
            </a:extLst>
          </p:cNvPr>
          <p:cNvSpPr/>
          <p:nvPr userDrawn="1"/>
        </p:nvSpPr>
        <p:spPr>
          <a:xfrm>
            <a:off x="9366154" y="6452258"/>
            <a:ext cx="136669" cy="136668"/>
          </a:xfrm>
          <a:custGeom>
            <a:avLst/>
            <a:gdLst/>
            <a:ahLst/>
            <a:cxnLst>
              <a:cxn ang="0">
                <a:pos x="wd2" y="hd2"/>
              </a:cxn>
              <a:cxn ang="5400000">
                <a:pos x="wd2" y="hd2"/>
              </a:cxn>
              <a:cxn ang="10800000">
                <a:pos x="wd2" y="hd2"/>
              </a:cxn>
              <a:cxn ang="16200000">
                <a:pos x="wd2" y="hd2"/>
              </a:cxn>
            </a:cxnLst>
            <a:rect l="0" t="0" r="r" b="b"/>
            <a:pathLst>
              <a:path w="21600" h="21600" extrusionOk="0">
                <a:moveTo>
                  <a:pt x="18006" y="6134"/>
                </a:moveTo>
                <a:lnTo>
                  <a:pt x="2541" y="21600"/>
                </a:lnTo>
                <a:lnTo>
                  <a:pt x="0" y="19059"/>
                </a:lnTo>
                <a:lnTo>
                  <a:pt x="15464" y="3594"/>
                </a:lnTo>
                <a:lnTo>
                  <a:pt x="1835" y="3594"/>
                </a:lnTo>
                <a:lnTo>
                  <a:pt x="1835" y="0"/>
                </a:lnTo>
                <a:lnTo>
                  <a:pt x="21600" y="0"/>
                </a:lnTo>
                <a:lnTo>
                  <a:pt x="21600" y="19765"/>
                </a:lnTo>
                <a:lnTo>
                  <a:pt x="18006" y="19765"/>
                </a:lnTo>
                <a:lnTo>
                  <a:pt x="18006" y="6134"/>
                </a:lnTo>
                <a:close/>
              </a:path>
            </a:pathLst>
          </a:custGeom>
          <a:solidFill>
            <a:schemeClr val="bg1"/>
          </a:solidFill>
          <a:ln w="12700" cap="flat">
            <a:noFill/>
            <a:miter lim="400000"/>
          </a:ln>
          <a:effectLst/>
        </p:spPr>
        <p:txBody>
          <a:bodyPr wrap="square" lIns="45719" tIns="45719" rIns="45719" bIns="45719" numCol="1" anchor="ctr">
            <a:noAutofit/>
          </a:bodyPr>
          <a:lstStyle/>
          <a:p>
            <a:endParaRPr>
              <a:solidFill>
                <a:schemeClr val="bg1"/>
              </a:solidFill>
            </a:endParaRPr>
          </a:p>
        </p:txBody>
      </p:sp>
      <p:sp>
        <p:nvSpPr>
          <p:cNvPr id="10" name="Picture Placeholder 9">
            <a:extLst>
              <a:ext uri="{FF2B5EF4-FFF2-40B4-BE49-F238E27FC236}">
                <a16:creationId xmlns:a16="http://schemas.microsoft.com/office/drawing/2014/main" id="{16120E17-AB43-4CEF-A0BB-0B795A5CB5DF}"/>
              </a:ext>
            </a:extLst>
          </p:cNvPr>
          <p:cNvSpPr>
            <a:spLocks noGrp="1"/>
          </p:cNvSpPr>
          <p:nvPr>
            <p:ph type="pic" sz="quarter" idx="10"/>
          </p:nvPr>
        </p:nvSpPr>
        <p:spPr>
          <a:xfrm>
            <a:off x="6442961" y="2574086"/>
            <a:ext cx="5961403" cy="5543468"/>
          </a:xfrm>
          <a:custGeom>
            <a:avLst/>
            <a:gdLst>
              <a:gd name="connsiteX0" fmla="*/ 5513596 w 5961403"/>
              <a:gd name="connsiteY0" fmla="*/ 461851 h 5543468"/>
              <a:gd name="connsiteX1" fmla="*/ 5575614 w 5961403"/>
              <a:gd name="connsiteY1" fmla="*/ 463314 h 5543468"/>
              <a:gd name="connsiteX2" fmla="*/ 5737761 w 5961403"/>
              <a:gd name="connsiteY2" fmla="*/ 513033 h 5543468"/>
              <a:gd name="connsiteX3" fmla="*/ 5909704 w 5961403"/>
              <a:gd name="connsiteY3" fmla="*/ 1092049 h 5543468"/>
              <a:gd name="connsiteX4" fmla="*/ 5463023 w 5961403"/>
              <a:gd name="connsiteY4" fmla="*/ 1916072 h 5543468"/>
              <a:gd name="connsiteX5" fmla="*/ 4884007 w 5961403"/>
              <a:gd name="connsiteY5" fmla="*/ 2088015 h 5543468"/>
              <a:gd name="connsiteX6" fmla="*/ 4884008 w 5961403"/>
              <a:gd name="connsiteY6" fmla="*/ 2088015 h 5543468"/>
              <a:gd name="connsiteX7" fmla="*/ 4712066 w 5961403"/>
              <a:gd name="connsiteY7" fmla="*/ 1508999 h 5543468"/>
              <a:gd name="connsiteX8" fmla="*/ 5158745 w 5961403"/>
              <a:gd name="connsiteY8" fmla="*/ 684976 h 5543468"/>
              <a:gd name="connsiteX9" fmla="*/ 5513596 w 5961403"/>
              <a:gd name="connsiteY9" fmla="*/ 461851 h 5543468"/>
              <a:gd name="connsiteX10" fmla="*/ 3018806 w 5961403"/>
              <a:gd name="connsiteY10" fmla="*/ 478 h 5543468"/>
              <a:gd name="connsiteX11" fmla="*/ 3691180 w 5961403"/>
              <a:gd name="connsiteY11" fmla="*/ 190624 h 5543468"/>
              <a:gd name="connsiteX12" fmla="*/ 4211328 w 5961403"/>
              <a:gd name="connsiteY12" fmla="*/ 2131842 h 5543468"/>
              <a:gd name="connsiteX13" fmla="*/ 2651988 w 5961403"/>
              <a:gd name="connsiteY13" fmla="*/ 4832696 h 5543468"/>
              <a:gd name="connsiteX14" fmla="*/ 710770 w 5961403"/>
              <a:gd name="connsiteY14" fmla="*/ 5352845 h 5543468"/>
              <a:gd name="connsiteX15" fmla="*/ 710771 w 5961403"/>
              <a:gd name="connsiteY15" fmla="*/ 5352844 h 5543468"/>
              <a:gd name="connsiteX16" fmla="*/ 190624 w 5961403"/>
              <a:gd name="connsiteY16" fmla="*/ 3411626 h 5543468"/>
              <a:gd name="connsiteX17" fmla="*/ 1749962 w 5961403"/>
              <a:gd name="connsiteY17" fmla="*/ 710772 h 5543468"/>
              <a:gd name="connsiteX18" fmla="*/ 3018806 w 5961403"/>
              <a:gd name="connsiteY18" fmla="*/ 478 h 554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61403" h="5543468">
                <a:moveTo>
                  <a:pt x="5513596" y="461851"/>
                </a:moveTo>
                <a:cubicBezTo>
                  <a:pt x="5534178" y="460836"/>
                  <a:pt x="5554906" y="461308"/>
                  <a:pt x="5575614" y="463314"/>
                </a:cubicBezTo>
                <a:cubicBezTo>
                  <a:pt x="5630834" y="468665"/>
                  <a:pt x="5685918" y="484930"/>
                  <a:pt x="5737761" y="513033"/>
                </a:cubicBezTo>
                <a:cubicBezTo>
                  <a:pt x="5945133" y="625443"/>
                  <a:pt x="6022114" y="884678"/>
                  <a:pt x="5909704" y="1092049"/>
                </a:cubicBezTo>
                <a:cubicBezTo>
                  <a:pt x="5760810" y="1366724"/>
                  <a:pt x="5611917" y="1641397"/>
                  <a:pt x="5463023" y="1916072"/>
                </a:cubicBezTo>
                <a:cubicBezTo>
                  <a:pt x="5350613" y="2123444"/>
                  <a:pt x="5091378" y="2200426"/>
                  <a:pt x="4884007" y="2088015"/>
                </a:cubicBezTo>
                <a:lnTo>
                  <a:pt x="4884008" y="2088015"/>
                </a:lnTo>
                <a:cubicBezTo>
                  <a:pt x="4676637" y="1975604"/>
                  <a:pt x="4599656" y="1716370"/>
                  <a:pt x="4712066" y="1508999"/>
                </a:cubicBezTo>
                <a:lnTo>
                  <a:pt x="5158745" y="684976"/>
                </a:lnTo>
                <a:cubicBezTo>
                  <a:pt x="5232515" y="548888"/>
                  <a:pt x="5369515" y="468955"/>
                  <a:pt x="5513596" y="461851"/>
                </a:cubicBezTo>
                <a:close/>
                <a:moveTo>
                  <a:pt x="3018806" y="478"/>
                </a:moveTo>
                <a:cubicBezTo>
                  <a:pt x="3247877" y="6428"/>
                  <a:pt x="3478778" y="67994"/>
                  <a:pt x="3691180" y="190624"/>
                </a:cubicBezTo>
                <a:cubicBezTo>
                  <a:pt x="4370867" y="583042"/>
                  <a:pt x="4603745" y="1452155"/>
                  <a:pt x="4211328" y="2131842"/>
                </a:cubicBezTo>
                <a:cubicBezTo>
                  <a:pt x="3691548" y="3032126"/>
                  <a:pt x="3171768" y="3932412"/>
                  <a:pt x="2651988" y="4832696"/>
                </a:cubicBezTo>
                <a:cubicBezTo>
                  <a:pt x="2259571" y="5512384"/>
                  <a:pt x="1390457" y="5745261"/>
                  <a:pt x="710770" y="5352845"/>
                </a:cubicBezTo>
                <a:lnTo>
                  <a:pt x="710771" y="5352844"/>
                </a:lnTo>
                <a:cubicBezTo>
                  <a:pt x="31084" y="4960426"/>
                  <a:pt x="-201794" y="4091313"/>
                  <a:pt x="190624" y="3411626"/>
                </a:cubicBezTo>
                <a:lnTo>
                  <a:pt x="1749962" y="710772"/>
                </a:lnTo>
                <a:cubicBezTo>
                  <a:pt x="2019750" y="243488"/>
                  <a:pt x="2514850" y="-12610"/>
                  <a:pt x="3018806" y="478"/>
                </a:cubicBezTo>
                <a:close/>
              </a:path>
            </a:pathLst>
          </a:custGeom>
          <a:solidFill>
            <a:schemeClr val="bg1">
              <a:lumMod val="75000"/>
              <a:alpha val="10000"/>
            </a:schemeClr>
          </a:solidFill>
        </p:spPr>
        <p:txBody>
          <a:bodyPr wrap="square">
            <a:noAutofit/>
          </a:bodyPr>
          <a:lstStyle>
            <a:lvl1pPr>
              <a:defRPr lang="en-ID" sz="1200">
                <a:solidFill>
                  <a:schemeClr val="bg1">
                    <a:lumMod val="75000"/>
                  </a:schemeClr>
                </a:solidFill>
              </a:defRPr>
            </a:lvl1pPr>
          </a:lstStyle>
          <a:p>
            <a:pPr marL="0" lvl="0" indent="0">
              <a:buNone/>
            </a:pPr>
            <a:endParaRPr lang="en-ID"/>
          </a:p>
        </p:txBody>
      </p:sp>
    </p:spTree>
    <p:extLst>
      <p:ext uri="{BB962C8B-B14F-4D97-AF65-F5344CB8AC3E}">
        <p14:creationId xmlns:p14="http://schemas.microsoft.com/office/powerpoint/2010/main" val="177449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accel="50000" decel="50000" fill="hold" grpId="1" nodeType="withEffect">
                                  <p:stCondLst>
                                    <p:cond delay="0"/>
                                  </p:stCondLst>
                                  <p:childTnLst>
                                    <p:animMotion origin="layout" path="M -0.12396 0.23819 L 0 0 " pathEditMode="relative" rAng="0" ptsTypes="AA">
                                      <p:cBhvr>
                                        <p:cTn id="9" dur="1000" fill="hold"/>
                                        <p:tgtEl>
                                          <p:spTgt spid="10"/>
                                        </p:tgtEl>
                                        <p:attrNameLst>
                                          <p:attrName>ppt_x</p:attrName>
                                          <p:attrName>ppt_y</p:attrName>
                                        </p:attrNameLst>
                                      </p:cBhvr>
                                      <p:rCtr x="6198" y="-1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9_Title Slide">
    <p:spTree>
      <p:nvGrpSpPr>
        <p:cNvPr id="1" name=""/>
        <p:cNvGrpSpPr/>
        <p:nvPr/>
      </p:nvGrpSpPr>
      <p:grpSpPr>
        <a:xfrm>
          <a:off x="0" y="0"/>
          <a:ext cx="0" cy="0"/>
          <a:chOff x="0" y="0"/>
          <a:chExt cx="0" cy="0"/>
        </a:xfrm>
      </p:grpSpPr>
      <p:sp>
        <p:nvSpPr>
          <p:cNvPr id="2" name="Picture Placeholder 27">
            <a:extLst>
              <a:ext uri="{FF2B5EF4-FFF2-40B4-BE49-F238E27FC236}">
                <a16:creationId xmlns:a16="http://schemas.microsoft.com/office/drawing/2014/main" id="{A4EA69D1-BAD9-42D6-83D9-F2B439E72491}"/>
              </a:ext>
            </a:extLst>
          </p:cNvPr>
          <p:cNvSpPr>
            <a:spLocks noGrp="1"/>
          </p:cNvSpPr>
          <p:nvPr>
            <p:ph type="pic" sz="quarter" idx="15" hasCustomPrompt="1"/>
          </p:nvPr>
        </p:nvSpPr>
        <p:spPr>
          <a:xfrm>
            <a:off x="0" y="0"/>
            <a:ext cx="12192000" cy="68580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15D6259C-70F8-4B86-AAA6-E328E6EAE9A2}"/>
              </a:ext>
            </a:extLst>
          </p:cNvPr>
          <p:cNvSpPr>
            <a:spLocks noGrp="1"/>
          </p:cNvSpPr>
          <p:nvPr>
            <p:ph type="pic" sz="quarter" idx="16"/>
          </p:nvPr>
        </p:nvSpPr>
        <p:spPr>
          <a:xfrm>
            <a:off x="1960040" y="587772"/>
            <a:ext cx="8271921" cy="4056856"/>
          </a:xfrm>
          <a:custGeom>
            <a:avLst/>
            <a:gdLst>
              <a:gd name="connsiteX0" fmla="*/ 3151412 w 8271921"/>
              <a:gd name="connsiteY0" fmla="*/ 1734857 h 4056856"/>
              <a:gd name="connsiteX1" fmla="*/ 2899695 w 8271921"/>
              <a:gd name="connsiteY1" fmla="*/ 1801434 h 4056856"/>
              <a:gd name="connsiteX2" fmla="*/ 2720940 w 8271921"/>
              <a:gd name="connsiteY2" fmla="*/ 1980190 h 4056856"/>
              <a:gd name="connsiteX3" fmla="*/ 2655274 w 8271921"/>
              <a:gd name="connsiteY3" fmla="*/ 2232819 h 4056856"/>
              <a:gd name="connsiteX4" fmla="*/ 2655274 w 8271921"/>
              <a:gd name="connsiteY4" fmla="*/ 3143013 h 4056856"/>
              <a:gd name="connsiteX5" fmla="*/ 2720940 w 8271921"/>
              <a:gd name="connsiteY5" fmla="*/ 3393819 h 4056856"/>
              <a:gd name="connsiteX6" fmla="*/ 2899695 w 8271921"/>
              <a:gd name="connsiteY6" fmla="*/ 3572574 h 4056856"/>
              <a:gd name="connsiteX7" fmla="*/ 3151412 w 8271921"/>
              <a:gd name="connsiteY7" fmla="*/ 3639152 h 4056856"/>
              <a:gd name="connsiteX8" fmla="*/ 3403130 w 8271921"/>
              <a:gd name="connsiteY8" fmla="*/ 3572574 h 4056856"/>
              <a:gd name="connsiteX9" fmla="*/ 3581886 w 8271921"/>
              <a:gd name="connsiteY9" fmla="*/ 3393819 h 4056856"/>
              <a:gd name="connsiteX10" fmla="*/ 3647551 w 8271921"/>
              <a:gd name="connsiteY10" fmla="*/ 3143013 h 4056856"/>
              <a:gd name="connsiteX11" fmla="*/ 3647551 w 8271921"/>
              <a:gd name="connsiteY11" fmla="*/ 2232819 h 4056856"/>
              <a:gd name="connsiteX12" fmla="*/ 3581886 w 8271921"/>
              <a:gd name="connsiteY12" fmla="*/ 1980190 h 4056856"/>
              <a:gd name="connsiteX13" fmla="*/ 3403130 w 8271921"/>
              <a:gd name="connsiteY13" fmla="*/ 1801434 h 4056856"/>
              <a:gd name="connsiteX14" fmla="*/ 3151412 w 8271921"/>
              <a:gd name="connsiteY14" fmla="*/ 1734857 h 4056856"/>
              <a:gd name="connsiteX15" fmla="*/ 3151412 w 8271921"/>
              <a:gd name="connsiteY15" fmla="*/ 1320800 h 4056856"/>
              <a:gd name="connsiteX16" fmla="*/ 3642991 w 8271921"/>
              <a:gd name="connsiteY16" fmla="*/ 1440274 h 4056856"/>
              <a:gd name="connsiteX17" fmla="*/ 3975878 w 8271921"/>
              <a:gd name="connsiteY17" fmla="*/ 1773161 h 4056856"/>
              <a:gd name="connsiteX18" fmla="*/ 4096265 w 8271921"/>
              <a:gd name="connsiteY18" fmla="*/ 2265652 h 4056856"/>
              <a:gd name="connsiteX19" fmla="*/ 4096265 w 8271921"/>
              <a:gd name="connsiteY19" fmla="*/ 3112005 h 4056856"/>
              <a:gd name="connsiteX20" fmla="*/ 3975878 w 8271921"/>
              <a:gd name="connsiteY20" fmla="*/ 3604495 h 4056856"/>
              <a:gd name="connsiteX21" fmla="*/ 3642991 w 8271921"/>
              <a:gd name="connsiteY21" fmla="*/ 3937382 h 4056856"/>
              <a:gd name="connsiteX22" fmla="*/ 3151412 w 8271921"/>
              <a:gd name="connsiteY22" fmla="*/ 4056856 h 4056856"/>
              <a:gd name="connsiteX23" fmla="*/ 2658923 w 8271921"/>
              <a:gd name="connsiteY23" fmla="*/ 3937382 h 4056856"/>
              <a:gd name="connsiteX24" fmla="*/ 2326036 w 8271921"/>
              <a:gd name="connsiteY24" fmla="*/ 3604495 h 4056856"/>
              <a:gd name="connsiteX25" fmla="*/ 2206561 w 8271921"/>
              <a:gd name="connsiteY25" fmla="*/ 3112005 h 4056856"/>
              <a:gd name="connsiteX26" fmla="*/ 2206561 w 8271921"/>
              <a:gd name="connsiteY26" fmla="*/ 2265652 h 4056856"/>
              <a:gd name="connsiteX27" fmla="*/ 2326036 w 8271921"/>
              <a:gd name="connsiteY27" fmla="*/ 1773161 h 4056856"/>
              <a:gd name="connsiteX28" fmla="*/ 2658923 w 8271921"/>
              <a:gd name="connsiteY28" fmla="*/ 1440274 h 4056856"/>
              <a:gd name="connsiteX29" fmla="*/ 3151412 w 8271921"/>
              <a:gd name="connsiteY29" fmla="*/ 1320800 h 4056856"/>
              <a:gd name="connsiteX30" fmla="*/ 924787 w 8271921"/>
              <a:gd name="connsiteY30" fmla="*/ 1320800 h 4056856"/>
              <a:gd name="connsiteX31" fmla="*/ 1377148 w 8271921"/>
              <a:gd name="connsiteY31" fmla="*/ 1432978 h 4056856"/>
              <a:gd name="connsiteX32" fmla="*/ 1692706 w 8271921"/>
              <a:gd name="connsiteY32" fmla="*/ 1743065 h 4056856"/>
              <a:gd name="connsiteX33" fmla="*/ 1807621 w 8271921"/>
              <a:gd name="connsiteY33" fmla="*/ 2198162 h 4056856"/>
              <a:gd name="connsiteX34" fmla="*/ 1756548 w 8271921"/>
              <a:gd name="connsiteY34" fmla="*/ 2513721 h 4056856"/>
              <a:gd name="connsiteX35" fmla="*/ 1604241 w 8271921"/>
              <a:gd name="connsiteY35" fmla="*/ 2749021 h 4056856"/>
              <a:gd name="connsiteX36" fmla="*/ 1353436 w 8271921"/>
              <a:gd name="connsiteY36" fmla="*/ 2987970 h 4056856"/>
              <a:gd name="connsiteX37" fmla="*/ 679913 w 8271921"/>
              <a:gd name="connsiteY37" fmla="*/ 3584431 h 4056856"/>
              <a:gd name="connsiteX38" fmla="*/ 1807621 w 8271921"/>
              <a:gd name="connsiteY38" fmla="*/ 3584431 h 4056856"/>
              <a:gd name="connsiteX39" fmla="*/ 1807621 w 8271921"/>
              <a:gd name="connsiteY39" fmla="*/ 3998487 h 4056856"/>
              <a:gd name="connsiteX40" fmla="*/ 0 w 8271921"/>
              <a:gd name="connsiteY40" fmla="*/ 3998487 h 4056856"/>
              <a:gd name="connsiteX41" fmla="*/ 0 w 8271921"/>
              <a:gd name="connsiteY41" fmla="*/ 3615439 h 4056856"/>
              <a:gd name="connsiteX42" fmla="*/ 1123607 w 8271921"/>
              <a:gd name="connsiteY42" fmla="*/ 2614043 h 4056856"/>
              <a:gd name="connsiteX43" fmla="*/ 1306011 w 8271921"/>
              <a:gd name="connsiteY43" fmla="*/ 2393334 h 4056856"/>
              <a:gd name="connsiteX44" fmla="*/ 1357084 w 8271921"/>
              <a:gd name="connsiteY44" fmla="*/ 2192690 h 4056856"/>
              <a:gd name="connsiteX45" fmla="*/ 1300539 w 8271921"/>
              <a:gd name="connsiteY45" fmla="*/ 1958301 h 4056856"/>
              <a:gd name="connsiteX46" fmla="*/ 1144584 w 8271921"/>
              <a:gd name="connsiteY46" fmla="*/ 1795050 h 4056856"/>
              <a:gd name="connsiteX47" fmla="*/ 915666 w 8271921"/>
              <a:gd name="connsiteY47" fmla="*/ 1734857 h 4056856"/>
              <a:gd name="connsiteX48" fmla="*/ 673981 w 8271921"/>
              <a:gd name="connsiteY48" fmla="*/ 1797786 h 4056856"/>
              <a:gd name="connsiteX49" fmla="*/ 510730 w 8271921"/>
              <a:gd name="connsiteY49" fmla="*/ 1964685 h 4056856"/>
              <a:gd name="connsiteX50" fmla="*/ 456009 w 8271921"/>
              <a:gd name="connsiteY50" fmla="*/ 2189042 h 4056856"/>
              <a:gd name="connsiteX51" fmla="*/ 3648 w 8271921"/>
              <a:gd name="connsiteY51" fmla="*/ 2189042 h 4056856"/>
              <a:gd name="connsiteX52" fmla="*/ 121298 w 8271921"/>
              <a:gd name="connsiteY52" fmla="*/ 1731209 h 4056856"/>
              <a:gd name="connsiteX53" fmla="*/ 445977 w 8271921"/>
              <a:gd name="connsiteY53" fmla="*/ 1428418 h 4056856"/>
              <a:gd name="connsiteX54" fmla="*/ 924787 w 8271921"/>
              <a:gd name="connsiteY54" fmla="*/ 1320800 h 4056856"/>
              <a:gd name="connsiteX55" fmla="*/ 7389087 w 8271921"/>
              <a:gd name="connsiteY55" fmla="*/ 0 h 4056856"/>
              <a:gd name="connsiteX56" fmla="*/ 7841448 w 8271921"/>
              <a:gd name="connsiteY56" fmla="*/ 112178 h 4056856"/>
              <a:gd name="connsiteX57" fmla="*/ 8157007 w 8271921"/>
              <a:gd name="connsiteY57" fmla="*/ 422265 h 4056856"/>
              <a:gd name="connsiteX58" fmla="*/ 8271921 w 8271921"/>
              <a:gd name="connsiteY58" fmla="*/ 877362 h 4056856"/>
              <a:gd name="connsiteX59" fmla="*/ 8220848 w 8271921"/>
              <a:gd name="connsiteY59" fmla="*/ 1192921 h 4056856"/>
              <a:gd name="connsiteX60" fmla="*/ 8068541 w 8271921"/>
              <a:gd name="connsiteY60" fmla="*/ 1428221 h 4056856"/>
              <a:gd name="connsiteX61" fmla="*/ 7817736 w 8271921"/>
              <a:gd name="connsiteY61" fmla="*/ 1667170 h 4056856"/>
              <a:gd name="connsiteX62" fmla="*/ 7144213 w 8271921"/>
              <a:gd name="connsiteY62" fmla="*/ 2263631 h 4056856"/>
              <a:gd name="connsiteX63" fmla="*/ 8271921 w 8271921"/>
              <a:gd name="connsiteY63" fmla="*/ 2263631 h 4056856"/>
              <a:gd name="connsiteX64" fmla="*/ 8271921 w 8271921"/>
              <a:gd name="connsiteY64" fmla="*/ 2677687 h 4056856"/>
              <a:gd name="connsiteX65" fmla="*/ 6464300 w 8271921"/>
              <a:gd name="connsiteY65" fmla="*/ 2677687 h 4056856"/>
              <a:gd name="connsiteX66" fmla="*/ 6464300 w 8271921"/>
              <a:gd name="connsiteY66" fmla="*/ 2294639 h 4056856"/>
              <a:gd name="connsiteX67" fmla="*/ 7587907 w 8271921"/>
              <a:gd name="connsiteY67" fmla="*/ 1293243 h 4056856"/>
              <a:gd name="connsiteX68" fmla="*/ 7770311 w 8271921"/>
              <a:gd name="connsiteY68" fmla="*/ 1072534 h 4056856"/>
              <a:gd name="connsiteX69" fmla="*/ 7821384 w 8271921"/>
              <a:gd name="connsiteY69" fmla="*/ 871890 h 4056856"/>
              <a:gd name="connsiteX70" fmla="*/ 7764838 w 8271921"/>
              <a:gd name="connsiteY70" fmla="*/ 637501 h 4056856"/>
              <a:gd name="connsiteX71" fmla="*/ 7608883 w 8271921"/>
              <a:gd name="connsiteY71" fmla="*/ 474250 h 4056856"/>
              <a:gd name="connsiteX72" fmla="*/ 7379966 w 8271921"/>
              <a:gd name="connsiteY72" fmla="*/ 414056 h 4056856"/>
              <a:gd name="connsiteX73" fmla="*/ 7138282 w 8271921"/>
              <a:gd name="connsiteY73" fmla="*/ 476986 h 4056856"/>
              <a:gd name="connsiteX74" fmla="*/ 6975030 w 8271921"/>
              <a:gd name="connsiteY74" fmla="*/ 643885 h 4056856"/>
              <a:gd name="connsiteX75" fmla="*/ 6920309 w 8271921"/>
              <a:gd name="connsiteY75" fmla="*/ 868242 h 4056856"/>
              <a:gd name="connsiteX76" fmla="*/ 6467948 w 8271921"/>
              <a:gd name="connsiteY76" fmla="*/ 868242 h 4056856"/>
              <a:gd name="connsiteX77" fmla="*/ 6585598 w 8271921"/>
              <a:gd name="connsiteY77" fmla="*/ 410409 h 4056856"/>
              <a:gd name="connsiteX78" fmla="*/ 6910277 w 8271921"/>
              <a:gd name="connsiteY78" fmla="*/ 107618 h 4056856"/>
              <a:gd name="connsiteX79" fmla="*/ 7389087 w 8271921"/>
              <a:gd name="connsiteY79" fmla="*/ 0 h 4056856"/>
              <a:gd name="connsiteX80" fmla="*/ 5255487 w 8271921"/>
              <a:gd name="connsiteY80" fmla="*/ 0 h 4056856"/>
              <a:gd name="connsiteX81" fmla="*/ 5707848 w 8271921"/>
              <a:gd name="connsiteY81" fmla="*/ 112178 h 4056856"/>
              <a:gd name="connsiteX82" fmla="*/ 6023407 w 8271921"/>
              <a:gd name="connsiteY82" fmla="*/ 422265 h 4056856"/>
              <a:gd name="connsiteX83" fmla="*/ 6138321 w 8271921"/>
              <a:gd name="connsiteY83" fmla="*/ 877362 h 4056856"/>
              <a:gd name="connsiteX84" fmla="*/ 6087248 w 8271921"/>
              <a:gd name="connsiteY84" fmla="*/ 1192921 h 4056856"/>
              <a:gd name="connsiteX85" fmla="*/ 5934941 w 8271921"/>
              <a:gd name="connsiteY85" fmla="*/ 1428221 h 4056856"/>
              <a:gd name="connsiteX86" fmla="*/ 5684136 w 8271921"/>
              <a:gd name="connsiteY86" fmla="*/ 1667170 h 4056856"/>
              <a:gd name="connsiteX87" fmla="*/ 5010614 w 8271921"/>
              <a:gd name="connsiteY87" fmla="*/ 2263631 h 4056856"/>
              <a:gd name="connsiteX88" fmla="*/ 6138321 w 8271921"/>
              <a:gd name="connsiteY88" fmla="*/ 2263631 h 4056856"/>
              <a:gd name="connsiteX89" fmla="*/ 6138321 w 8271921"/>
              <a:gd name="connsiteY89" fmla="*/ 2677687 h 4056856"/>
              <a:gd name="connsiteX90" fmla="*/ 4330700 w 8271921"/>
              <a:gd name="connsiteY90" fmla="*/ 2677687 h 4056856"/>
              <a:gd name="connsiteX91" fmla="*/ 4330700 w 8271921"/>
              <a:gd name="connsiteY91" fmla="*/ 2294639 h 4056856"/>
              <a:gd name="connsiteX92" fmla="*/ 5454307 w 8271921"/>
              <a:gd name="connsiteY92" fmla="*/ 1293243 h 4056856"/>
              <a:gd name="connsiteX93" fmla="*/ 5636711 w 8271921"/>
              <a:gd name="connsiteY93" fmla="*/ 1072534 h 4056856"/>
              <a:gd name="connsiteX94" fmla="*/ 5687784 w 8271921"/>
              <a:gd name="connsiteY94" fmla="*/ 871890 h 4056856"/>
              <a:gd name="connsiteX95" fmla="*/ 5631239 w 8271921"/>
              <a:gd name="connsiteY95" fmla="*/ 637501 h 4056856"/>
              <a:gd name="connsiteX96" fmla="*/ 5475284 w 8271921"/>
              <a:gd name="connsiteY96" fmla="*/ 474250 h 4056856"/>
              <a:gd name="connsiteX97" fmla="*/ 5246367 w 8271921"/>
              <a:gd name="connsiteY97" fmla="*/ 414056 h 4056856"/>
              <a:gd name="connsiteX98" fmla="*/ 5004682 w 8271921"/>
              <a:gd name="connsiteY98" fmla="*/ 476986 h 4056856"/>
              <a:gd name="connsiteX99" fmla="*/ 4841430 w 8271921"/>
              <a:gd name="connsiteY99" fmla="*/ 643885 h 4056856"/>
              <a:gd name="connsiteX100" fmla="*/ 4786709 w 8271921"/>
              <a:gd name="connsiteY100" fmla="*/ 868242 h 4056856"/>
              <a:gd name="connsiteX101" fmla="*/ 4334348 w 8271921"/>
              <a:gd name="connsiteY101" fmla="*/ 868242 h 4056856"/>
              <a:gd name="connsiteX102" fmla="*/ 4451999 w 8271921"/>
              <a:gd name="connsiteY102" fmla="*/ 410409 h 4056856"/>
              <a:gd name="connsiteX103" fmla="*/ 4776677 w 8271921"/>
              <a:gd name="connsiteY103" fmla="*/ 107618 h 4056856"/>
              <a:gd name="connsiteX104" fmla="*/ 5255487 w 8271921"/>
              <a:gd name="connsiteY104" fmla="*/ 0 h 405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8271921" h="4056856">
                <a:moveTo>
                  <a:pt x="3151412" y="1734857"/>
                </a:moveTo>
                <a:cubicBezTo>
                  <a:pt x="3058995" y="1734857"/>
                  <a:pt x="2975089" y="1757049"/>
                  <a:pt x="2899695" y="1801434"/>
                </a:cubicBezTo>
                <a:cubicBezTo>
                  <a:pt x="2824302" y="1845819"/>
                  <a:pt x="2764717" y="1905404"/>
                  <a:pt x="2720940" y="1980190"/>
                </a:cubicBezTo>
                <a:cubicBezTo>
                  <a:pt x="2677163" y="2054975"/>
                  <a:pt x="2655274" y="2139185"/>
                  <a:pt x="2655274" y="2232819"/>
                </a:cubicBezTo>
                <a:lnTo>
                  <a:pt x="2655274" y="3143013"/>
                </a:lnTo>
                <a:cubicBezTo>
                  <a:pt x="2655274" y="3235431"/>
                  <a:pt x="2677163" y="3319033"/>
                  <a:pt x="2720940" y="3393819"/>
                </a:cubicBezTo>
                <a:cubicBezTo>
                  <a:pt x="2764717" y="3468604"/>
                  <a:pt x="2824302" y="3528189"/>
                  <a:pt x="2899695" y="3572574"/>
                </a:cubicBezTo>
                <a:cubicBezTo>
                  <a:pt x="2975089" y="3616959"/>
                  <a:pt x="3058995" y="3639152"/>
                  <a:pt x="3151412" y="3639152"/>
                </a:cubicBezTo>
                <a:cubicBezTo>
                  <a:pt x="3243831" y="3639152"/>
                  <a:pt x="3327736" y="3616959"/>
                  <a:pt x="3403130" y="3572574"/>
                </a:cubicBezTo>
                <a:cubicBezTo>
                  <a:pt x="3478523" y="3528189"/>
                  <a:pt x="3538108" y="3468604"/>
                  <a:pt x="3581886" y="3393819"/>
                </a:cubicBezTo>
                <a:cubicBezTo>
                  <a:pt x="3625663" y="3319033"/>
                  <a:pt x="3647551" y="3235431"/>
                  <a:pt x="3647551" y="3143013"/>
                </a:cubicBezTo>
                <a:lnTo>
                  <a:pt x="3647551" y="2232819"/>
                </a:lnTo>
                <a:cubicBezTo>
                  <a:pt x="3647551" y="2139185"/>
                  <a:pt x="3625663" y="2054975"/>
                  <a:pt x="3581886" y="1980190"/>
                </a:cubicBezTo>
                <a:cubicBezTo>
                  <a:pt x="3538108" y="1905404"/>
                  <a:pt x="3478523" y="1845819"/>
                  <a:pt x="3403130" y="1801434"/>
                </a:cubicBezTo>
                <a:cubicBezTo>
                  <a:pt x="3327736" y="1757049"/>
                  <a:pt x="3243831" y="1734857"/>
                  <a:pt x="3151412" y="1734857"/>
                </a:cubicBezTo>
                <a:close/>
                <a:moveTo>
                  <a:pt x="3151412" y="1320800"/>
                </a:moveTo>
                <a:cubicBezTo>
                  <a:pt x="3337465" y="1320800"/>
                  <a:pt x="3501324" y="1360625"/>
                  <a:pt x="3642991" y="1440274"/>
                </a:cubicBezTo>
                <a:cubicBezTo>
                  <a:pt x="3784658" y="1519924"/>
                  <a:pt x="3895620" y="1630886"/>
                  <a:pt x="3975878" y="1773161"/>
                </a:cubicBezTo>
                <a:cubicBezTo>
                  <a:pt x="4056135" y="1915436"/>
                  <a:pt x="4096265" y="2079600"/>
                  <a:pt x="4096265" y="2265652"/>
                </a:cubicBezTo>
                <a:lnTo>
                  <a:pt x="4096265" y="3112005"/>
                </a:lnTo>
                <a:cubicBezTo>
                  <a:pt x="4096265" y="3298057"/>
                  <a:pt x="4056135" y="3462220"/>
                  <a:pt x="3975878" y="3604495"/>
                </a:cubicBezTo>
                <a:cubicBezTo>
                  <a:pt x="3895620" y="3746770"/>
                  <a:pt x="3784658" y="3857732"/>
                  <a:pt x="3642991" y="3937382"/>
                </a:cubicBezTo>
                <a:cubicBezTo>
                  <a:pt x="3501324" y="4017031"/>
                  <a:pt x="3337465" y="4056856"/>
                  <a:pt x="3151412" y="4056856"/>
                </a:cubicBezTo>
                <a:cubicBezTo>
                  <a:pt x="2965361" y="4056856"/>
                  <a:pt x="2801197" y="4017031"/>
                  <a:pt x="2658923" y="3937382"/>
                </a:cubicBezTo>
                <a:cubicBezTo>
                  <a:pt x="2516647" y="3857732"/>
                  <a:pt x="2405685" y="3746770"/>
                  <a:pt x="2326036" y="3604495"/>
                </a:cubicBezTo>
                <a:cubicBezTo>
                  <a:pt x="2246386" y="3462220"/>
                  <a:pt x="2206561" y="3298057"/>
                  <a:pt x="2206561" y="3112005"/>
                </a:cubicBezTo>
                <a:lnTo>
                  <a:pt x="2206561" y="2265652"/>
                </a:lnTo>
                <a:cubicBezTo>
                  <a:pt x="2206561" y="2079600"/>
                  <a:pt x="2246386" y="1915436"/>
                  <a:pt x="2326036" y="1773161"/>
                </a:cubicBezTo>
                <a:cubicBezTo>
                  <a:pt x="2405685" y="1630886"/>
                  <a:pt x="2516647" y="1519924"/>
                  <a:pt x="2658923" y="1440274"/>
                </a:cubicBezTo>
                <a:cubicBezTo>
                  <a:pt x="2801197" y="1360625"/>
                  <a:pt x="2965361" y="1320800"/>
                  <a:pt x="3151412" y="1320800"/>
                </a:cubicBezTo>
                <a:close/>
                <a:moveTo>
                  <a:pt x="924787" y="1320800"/>
                </a:moveTo>
                <a:cubicBezTo>
                  <a:pt x="1092598" y="1320800"/>
                  <a:pt x="1243386" y="1358193"/>
                  <a:pt x="1377148" y="1432978"/>
                </a:cubicBezTo>
                <a:cubicBezTo>
                  <a:pt x="1510911" y="1507764"/>
                  <a:pt x="1616097" y="1611126"/>
                  <a:pt x="1692706" y="1743065"/>
                </a:cubicBezTo>
                <a:cubicBezTo>
                  <a:pt x="1769316" y="1875004"/>
                  <a:pt x="1807621" y="2026703"/>
                  <a:pt x="1807621" y="2198162"/>
                </a:cubicBezTo>
                <a:cubicBezTo>
                  <a:pt x="1807621" y="2323413"/>
                  <a:pt x="1790596" y="2428599"/>
                  <a:pt x="1756548" y="2513721"/>
                </a:cubicBezTo>
                <a:cubicBezTo>
                  <a:pt x="1722499" y="2598842"/>
                  <a:pt x="1671730" y="2677276"/>
                  <a:pt x="1604241" y="2749021"/>
                </a:cubicBezTo>
                <a:cubicBezTo>
                  <a:pt x="1536751" y="2820767"/>
                  <a:pt x="1453150" y="2900417"/>
                  <a:pt x="1353436" y="2987970"/>
                </a:cubicBezTo>
                <a:lnTo>
                  <a:pt x="679913" y="3584431"/>
                </a:lnTo>
                <a:lnTo>
                  <a:pt x="1807621" y="3584431"/>
                </a:lnTo>
                <a:lnTo>
                  <a:pt x="1807621" y="3998487"/>
                </a:lnTo>
                <a:lnTo>
                  <a:pt x="0" y="3998487"/>
                </a:lnTo>
                <a:lnTo>
                  <a:pt x="0" y="3615439"/>
                </a:lnTo>
                <a:lnTo>
                  <a:pt x="1123607" y="2614043"/>
                </a:lnTo>
                <a:cubicBezTo>
                  <a:pt x="1211161" y="2536217"/>
                  <a:pt x="1271962" y="2462647"/>
                  <a:pt x="1306011" y="2393334"/>
                </a:cubicBezTo>
                <a:cubicBezTo>
                  <a:pt x="1340060" y="2324021"/>
                  <a:pt x="1357084" y="2257139"/>
                  <a:pt x="1357084" y="2192690"/>
                </a:cubicBezTo>
                <a:cubicBezTo>
                  <a:pt x="1357084" y="2105136"/>
                  <a:pt x="1338236" y="2027007"/>
                  <a:pt x="1300539" y="1958301"/>
                </a:cubicBezTo>
                <a:cubicBezTo>
                  <a:pt x="1262842" y="1889596"/>
                  <a:pt x="1210857" y="1835179"/>
                  <a:pt x="1144584" y="1795050"/>
                </a:cubicBezTo>
                <a:cubicBezTo>
                  <a:pt x="1078310" y="1754921"/>
                  <a:pt x="1002005" y="1734857"/>
                  <a:pt x="915666" y="1734857"/>
                </a:cubicBezTo>
                <a:cubicBezTo>
                  <a:pt x="824465" y="1734857"/>
                  <a:pt x="743903" y="1755833"/>
                  <a:pt x="673981" y="1797786"/>
                </a:cubicBezTo>
                <a:cubicBezTo>
                  <a:pt x="604060" y="1839739"/>
                  <a:pt x="549643" y="1895372"/>
                  <a:pt x="510730" y="1964685"/>
                </a:cubicBezTo>
                <a:cubicBezTo>
                  <a:pt x="471818" y="2033999"/>
                  <a:pt x="453577" y="2108784"/>
                  <a:pt x="456009" y="2189042"/>
                </a:cubicBezTo>
                <a:lnTo>
                  <a:pt x="3648" y="2189042"/>
                </a:lnTo>
                <a:cubicBezTo>
                  <a:pt x="3648" y="2013934"/>
                  <a:pt x="42865" y="1861323"/>
                  <a:pt x="121298" y="1731209"/>
                </a:cubicBezTo>
                <a:cubicBezTo>
                  <a:pt x="199732" y="1601094"/>
                  <a:pt x="307958" y="1500164"/>
                  <a:pt x="445977" y="1428418"/>
                </a:cubicBezTo>
                <a:cubicBezTo>
                  <a:pt x="583996" y="1356673"/>
                  <a:pt x="743599" y="1320800"/>
                  <a:pt x="924787" y="1320800"/>
                </a:cubicBezTo>
                <a:close/>
                <a:moveTo>
                  <a:pt x="7389087" y="0"/>
                </a:moveTo>
                <a:cubicBezTo>
                  <a:pt x="7556898" y="0"/>
                  <a:pt x="7707686" y="37393"/>
                  <a:pt x="7841448" y="112178"/>
                </a:cubicBezTo>
                <a:cubicBezTo>
                  <a:pt x="7975211" y="186964"/>
                  <a:pt x="8080397" y="290326"/>
                  <a:pt x="8157007" y="422265"/>
                </a:cubicBezTo>
                <a:cubicBezTo>
                  <a:pt x="8233616" y="554204"/>
                  <a:pt x="8271921" y="705903"/>
                  <a:pt x="8271921" y="877362"/>
                </a:cubicBezTo>
                <a:cubicBezTo>
                  <a:pt x="8271921" y="1002613"/>
                  <a:pt x="8254896" y="1107799"/>
                  <a:pt x="8220848" y="1192921"/>
                </a:cubicBezTo>
                <a:cubicBezTo>
                  <a:pt x="8186799" y="1278042"/>
                  <a:pt x="8136030" y="1356476"/>
                  <a:pt x="8068541" y="1428221"/>
                </a:cubicBezTo>
                <a:cubicBezTo>
                  <a:pt x="8001052" y="1499967"/>
                  <a:pt x="7917450" y="1579617"/>
                  <a:pt x="7817736" y="1667170"/>
                </a:cubicBezTo>
                <a:lnTo>
                  <a:pt x="7144213" y="2263631"/>
                </a:lnTo>
                <a:lnTo>
                  <a:pt x="8271921" y="2263631"/>
                </a:lnTo>
                <a:lnTo>
                  <a:pt x="8271921" y="2677687"/>
                </a:lnTo>
                <a:lnTo>
                  <a:pt x="6464300" y="2677687"/>
                </a:lnTo>
                <a:lnTo>
                  <a:pt x="6464300" y="2294639"/>
                </a:lnTo>
                <a:lnTo>
                  <a:pt x="7587907" y="1293243"/>
                </a:lnTo>
                <a:cubicBezTo>
                  <a:pt x="7675461" y="1215417"/>
                  <a:pt x="7736262" y="1141847"/>
                  <a:pt x="7770311" y="1072534"/>
                </a:cubicBezTo>
                <a:cubicBezTo>
                  <a:pt x="7804360" y="1003221"/>
                  <a:pt x="7821384" y="936339"/>
                  <a:pt x="7821384" y="871890"/>
                </a:cubicBezTo>
                <a:cubicBezTo>
                  <a:pt x="7821384" y="784336"/>
                  <a:pt x="7802536" y="706207"/>
                  <a:pt x="7764838" y="637501"/>
                </a:cubicBezTo>
                <a:cubicBezTo>
                  <a:pt x="7727142" y="568796"/>
                  <a:pt x="7675157" y="514379"/>
                  <a:pt x="7608883" y="474250"/>
                </a:cubicBezTo>
                <a:cubicBezTo>
                  <a:pt x="7542610" y="434121"/>
                  <a:pt x="7466304" y="414056"/>
                  <a:pt x="7379966" y="414056"/>
                </a:cubicBezTo>
                <a:cubicBezTo>
                  <a:pt x="7288765" y="414056"/>
                  <a:pt x="7208203" y="435033"/>
                  <a:pt x="7138282" y="476986"/>
                </a:cubicBezTo>
                <a:cubicBezTo>
                  <a:pt x="7068360" y="518939"/>
                  <a:pt x="7013943" y="574572"/>
                  <a:pt x="6975030" y="643885"/>
                </a:cubicBezTo>
                <a:cubicBezTo>
                  <a:pt x="6936118" y="713199"/>
                  <a:pt x="6917877" y="787984"/>
                  <a:pt x="6920309" y="868242"/>
                </a:cubicBezTo>
                <a:lnTo>
                  <a:pt x="6467948" y="868242"/>
                </a:lnTo>
                <a:cubicBezTo>
                  <a:pt x="6467948" y="693134"/>
                  <a:pt x="6507164" y="540523"/>
                  <a:pt x="6585598" y="410409"/>
                </a:cubicBezTo>
                <a:cubicBezTo>
                  <a:pt x="6664032" y="280294"/>
                  <a:pt x="6772258" y="179364"/>
                  <a:pt x="6910277" y="107618"/>
                </a:cubicBezTo>
                <a:cubicBezTo>
                  <a:pt x="7048296" y="35873"/>
                  <a:pt x="7207899" y="0"/>
                  <a:pt x="7389087" y="0"/>
                </a:cubicBezTo>
                <a:close/>
                <a:moveTo>
                  <a:pt x="5255487" y="0"/>
                </a:moveTo>
                <a:cubicBezTo>
                  <a:pt x="5423299" y="0"/>
                  <a:pt x="5574086" y="37393"/>
                  <a:pt x="5707848" y="112178"/>
                </a:cubicBezTo>
                <a:cubicBezTo>
                  <a:pt x="5841611" y="186964"/>
                  <a:pt x="5946797" y="290326"/>
                  <a:pt x="6023407" y="422265"/>
                </a:cubicBezTo>
                <a:cubicBezTo>
                  <a:pt x="6100016" y="554204"/>
                  <a:pt x="6138321" y="705903"/>
                  <a:pt x="6138321" y="877362"/>
                </a:cubicBezTo>
                <a:cubicBezTo>
                  <a:pt x="6138321" y="1002613"/>
                  <a:pt x="6121297" y="1107799"/>
                  <a:pt x="6087248" y="1192921"/>
                </a:cubicBezTo>
                <a:cubicBezTo>
                  <a:pt x="6053199" y="1278042"/>
                  <a:pt x="6002430" y="1356476"/>
                  <a:pt x="5934941" y="1428221"/>
                </a:cubicBezTo>
                <a:cubicBezTo>
                  <a:pt x="5867452" y="1499967"/>
                  <a:pt x="5783850" y="1579617"/>
                  <a:pt x="5684136" y="1667170"/>
                </a:cubicBezTo>
                <a:lnTo>
                  <a:pt x="5010614" y="2263631"/>
                </a:lnTo>
                <a:lnTo>
                  <a:pt x="6138321" y="2263631"/>
                </a:lnTo>
                <a:lnTo>
                  <a:pt x="6138321" y="2677687"/>
                </a:lnTo>
                <a:lnTo>
                  <a:pt x="4330700" y="2677687"/>
                </a:lnTo>
                <a:lnTo>
                  <a:pt x="4330700" y="2294639"/>
                </a:lnTo>
                <a:lnTo>
                  <a:pt x="5454307" y="1293243"/>
                </a:lnTo>
                <a:cubicBezTo>
                  <a:pt x="5541861" y="1215417"/>
                  <a:pt x="5602662" y="1141847"/>
                  <a:pt x="5636711" y="1072534"/>
                </a:cubicBezTo>
                <a:cubicBezTo>
                  <a:pt x="5670760" y="1003221"/>
                  <a:pt x="5687784" y="936339"/>
                  <a:pt x="5687784" y="871890"/>
                </a:cubicBezTo>
                <a:cubicBezTo>
                  <a:pt x="5687784" y="784336"/>
                  <a:pt x="5668936" y="706207"/>
                  <a:pt x="5631239" y="637501"/>
                </a:cubicBezTo>
                <a:cubicBezTo>
                  <a:pt x="5593542" y="568796"/>
                  <a:pt x="5541557" y="514379"/>
                  <a:pt x="5475284" y="474250"/>
                </a:cubicBezTo>
                <a:cubicBezTo>
                  <a:pt x="5409010" y="434121"/>
                  <a:pt x="5332705" y="414056"/>
                  <a:pt x="5246367" y="414056"/>
                </a:cubicBezTo>
                <a:cubicBezTo>
                  <a:pt x="5155165" y="414056"/>
                  <a:pt x="5074603" y="435033"/>
                  <a:pt x="5004682" y="476986"/>
                </a:cubicBezTo>
                <a:cubicBezTo>
                  <a:pt x="4934760" y="518939"/>
                  <a:pt x="4880343" y="574572"/>
                  <a:pt x="4841430" y="643885"/>
                </a:cubicBezTo>
                <a:cubicBezTo>
                  <a:pt x="4802518" y="713199"/>
                  <a:pt x="4784277" y="787984"/>
                  <a:pt x="4786709" y="868242"/>
                </a:cubicBezTo>
                <a:lnTo>
                  <a:pt x="4334348" y="868242"/>
                </a:lnTo>
                <a:cubicBezTo>
                  <a:pt x="4334348" y="693134"/>
                  <a:pt x="4373565" y="540523"/>
                  <a:pt x="4451999" y="410409"/>
                </a:cubicBezTo>
                <a:cubicBezTo>
                  <a:pt x="4530432" y="280294"/>
                  <a:pt x="4638658" y="179364"/>
                  <a:pt x="4776677" y="107618"/>
                </a:cubicBezTo>
                <a:cubicBezTo>
                  <a:pt x="4914696" y="35873"/>
                  <a:pt x="5074299" y="0"/>
                  <a:pt x="5255487" y="0"/>
                </a:cubicBezTo>
                <a:close/>
              </a:path>
            </a:pathLst>
          </a:custGeom>
          <a:solidFill>
            <a:schemeClr val="bg1">
              <a:lumMod val="75000"/>
              <a:alpha val="10000"/>
            </a:schemeClr>
          </a:solidFill>
          <a:effectLst>
            <a:outerShdw blurRad="406400" dist="38100" dir="2700000" algn="tl" rotWithShape="0">
              <a:prstClr val="black">
                <a:alpha val="18000"/>
              </a:prstClr>
            </a:outerShdw>
          </a:effectLst>
        </p:spPr>
        <p:txBody>
          <a:bodyPr wrap="square">
            <a:noAutofit/>
          </a:bodyPr>
          <a:lstStyle>
            <a:lvl1pPr>
              <a:defRPr lang="en-ID" sz="1200">
                <a:solidFill>
                  <a:schemeClr val="bg1">
                    <a:lumMod val="75000"/>
                  </a:schemeClr>
                </a:solidFill>
              </a:defRPr>
            </a:lvl1pPr>
          </a:lstStyle>
          <a:p>
            <a:pPr marL="0" lvl="0" indent="0">
              <a:buNone/>
            </a:pPr>
            <a:endParaRPr lang="en-ID"/>
          </a:p>
        </p:txBody>
      </p:sp>
    </p:spTree>
    <p:extLst>
      <p:ext uri="{BB962C8B-B14F-4D97-AF65-F5344CB8AC3E}">
        <p14:creationId xmlns:p14="http://schemas.microsoft.com/office/powerpoint/2010/main" val="351129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repeatCount="indefinite" autoRev="1" fill="hold" grpId="1" nodeType="withEffect">
                                  <p:stCondLst>
                                    <p:cond delay="0"/>
                                  </p:stCondLst>
                                  <p:childTnLst>
                                    <p:animScale>
                                      <p:cBhvr>
                                        <p:cTn id="9" dur="20000" fill="hold"/>
                                        <p:tgtEl>
                                          <p:spTgt spid="2"/>
                                        </p:tgtEl>
                                      </p:cBhvr>
                                      <p:by x="110000" y="110000"/>
                                    </p:animScale>
                                  </p:childTnLst>
                                </p:cTn>
                              </p:par>
                              <p:par>
                                <p:cTn id="10" presetID="2" presetClass="entr" presetSubtype="4" accel="22000" decel="7800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1000" fill="hold"/>
                                        <p:tgtEl>
                                          <p:spTgt spid="15"/>
                                        </p:tgtEl>
                                        <p:attrNameLst>
                                          <p:attrName>ppt_x</p:attrName>
                                        </p:attrNameLst>
                                      </p:cBhvr>
                                      <p:tavLst>
                                        <p:tav tm="0">
                                          <p:val>
                                            <p:strVal val="#ppt_x"/>
                                          </p:val>
                                        </p:tav>
                                        <p:tav tm="100000">
                                          <p:val>
                                            <p:strVal val="#ppt_x"/>
                                          </p:val>
                                        </p:tav>
                                      </p:tavLst>
                                    </p:anim>
                                    <p:anim calcmode="lin" valueType="num">
                                      <p:cBhvr additive="base">
                                        <p:cTn id="1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71BF6BF-32EB-40E6-8198-0379FDBA8963}"/>
              </a:ext>
            </a:extLst>
          </p:cNvPr>
          <p:cNvSpPr/>
          <p:nvPr userDrawn="1"/>
        </p:nvSpPr>
        <p:spPr>
          <a:xfrm>
            <a:off x="6999100" y="0"/>
            <a:ext cx="5192901" cy="6858000"/>
          </a:xfrm>
          <a:custGeom>
            <a:avLst/>
            <a:gdLst>
              <a:gd name="connsiteX0" fmla="*/ 0 w 5192901"/>
              <a:gd name="connsiteY0" fmla="*/ 0 h 6858000"/>
              <a:gd name="connsiteX1" fmla="*/ 5192901 w 5192901"/>
              <a:gd name="connsiteY1" fmla="*/ 0 h 6858000"/>
              <a:gd name="connsiteX2" fmla="*/ 5192901 w 5192901"/>
              <a:gd name="connsiteY2" fmla="*/ 6858000 h 6858000"/>
              <a:gd name="connsiteX3" fmla="*/ 4348380 w 5192901"/>
              <a:gd name="connsiteY3" fmla="*/ 6858000 h 6858000"/>
              <a:gd name="connsiteX4" fmla="*/ 4326536 w 5192901"/>
              <a:gd name="connsiteY4" fmla="*/ 6848125 h 6858000"/>
              <a:gd name="connsiteX5" fmla="*/ 8977 w 5192901"/>
              <a:gd name="connsiteY5" fmla="*/ 3550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2901" h="6858000">
                <a:moveTo>
                  <a:pt x="0" y="0"/>
                </a:moveTo>
                <a:lnTo>
                  <a:pt x="5192901" y="0"/>
                </a:lnTo>
                <a:lnTo>
                  <a:pt x="5192901" y="6858000"/>
                </a:lnTo>
                <a:lnTo>
                  <a:pt x="4348380" y="6858000"/>
                </a:lnTo>
                <a:lnTo>
                  <a:pt x="4326536" y="6848125"/>
                </a:lnTo>
                <a:cubicBezTo>
                  <a:pt x="1877323" y="5667973"/>
                  <a:pt x="154185" y="3219657"/>
                  <a:pt x="8977" y="355031"/>
                </a:cubicBezTo>
                <a:close/>
              </a:path>
            </a:pathLst>
          </a:custGeom>
          <a:gradFill>
            <a:gsLst>
              <a:gs pos="15000">
                <a:schemeClr val="accent2"/>
              </a:gs>
              <a:gs pos="85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Picture Placeholder 5">
            <a:extLst>
              <a:ext uri="{FF2B5EF4-FFF2-40B4-BE49-F238E27FC236}">
                <a16:creationId xmlns:a16="http://schemas.microsoft.com/office/drawing/2014/main" id="{00943569-E335-4AE5-BC40-DCD24BBECDD4}"/>
              </a:ext>
            </a:extLst>
          </p:cNvPr>
          <p:cNvSpPr>
            <a:spLocks noGrp="1"/>
          </p:cNvSpPr>
          <p:nvPr>
            <p:ph type="pic" sz="quarter" idx="10" hasCustomPrompt="1"/>
          </p:nvPr>
        </p:nvSpPr>
        <p:spPr>
          <a:xfrm>
            <a:off x="9119368" y="2873937"/>
            <a:ext cx="2099330" cy="4597907"/>
          </a:xfrm>
          <a:custGeom>
            <a:avLst/>
            <a:gdLst>
              <a:gd name="connsiteX0" fmla="*/ 218529 w 2099330"/>
              <a:gd name="connsiteY0" fmla="*/ 1 h 4597907"/>
              <a:gd name="connsiteX1" fmla="*/ 411270 w 2099330"/>
              <a:gd name="connsiteY1" fmla="*/ 1 h 4597907"/>
              <a:gd name="connsiteX2" fmla="*/ 451489 w 2099330"/>
              <a:gd name="connsiteY2" fmla="*/ 40320 h 4597907"/>
              <a:gd name="connsiteX3" fmla="*/ 451479 w 2099330"/>
              <a:gd name="connsiteY3" fmla="*/ 41206 h 4597907"/>
              <a:gd name="connsiteX4" fmla="*/ 578809 w 2099330"/>
              <a:gd name="connsiteY4" fmla="*/ 167885 h 4597907"/>
              <a:gd name="connsiteX5" fmla="*/ 1525765 w 2099330"/>
              <a:gd name="connsiteY5" fmla="*/ 167885 h 4597907"/>
              <a:gd name="connsiteX6" fmla="*/ 1652512 w 2099330"/>
              <a:gd name="connsiteY6" fmla="*/ 41206 h 4597907"/>
              <a:gd name="connsiteX7" fmla="*/ 1692722 w 2099330"/>
              <a:gd name="connsiteY7" fmla="*/ 732 h 4597907"/>
              <a:gd name="connsiteX8" fmla="*/ 1882112 w 2099330"/>
              <a:gd name="connsiteY8" fmla="*/ 732 h 4597907"/>
              <a:gd name="connsiteX9" fmla="*/ 2099330 w 2099330"/>
              <a:gd name="connsiteY9" fmla="*/ 218441 h 4597907"/>
              <a:gd name="connsiteX10" fmla="*/ 2099330 w 2099330"/>
              <a:gd name="connsiteY10" fmla="*/ 4378736 h 4597907"/>
              <a:gd name="connsiteX11" fmla="*/ 1880801 w 2099330"/>
              <a:gd name="connsiteY11" fmla="*/ 4597907 h 4597907"/>
              <a:gd name="connsiteX12" fmla="*/ 217800 w 2099330"/>
              <a:gd name="connsiteY12" fmla="*/ 4597907 h 4597907"/>
              <a:gd name="connsiteX13" fmla="*/ 0 w 2099330"/>
              <a:gd name="connsiteY13" fmla="*/ 4378736 h 4597907"/>
              <a:gd name="connsiteX14" fmla="*/ 0 w 2099330"/>
              <a:gd name="connsiteY14" fmla="*/ 218441 h 4597907"/>
              <a:gd name="connsiteX15" fmla="*/ 218529 w 2099330"/>
              <a:gd name="connsiteY15" fmla="*/ 1 h 459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9330" h="4597907">
                <a:moveTo>
                  <a:pt x="218529" y="1"/>
                </a:moveTo>
                <a:lnTo>
                  <a:pt x="411270" y="1"/>
                </a:lnTo>
                <a:cubicBezTo>
                  <a:pt x="433477" y="-3"/>
                  <a:pt x="451484" y="18047"/>
                  <a:pt x="451489" y="40320"/>
                </a:cubicBezTo>
                <a:cubicBezTo>
                  <a:pt x="451489" y="40614"/>
                  <a:pt x="451486" y="40909"/>
                  <a:pt x="451479" y="41206"/>
                </a:cubicBezTo>
                <a:cubicBezTo>
                  <a:pt x="451880" y="111401"/>
                  <a:pt x="508818" y="168048"/>
                  <a:pt x="578809" y="167885"/>
                </a:cubicBezTo>
                <a:lnTo>
                  <a:pt x="1525765" y="167885"/>
                </a:lnTo>
                <a:cubicBezTo>
                  <a:pt x="1595529" y="167727"/>
                  <a:pt x="1652112" y="111173"/>
                  <a:pt x="1652512" y="41206"/>
                </a:cubicBezTo>
                <a:cubicBezTo>
                  <a:pt x="1652512" y="18910"/>
                  <a:pt x="1670490" y="812"/>
                  <a:pt x="1692722" y="732"/>
                </a:cubicBezTo>
                <a:lnTo>
                  <a:pt x="1882112" y="732"/>
                </a:lnTo>
                <a:cubicBezTo>
                  <a:pt x="2001724" y="1449"/>
                  <a:pt x="2098534" y="98479"/>
                  <a:pt x="2099330" y="218441"/>
                </a:cubicBezTo>
                <a:lnTo>
                  <a:pt x="2099330" y="4378736"/>
                </a:lnTo>
                <a:cubicBezTo>
                  <a:pt x="2099330" y="4499780"/>
                  <a:pt x="2001491" y="4597907"/>
                  <a:pt x="1880801" y="4597907"/>
                </a:cubicBezTo>
                <a:lnTo>
                  <a:pt x="217800" y="4597907"/>
                </a:lnTo>
                <a:cubicBezTo>
                  <a:pt x="97394" y="4597503"/>
                  <a:pt x="0" y="4499495"/>
                  <a:pt x="0" y="4378736"/>
                </a:cubicBezTo>
                <a:lnTo>
                  <a:pt x="0" y="218441"/>
                </a:lnTo>
                <a:cubicBezTo>
                  <a:pt x="401" y="97682"/>
                  <a:pt x="98122" y="1"/>
                  <a:pt x="218529" y="1"/>
                </a:cubicBezTo>
                <a:close/>
              </a:path>
            </a:pathLst>
          </a:custGeom>
          <a:solidFill>
            <a:schemeClr val="bg1">
              <a:lumMod val="75000"/>
              <a:alpha val="10000"/>
            </a:schemeClr>
          </a:solidFill>
        </p:spPr>
        <p:txBody>
          <a:bodyPr wrap="square">
            <a:noAutofit/>
          </a:bodyPr>
          <a:lstStyle>
            <a:lvl1pPr>
              <a:defRPr lang="en-US" sz="1200" dirty="0">
                <a:solidFill>
                  <a:schemeClr val="bg1">
                    <a:lumMod val="75000"/>
                  </a:schemeClr>
                </a:solidFill>
              </a:defRPr>
            </a:lvl1pPr>
          </a:lstStyle>
          <a:p>
            <a:pPr marL="0" lvl="0" indent="0">
              <a:buNone/>
            </a:pPr>
            <a:r>
              <a:rPr lang="en-US" dirty="0"/>
              <a:t>Drag and Drop Image Here</a:t>
            </a:r>
          </a:p>
        </p:txBody>
      </p:sp>
      <p:sp>
        <p:nvSpPr>
          <p:cNvPr id="3" name="Picture Placeholder 7">
            <a:extLst>
              <a:ext uri="{FF2B5EF4-FFF2-40B4-BE49-F238E27FC236}">
                <a16:creationId xmlns:a16="http://schemas.microsoft.com/office/drawing/2014/main" id="{A8F636CF-9736-4FC1-AB39-DE3BBB4926B9}"/>
              </a:ext>
            </a:extLst>
          </p:cNvPr>
          <p:cNvSpPr>
            <a:spLocks noGrp="1"/>
          </p:cNvSpPr>
          <p:nvPr>
            <p:ph type="pic" sz="quarter" idx="11" hasCustomPrompt="1"/>
          </p:nvPr>
        </p:nvSpPr>
        <p:spPr>
          <a:xfrm>
            <a:off x="6496506" y="644045"/>
            <a:ext cx="2099330" cy="4597907"/>
          </a:xfrm>
          <a:custGeom>
            <a:avLst/>
            <a:gdLst>
              <a:gd name="connsiteX0" fmla="*/ 218529 w 2099330"/>
              <a:gd name="connsiteY0" fmla="*/ 1 h 4597907"/>
              <a:gd name="connsiteX1" fmla="*/ 411270 w 2099330"/>
              <a:gd name="connsiteY1" fmla="*/ 1 h 4597907"/>
              <a:gd name="connsiteX2" fmla="*/ 451489 w 2099330"/>
              <a:gd name="connsiteY2" fmla="*/ 40320 h 4597907"/>
              <a:gd name="connsiteX3" fmla="*/ 451479 w 2099330"/>
              <a:gd name="connsiteY3" fmla="*/ 41206 h 4597907"/>
              <a:gd name="connsiteX4" fmla="*/ 578809 w 2099330"/>
              <a:gd name="connsiteY4" fmla="*/ 167885 h 4597907"/>
              <a:gd name="connsiteX5" fmla="*/ 1525765 w 2099330"/>
              <a:gd name="connsiteY5" fmla="*/ 167885 h 4597907"/>
              <a:gd name="connsiteX6" fmla="*/ 1652512 w 2099330"/>
              <a:gd name="connsiteY6" fmla="*/ 41206 h 4597907"/>
              <a:gd name="connsiteX7" fmla="*/ 1692722 w 2099330"/>
              <a:gd name="connsiteY7" fmla="*/ 732 h 4597907"/>
              <a:gd name="connsiteX8" fmla="*/ 1882112 w 2099330"/>
              <a:gd name="connsiteY8" fmla="*/ 732 h 4597907"/>
              <a:gd name="connsiteX9" fmla="*/ 2099330 w 2099330"/>
              <a:gd name="connsiteY9" fmla="*/ 218441 h 4597907"/>
              <a:gd name="connsiteX10" fmla="*/ 2099330 w 2099330"/>
              <a:gd name="connsiteY10" fmla="*/ 4378736 h 4597907"/>
              <a:gd name="connsiteX11" fmla="*/ 1880801 w 2099330"/>
              <a:gd name="connsiteY11" fmla="*/ 4597907 h 4597907"/>
              <a:gd name="connsiteX12" fmla="*/ 217800 w 2099330"/>
              <a:gd name="connsiteY12" fmla="*/ 4597907 h 4597907"/>
              <a:gd name="connsiteX13" fmla="*/ 0 w 2099330"/>
              <a:gd name="connsiteY13" fmla="*/ 4378736 h 4597907"/>
              <a:gd name="connsiteX14" fmla="*/ 0 w 2099330"/>
              <a:gd name="connsiteY14" fmla="*/ 218441 h 4597907"/>
              <a:gd name="connsiteX15" fmla="*/ 218529 w 2099330"/>
              <a:gd name="connsiteY15" fmla="*/ 1 h 459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9330" h="4597907">
                <a:moveTo>
                  <a:pt x="218529" y="1"/>
                </a:moveTo>
                <a:lnTo>
                  <a:pt x="411270" y="1"/>
                </a:lnTo>
                <a:cubicBezTo>
                  <a:pt x="433477" y="-3"/>
                  <a:pt x="451484" y="18047"/>
                  <a:pt x="451489" y="40320"/>
                </a:cubicBezTo>
                <a:cubicBezTo>
                  <a:pt x="451489" y="40614"/>
                  <a:pt x="451486" y="40909"/>
                  <a:pt x="451479" y="41206"/>
                </a:cubicBezTo>
                <a:cubicBezTo>
                  <a:pt x="451880" y="111401"/>
                  <a:pt x="508818" y="168048"/>
                  <a:pt x="578809" y="167885"/>
                </a:cubicBezTo>
                <a:lnTo>
                  <a:pt x="1525765" y="167885"/>
                </a:lnTo>
                <a:cubicBezTo>
                  <a:pt x="1595529" y="167727"/>
                  <a:pt x="1652112" y="111173"/>
                  <a:pt x="1652512" y="41206"/>
                </a:cubicBezTo>
                <a:cubicBezTo>
                  <a:pt x="1652512" y="18910"/>
                  <a:pt x="1670490" y="812"/>
                  <a:pt x="1692722" y="732"/>
                </a:cubicBezTo>
                <a:lnTo>
                  <a:pt x="1882112" y="732"/>
                </a:lnTo>
                <a:cubicBezTo>
                  <a:pt x="2001724" y="1449"/>
                  <a:pt x="2098534" y="98479"/>
                  <a:pt x="2099330" y="218441"/>
                </a:cubicBezTo>
                <a:lnTo>
                  <a:pt x="2099330" y="4378736"/>
                </a:lnTo>
                <a:cubicBezTo>
                  <a:pt x="2099330" y="4499780"/>
                  <a:pt x="2001491" y="4597907"/>
                  <a:pt x="1880801" y="4597907"/>
                </a:cubicBezTo>
                <a:lnTo>
                  <a:pt x="217800" y="4597907"/>
                </a:lnTo>
                <a:cubicBezTo>
                  <a:pt x="97394" y="4597503"/>
                  <a:pt x="0" y="4499495"/>
                  <a:pt x="0" y="4378736"/>
                </a:cubicBezTo>
                <a:lnTo>
                  <a:pt x="0" y="218441"/>
                </a:lnTo>
                <a:cubicBezTo>
                  <a:pt x="401" y="97682"/>
                  <a:pt x="98122" y="1"/>
                  <a:pt x="218529" y="1"/>
                </a:cubicBezTo>
                <a:close/>
              </a:path>
            </a:pathLst>
          </a:custGeom>
          <a:solidFill>
            <a:schemeClr val="bg1">
              <a:lumMod val="75000"/>
              <a:alpha val="10000"/>
            </a:schemeClr>
          </a:solidFill>
        </p:spPr>
        <p:txBody>
          <a:bodyPr wrap="square">
            <a:noAutofit/>
          </a:bodyPr>
          <a:lstStyle>
            <a:lvl1pPr>
              <a:defRPr lang="en-US" sz="1200" dirty="0">
                <a:solidFill>
                  <a:schemeClr val="bg1">
                    <a:lumMod val="75000"/>
                  </a:schemeClr>
                </a:solidFill>
              </a:defRPr>
            </a:lvl1pPr>
          </a:lstStyle>
          <a:p>
            <a:pPr marL="0" lvl="0" indent="0">
              <a:buNone/>
            </a:pPr>
            <a:r>
              <a:rPr lang="en-US" dirty="0"/>
              <a:t>Drag and Drop Image Here</a:t>
            </a:r>
          </a:p>
        </p:txBody>
      </p:sp>
      <p:sp>
        <p:nvSpPr>
          <p:cNvPr id="7" name="Picture Placeholder 6">
            <a:extLst>
              <a:ext uri="{FF2B5EF4-FFF2-40B4-BE49-F238E27FC236}">
                <a16:creationId xmlns:a16="http://schemas.microsoft.com/office/drawing/2014/main" id="{28C60822-AADC-496F-BB2F-46365BFD3EA4}"/>
              </a:ext>
            </a:extLst>
          </p:cNvPr>
          <p:cNvSpPr>
            <a:spLocks noGrp="1"/>
          </p:cNvSpPr>
          <p:nvPr>
            <p:ph type="pic" sz="quarter" idx="12"/>
          </p:nvPr>
        </p:nvSpPr>
        <p:spPr>
          <a:xfrm>
            <a:off x="6976153" y="1561673"/>
            <a:ext cx="4274048" cy="5296328"/>
          </a:xfrm>
          <a:custGeom>
            <a:avLst/>
            <a:gdLst>
              <a:gd name="connsiteX0" fmla="*/ 0 w 2137024"/>
              <a:gd name="connsiteY0" fmla="*/ 0 h 4977829"/>
              <a:gd name="connsiteX1" fmla="*/ 2137024 w 2137024"/>
              <a:gd name="connsiteY1" fmla="*/ 0 h 4977829"/>
              <a:gd name="connsiteX2" fmla="*/ 2137024 w 2137024"/>
              <a:gd name="connsiteY2" fmla="*/ 4977829 h 4977829"/>
              <a:gd name="connsiteX3" fmla="*/ 0 w 2137024"/>
              <a:gd name="connsiteY3" fmla="*/ 4977829 h 4977829"/>
            </a:gdLst>
            <a:ahLst/>
            <a:cxnLst>
              <a:cxn ang="0">
                <a:pos x="connsiteX0" y="connsiteY0"/>
              </a:cxn>
              <a:cxn ang="0">
                <a:pos x="connsiteX1" y="connsiteY1"/>
              </a:cxn>
              <a:cxn ang="0">
                <a:pos x="connsiteX2" y="connsiteY2"/>
              </a:cxn>
              <a:cxn ang="0">
                <a:pos x="connsiteX3" y="connsiteY3"/>
              </a:cxn>
            </a:cxnLst>
            <a:rect l="l" t="t" r="r" b="b"/>
            <a:pathLst>
              <a:path w="2137024" h="4977829">
                <a:moveTo>
                  <a:pt x="0" y="0"/>
                </a:moveTo>
                <a:lnTo>
                  <a:pt x="2137024" y="0"/>
                </a:lnTo>
                <a:lnTo>
                  <a:pt x="2137024" y="4977829"/>
                </a:lnTo>
                <a:lnTo>
                  <a:pt x="0" y="4977829"/>
                </a:lnTo>
                <a:close/>
              </a:path>
            </a:pathLst>
          </a:custGeom>
          <a:solidFill>
            <a:schemeClr val="bg1">
              <a:lumMod val="75000"/>
              <a:alpha val="0"/>
            </a:schemeClr>
          </a:solidFill>
        </p:spPr>
        <p:txBody>
          <a:bodyPr wrap="square">
            <a:noAutofit/>
          </a:bodyPr>
          <a:lstStyle>
            <a:lvl1pPr>
              <a:defRPr lang="en-ID" sz="1200" dirty="0">
                <a:solidFill>
                  <a:schemeClr val="bg1">
                    <a:lumMod val="75000"/>
                  </a:schemeClr>
                </a:solidFill>
              </a:defRPr>
            </a:lvl1pPr>
          </a:lstStyle>
          <a:p>
            <a:pPr marL="0" lvl="0" indent="0">
              <a:buNone/>
            </a:pPr>
            <a:endParaRPr lang="en-ID" dirty="0"/>
          </a:p>
        </p:txBody>
      </p:sp>
      <p:sp>
        <p:nvSpPr>
          <p:cNvPr id="9" name="TextBox 8">
            <a:extLst>
              <a:ext uri="{FF2B5EF4-FFF2-40B4-BE49-F238E27FC236}">
                <a16:creationId xmlns:a16="http://schemas.microsoft.com/office/drawing/2014/main" id="{AB8C6FF4-6614-4C90-9D56-00DB0AF28071}"/>
              </a:ext>
            </a:extLst>
          </p:cNvPr>
          <p:cNvSpPr txBox="1"/>
          <p:nvPr userDrawn="1"/>
        </p:nvSpPr>
        <p:spPr>
          <a:xfrm rot="10800000" flipV="1">
            <a:off x="9370916" y="67673"/>
            <a:ext cx="2605876" cy="1446550"/>
          </a:xfrm>
          <a:prstGeom prst="rect">
            <a:avLst/>
          </a:prstGeom>
          <a:noFill/>
        </p:spPr>
        <p:txBody>
          <a:bodyPr wrap="square" rtlCol="0">
            <a:spAutoFit/>
          </a:bodyPr>
          <a:lstStyle/>
          <a:p>
            <a:pPr algn="r"/>
            <a:fld id="{260E2A6B-A809-4840-BF14-8648BC0BDF87}" type="slidenum">
              <a:rPr lang="id-ID" sz="8800" smtClean="0">
                <a:solidFill>
                  <a:schemeClr val="bg1">
                    <a:alpha val="20000"/>
                  </a:schemeClr>
                </a:solidFill>
                <a:ea typeface="Lato" panose="020F0502020204030203" pitchFamily="34" charset="0"/>
                <a:cs typeface="Segoe UI" panose="020B0502040204020203" pitchFamily="34" charset="0"/>
              </a:rPr>
              <a:pPr algn="r"/>
              <a:t>‹#›</a:t>
            </a:fld>
            <a:endParaRPr lang="id-ID" sz="23900" dirty="0">
              <a:solidFill>
                <a:schemeClr val="bg1">
                  <a:alpha val="20000"/>
                </a:schemeClr>
              </a:solidFill>
              <a:ea typeface="Lato" panose="020F0502020204030203" pitchFamily="34" charset="0"/>
              <a:cs typeface="Segoe UI" panose="020B0502040204020203" pitchFamily="34" charset="0"/>
            </a:endParaRPr>
          </a:p>
        </p:txBody>
      </p:sp>
    </p:spTree>
    <p:extLst>
      <p:ext uri="{BB962C8B-B14F-4D97-AF65-F5344CB8AC3E}">
        <p14:creationId xmlns:p14="http://schemas.microsoft.com/office/powerpoint/2010/main" val="9123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25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accel="50000" decel="50000" fill="hold" grpId="1" nodeType="withEffect">
                                  <p:stCondLst>
                                    <p:cond delay="0"/>
                                  </p:stCondLst>
                                  <p:childTnLst>
                                    <p:animMotion origin="layout" path="M 0.05781 -0.1463 L 8.33333E-7 0 " pathEditMode="relative" rAng="0" ptsTypes="AA">
                                      <p:cBhvr>
                                        <p:cTn id="15" dur="1000" fill="hold"/>
                                        <p:tgtEl>
                                          <p:spTgt spid="8"/>
                                        </p:tgtEl>
                                        <p:attrNameLst>
                                          <p:attrName>ppt_x</p:attrName>
                                          <p:attrName>ppt_y</p:attrName>
                                        </p:attrNameLst>
                                      </p:cBhvr>
                                      <p:rCtr x="-2891" y="7315"/>
                                    </p:animMotion>
                                  </p:childTnLst>
                                </p:cTn>
                              </p:par>
                              <p:par>
                                <p:cTn id="16" presetID="10" presetClass="entr" presetSubtype="0" fill="hold" grpId="0" nodeType="with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42" presetClass="path" presetSubtype="0" accel="50000" decel="50000" fill="hold" grpId="1" nodeType="withEffect">
                                  <p:stCondLst>
                                    <p:cond delay="250"/>
                                  </p:stCondLst>
                                  <p:childTnLst>
                                    <p:animMotion origin="layout" path="M -0.03671 0.0706 L -3.75E-6 -1.11111E-6 " pathEditMode="relative" rAng="0" ptsTypes="AA">
                                      <p:cBhvr>
                                        <p:cTn id="20" dur="1000" fill="hold"/>
                                        <p:tgtEl>
                                          <p:spTgt spid="7"/>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animBg="1"/>
      <p:bldP spid="3" grpId="0" animBg="1"/>
      <p:bldP spid="7" grpId="0" animBg="1"/>
      <p:bldP spid="7" grpId="1"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0233B9E-C835-4A05-AF0C-6F2A39ED853D}"/>
              </a:ext>
            </a:extLst>
          </p:cNvPr>
          <p:cNvGrpSpPr/>
          <p:nvPr userDrawn="1"/>
        </p:nvGrpSpPr>
        <p:grpSpPr>
          <a:xfrm>
            <a:off x="6926686" y="853706"/>
            <a:ext cx="6427728" cy="6433349"/>
            <a:chOff x="1812925" y="2333625"/>
            <a:chExt cx="1816100" cy="1817688"/>
          </a:xfrm>
          <a:solidFill>
            <a:schemeClr val="bg1">
              <a:alpha val="5000"/>
            </a:schemeClr>
          </a:solidFill>
        </p:grpSpPr>
        <p:sp>
          <p:nvSpPr>
            <p:cNvPr id="14" name="Freeform 13">
              <a:extLst>
                <a:ext uri="{FF2B5EF4-FFF2-40B4-BE49-F238E27FC236}">
                  <a16:creationId xmlns:a16="http://schemas.microsoft.com/office/drawing/2014/main" id="{70D1FB18-D757-4F45-A927-B81FA41ECF06}"/>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a16="http://schemas.microsoft.com/office/drawing/2014/main" id="{BD3105FD-B5F9-425B-BC86-AC6C21D90479}"/>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54E8BF73-BEBF-442A-8E49-17B28DCB94AB}"/>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3B1FA5F1-2411-463E-AB83-24436DA9953F}"/>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C15ED32C-00E2-4DD4-B93E-120581BA6C4B}"/>
              </a:ext>
            </a:extLst>
          </p:cNvPr>
          <p:cNvSpPr txBox="1"/>
          <p:nvPr userDrawn="1"/>
        </p:nvSpPr>
        <p:spPr>
          <a:xfrm>
            <a:off x="2486944" y="1984781"/>
            <a:ext cx="6824325" cy="1446550"/>
          </a:xfrm>
          <a:prstGeom prst="rect">
            <a:avLst/>
          </a:prstGeom>
          <a:noFill/>
        </p:spPr>
        <p:txBody>
          <a:bodyPr wrap="square" rtlCol="0">
            <a:spAutoFit/>
          </a:bodyPr>
          <a:lstStyle/>
          <a:p>
            <a:pPr algn="ctr"/>
            <a:r>
              <a:rPr lang="en-US" sz="4400" dirty="0">
                <a:solidFill>
                  <a:schemeClr val="bg1"/>
                </a:solidFill>
                <a:latin typeface="Museo 700"/>
              </a:rPr>
              <a:t>More Free </a:t>
            </a:r>
            <a:r>
              <a:rPr lang="en-US" sz="4400" dirty="0" err="1">
                <a:solidFill>
                  <a:schemeClr val="bg1"/>
                </a:solidFill>
                <a:latin typeface="Museo 700"/>
              </a:rPr>
              <a:t>Powerpoint</a:t>
            </a:r>
            <a:r>
              <a:rPr lang="en-US" sz="4400" dirty="0">
                <a:solidFill>
                  <a:schemeClr val="bg1"/>
                </a:solidFill>
                <a:latin typeface="Museo 700"/>
              </a:rPr>
              <a:t> Templates?</a:t>
            </a:r>
          </a:p>
        </p:txBody>
      </p:sp>
      <p:sp>
        <p:nvSpPr>
          <p:cNvPr id="4" name="Rectangle: Rounded Corners 3">
            <a:hlinkClick r:id="rId2"/>
            <a:extLst>
              <a:ext uri="{FF2B5EF4-FFF2-40B4-BE49-F238E27FC236}">
                <a16:creationId xmlns:a16="http://schemas.microsoft.com/office/drawing/2014/main" id="{D81D55A5-88BF-4C22-B3F4-64709A171FEC}"/>
              </a:ext>
            </a:extLst>
          </p:cNvPr>
          <p:cNvSpPr/>
          <p:nvPr userDrawn="1"/>
        </p:nvSpPr>
        <p:spPr>
          <a:xfrm>
            <a:off x="5337978" y="3638659"/>
            <a:ext cx="1053993" cy="253916"/>
          </a:xfrm>
          <a:prstGeom prst="roundRect">
            <a:avLst>
              <a:gd name="adj" fmla="val 39588"/>
            </a:avLst>
          </a:prstGeom>
          <a:solidFill>
            <a:srgbClr val="FFB6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useoSans" panose="02000000000000000000" pitchFamily="2" charset="0"/>
              </a:rPr>
              <a:t>Click Here</a:t>
            </a:r>
          </a:p>
        </p:txBody>
      </p:sp>
      <p:sp>
        <p:nvSpPr>
          <p:cNvPr id="5" name="TextBox 4">
            <a:extLst>
              <a:ext uri="{FF2B5EF4-FFF2-40B4-BE49-F238E27FC236}">
                <a16:creationId xmlns:a16="http://schemas.microsoft.com/office/drawing/2014/main" id="{F43DE62E-7BF4-4AC5-B907-E2AEF1A3E202}"/>
              </a:ext>
            </a:extLst>
          </p:cNvPr>
          <p:cNvSpPr txBox="1"/>
          <p:nvPr userDrawn="1"/>
        </p:nvSpPr>
        <p:spPr>
          <a:xfrm>
            <a:off x="6721293" y="5550010"/>
            <a:ext cx="1180131" cy="253916"/>
          </a:xfrm>
          <a:prstGeom prst="rect">
            <a:avLst/>
          </a:prstGeom>
          <a:noFill/>
        </p:spPr>
        <p:txBody>
          <a:bodyPr wrap="none" rtlCol="0">
            <a:spAutoFit/>
          </a:bodyPr>
          <a:lstStyle/>
          <a:p>
            <a:pPr lvl="0">
              <a:defRPr/>
            </a:pP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ppt basic </a:t>
            </a: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tutorial</a:t>
            </a:r>
          </a:p>
        </p:txBody>
      </p:sp>
      <p:sp>
        <p:nvSpPr>
          <p:cNvPr id="6" name="TextBox 5">
            <a:extLst>
              <a:ext uri="{FF2B5EF4-FFF2-40B4-BE49-F238E27FC236}">
                <a16:creationId xmlns:a16="http://schemas.microsoft.com/office/drawing/2014/main" id="{ACEACBB7-C10A-4FAC-BD59-8324609F0CAD}"/>
              </a:ext>
            </a:extLst>
          </p:cNvPr>
          <p:cNvSpPr txBox="1"/>
          <p:nvPr userDrawn="1"/>
        </p:nvSpPr>
        <p:spPr>
          <a:xfrm>
            <a:off x="5171985" y="5550009"/>
            <a:ext cx="1454244" cy="253916"/>
          </a:xfrm>
          <a:prstGeom prst="rect">
            <a:avLst/>
          </a:prstGeom>
          <a:noFill/>
        </p:spPr>
        <p:txBody>
          <a:bodyPr wrap="square" rtlCol="0">
            <a:spAutoFit/>
          </a:bodyPr>
          <a:lstStyle/>
          <a:p>
            <a:pPr lvl="0" algn="ctr">
              <a:defRPr/>
            </a:pP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template</a:t>
            </a: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 collection</a:t>
            </a:r>
          </a:p>
        </p:txBody>
      </p:sp>
      <p:sp>
        <p:nvSpPr>
          <p:cNvPr id="7" name="TextBox 6">
            <a:extLst>
              <a:ext uri="{FF2B5EF4-FFF2-40B4-BE49-F238E27FC236}">
                <a16:creationId xmlns:a16="http://schemas.microsoft.com/office/drawing/2014/main" id="{CB76139A-E6B3-4734-B11E-64AC22040E0F}"/>
              </a:ext>
            </a:extLst>
          </p:cNvPr>
          <p:cNvSpPr txBox="1"/>
          <p:nvPr userDrawn="1"/>
        </p:nvSpPr>
        <p:spPr>
          <a:xfrm>
            <a:off x="3675966" y="5550010"/>
            <a:ext cx="1338828" cy="253916"/>
          </a:xfrm>
          <a:prstGeom prst="rect">
            <a:avLst/>
          </a:prstGeom>
          <a:noFill/>
        </p:spPr>
        <p:txBody>
          <a:bodyPr wrap="none" rtlCol="0">
            <a:spAutoFit/>
          </a:bodyPr>
          <a:lstStyle/>
          <a:p>
            <a:pPr lvl="0">
              <a:defRPr/>
            </a:pP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custom</a:t>
            </a: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50" kern="0" dirty="0" err="1">
                <a:solidFill>
                  <a:schemeClr val="bg1"/>
                </a:solidFill>
                <a:latin typeface="Lato" panose="020F0502020204030203" pitchFamily="34" charset="0"/>
                <a:ea typeface="Lato" panose="020F0502020204030203" pitchFamily="34" charset="0"/>
                <a:cs typeface="Lato" panose="020F0502020204030203" pitchFamily="34" charset="0"/>
              </a:rPr>
              <a:t>powerpoint</a:t>
            </a:r>
            <a:endParaRPr lang="en-US" sz="1050" kern="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8" name="Straight Connector 7">
            <a:extLst>
              <a:ext uri="{FF2B5EF4-FFF2-40B4-BE49-F238E27FC236}">
                <a16:creationId xmlns:a16="http://schemas.microsoft.com/office/drawing/2014/main" id="{DF85EFA5-8F86-4F1C-AA99-19FAD36230EB}"/>
              </a:ext>
            </a:extLst>
          </p:cNvPr>
          <p:cNvCxnSpPr>
            <a:cxnSpLocks/>
          </p:cNvCxnSpPr>
          <p:nvPr userDrawn="1"/>
        </p:nvCxnSpPr>
        <p:spPr>
          <a:xfrm>
            <a:off x="5098941"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E19F02-F5D1-4D70-BBCF-93D8B723CD6D}"/>
              </a:ext>
            </a:extLst>
          </p:cNvPr>
          <p:cNvCxnSpPr>
            <a:cxnSpLocks/>
          </p:cNvCxnSpPr>
          <p:nvPr userDrawn="1"/>
        </p:nvCxnSpPr>
        <p:spPr>
          <a:xfrm>
            <a:off x="6621838"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hlinkClick r:id="rId3"/>
            <a:extLst>
              <a:ext uri="{FF2B5EF4-FFF2-40B4-BE49-F238E27FC236}">
                <a16:creationId xmlns:a16="http://schemas.microsoft.com/office/drawing/2014/main" id="{A13F82D2-6AE0-4DFE-8F69-61906703FD9C}"/>
              </a:ext>
            </a:extLst>
          </p:cNvPr>
          <p:cNvSpPr/>
          <p:nvPr userDrawn="1"/>
        </p:nvSpPr>
        <p:spPr>
          <a:xfrm>
            <a:off x="3471655" y="5498175"/>
            <a:ext cx="1605266"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hlinkClick r:id="rId4"/>
            <a:extLst>
              <a:ext uri="{FF2B5EF4-FFF2-40B4-BE49-F238E27FC236}">
                <a16:creationId xmlns:a16="http://schemas.microsoft.com/office/drawing/2014/main" id="{C2843033-E13C-4B68-9196-4AE78D89EFFE}"/>
              </a:ext>
            </a:extLst>
          </p:cNvPr>
          <p:cNvSpPr/>
          <p:nvPr userDrawn="1"/>
        </p:nvSpPr>
        <p:spPr>
          <a:xfrm>
            <a:off x="5137854" y="5498175"/>
            <a:ext cx="1454243"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hlinkClick r:id="rId5"/>
            <a:extLst>
              <a:ext uri="{FF2B5EF4-FFF2-40B4-BE49-F238E27FC236}">
                <a16:creationId xmlns:a16="http://schemas.microsoft.com/office/drawing/2014/main" id="{57181614-F074-43E2-8C12-273970159B2C}"/>
              </a:ext>
            </a:extLst>
          </p:cNvPr>
          <p:cNvSpPr/>
          <p:nvPr userDrawn="1"/>
        </p:nvSpPr>
        <p:spPr>
          <a:xfrm>
            <a:off x="6660361" y="5498175"/>
            <a:ext cx="1241064"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674841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D07815-7863-124C-D55C-24982262B6BA}"/>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7" name="Group 6">
            <a:extLst>
              <a:ext uri="{FF2B5EF4-FFF2-40B4-BE49-F238E27FC236}">
                <a16:creationId xmlns:a16="http://schemas.microsoft.com/office/drawing/2014/main" id="{14632EEA-25D6-987A-9EBE-774DF190A580}"/>
              </a:ext>
            </a:extLst>
          </p:cNvPr>
          <p:cNvGrpSpPr/>
          <p:nvPr userDrawn="1"/>
        </p:nvGrpSpPr>
        <p:grpSpPr>
          <a:xfrm>
            <a:off x="298449" y="6501818"/>
            <a:ext cx="1101725" cy="264621"/>
            <a:chOff x="298449" y="6516187"/>
            <a:chExt cx="1101725" cy="264621"/>
          </a:xfrm>
        </p:grpSpPr>
        <p:sp>
          <p:nvSpPr>
            <p:cNvPr id="8" name="TextBox 7">
              <a:extLst>
                <a:ext uri="{FF2B5EF4-FFF2-40B4-BE49-F238E27FC236}">
                  <a16:creationId xmlns:a16="http://schemas.microsoft.com/office/drawing/2014/main" id="{164C9CDF-17BE-E515-EE22-B8D39A176373}"/>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SSR-23-24/13</a:t>
              </a:r>
            </a:p>
          </p:txBody>
        </p:sp>
        <p:sp>
          <p:nvSpPr>
            <p:cNvPr id="9" name="Rectangle 8">
              <a:extLst>
                <a:ext uri="{FF2B5EF4-FFF2-40B4-BE49-F238E27FC236}">
                  <a16:creationId xmlns:a16="http://schemas.microsoft.com/office/drawing/2014/main" id="{7D9B783F-0A56-242D-6D69-26E41D61A984}"/>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Picture Placeholder 3">
            <a:extLst>
              <a:ext uri="{FF2B5EF4-FFF2-40B4-BE49-F238E27FC236}">
                <a16:creationId xmlns:a16="http://schemas.microsoft.com/office/drawing/2014/main" id="{99F2C7E2-DEBC-343A-77BB-AA874EFA420C}"/>
              </a:ext>
            </a:extLst>
          </p:cNvPr>
          <p:cNvSpPr>
            <a:spLocks noGrp="1"/>
          </p:cNvSpPr>
          <p:nvPr>
            <p:ph type="pic" sz="quarter" idx="10"/>
          </p:nvPr>
        </p:nvSpPr>
        <p:spPr>
          <a:xfrm>
            <a:off x="-1" y="957944"/>
            <a:ext cx="4572000" cy="5900056"/>
          </a:xfrm>
          <a:prstGeom prst="round1Rect">
            <a:avLst>
              <a:gd name="adj" fmla="val 14762"/>
            </a:avLst>
          </a:pr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dirty="0"/>
          </a:p>
        </p:txBody>
      </p:sp>
    </p:spTree>
    <p:extLst>
      <p:ext uri="{BB962C8B-B14F-4D97-AF65-F5344CB8AC3E}">
        <p14:creationId xmlns:p14="http://schemas.microsoft.com/office/powerpoint/2010/main" val="3396508442"/>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4_Custom Layout">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7AE67-D3D5-472B-A9E2-54B9D7F520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558" y="3197953"/>
            <a:ext cx="1868744" cy="462093"/>
          </a:xfrm>
          <a:prstGeom prst="rect">
            <a:avLst/>
          </a:prstGeom>
        </p:spPr>
      </p:pic>
      <p:sp>
        <p:nvSpPr>
          <p:cNvPr id="4" name="TextBox 3">
            <a:extLst>
              <a:ext uri="{FF2B5EF4-FFF2-40B4-BE49-F238E27FC236}">
                <a16:creationId xmlns:a16="http://schemas.microsoft.com/office/drawing/2014/main" id="{E42BC41B-9826-49B1-944E-B8DAC4345BEE}"/>
              </a:ext>
            </a:extLst>
          </p:cNvPr>
          <p:cNvSpPr txBox="1"/>
          <p:nvPr userDrawn="1"/>
        </p:nvSpPr>
        <p:spPr>
          <a:xfrm>
            <a:off x="1770184" y="3803448"/>
            <a:ext cx="2497016" cy="646331"/>
          </a:xfrm>
          <a:prstGeom prst="rect">
            <a:avLst/>
          </a:prstGeom>
          <a:noFill/>
        </p:spPr>
        <p:txBody>
          <a:bodyPr wrap="square" rtlCol="0">
            <a:spAutoFit/>
          </a:bodyPr>
          <a:lstStyle/>
          <a:p>
            <a:r>
              <a:rPr lang="id-ID" dirty="0">
                <a:solidFill>
                  <a:schemeClr val="bg1"/>
                </a:solidFill>
                <a:latin typeface="Lato" panose="020F0502020204030203" pitchFamily="34" charset="0"/>
                <a:ea typeface="Lato" panose="020F0502020204030203" pitchFamily="34" charset="0"/>
                <a:cs typeface="Lato" panose="020F0502020204030203" pitchFamily="34" charset="0"/>
              </a:rPr>
              <a:t>Thankyou For Using Our Template</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5" name="Group 4">
            <a:extLst>
              <a:ext uri="{FF2B5EF4-FFF2-40B4-BE49-F238E27FC236}">
                <a16:creationId xmlns:a16="http://schemas.microsoft.com/office/drawing/2014/main" id="{3E68E4FD-3B1A-475A-B3F7-BDA424BC262C}"/>
              </a:ext>
            </a:extLst>
          </p:cNvPr>
          <p:cNvGrpSpPr/>
          <p:nvPr userDrawn="1"/>
        </p:nvGrpSpPr>
        <p:grpSpPr>
          <a:xfrm>
            <a:off x="6926686" y="853706"/>
            <a:ext cx="6427728" cy="6433349"/>
            <a:chOff x="1812925" y="2333625"/>
            <a:chExt cx="1816100" cy="1817688"/>
          </a:xfrm>
          <a:solidFill>
            <a:schemeClr val="bg1">
              <a:alpha val="5000"/>
            </a:schemeClr>
          </a:solidFill>
        </p:grpSpPr>
        <p:sp>
          <p:nvSpPr>
            <p:cNvPr id="6" name="Freeform 13">
              <a:extLst>
                <a:ext uri="{FF2B5EF4-FFF2-40B4-BE49-F238E27FC236}">
                  <a16:creationId xmlns:a16="http://schemas.microsoft.com/office/drawing/2014/main" id="{47275E0C-97D8-4E02-ABA2-3091ABDB6A14}"/>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4">
              <a:extLst>
                <a:ext uri="{FF2B5EF4-FFF2-40B4-BE49-F238E27FC236}">
                  <a16:creationId xmlns:a16="http://schemas.microsoft.com/office/drawing/2014/main" id="{0DCC2FEC-8EFC-4D21-A59B-5AE30EB34531}"/>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5">
              <a:extLst>
                <a:ext uri="{FF2B5EF4-FFF2-40B4-BE49-F238E27FC236}">
                  <a16:creationId xmlns:a16="http://schemas.microsoft.com/office/drawing/2014/main" id="{79A25173-8B7E-4598-BDF3-4FF7E7806152}"/>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
              <a:extLst>
                <a:ext uri="{FF2B5EF4-FFF2-40B4-BE49-F238E27FC236}">
                  <a16:creationId xmlns:a16="http://schemas.microsoft.com/office/drawing/2014/main" id="{8A8C724E-41FF-45C0-8D36-625DEBD59CF7}"/>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76956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EFD8DF-B0E8-7EB6-995B-37D84B6E7B12}"/>
              </a:ext>
            </a:extLst>
          </p:cNvPr>
          <p:cNvSpPr>
            <a:spLocks noGrp="1"/>
          </p:cNvSpPr>
          <p:nvPr>
            <p:ph type="pic" sz="quarter" idx="10" hasCustomPrompt="1"/>
          </p:nvPr>
        </p:nvSpPr>
        <p:spPr>
          <a:xfrm>
            <a:off x="3886587" y="1580183"/>
            <a:ext cx="3395262" cy="3697639"/>
          </a:xfrm>
          <a:custGeom>
            <a:avLst/>
            <a:gdLst>
              <a:gd name="connsiteX0" fmla="*/ 1697631 w 3395262"/>
              <a:gd name="connsiteY0" fmla="*/ 0 h 3697639"/>
              <a:gd name="connsiteX1" fmla="*/ 2057782 w 3395262"/>
              <a:gd name="connsiteY1" fmla="*/ 96503 h 3697639"/>
              <a:gd name="connsiteX2" fmla="*/ 3035111 w 3395262"/>
              <a:gd name="connsiteY2" fmla="*/ 660761 h 3697639"/>
              <a:gd name="connsiteX3" fmla="*/ 3395262 w 3395262"/>
              <a:gd name="connsiteY3" fmla="*/ 1284566 h 3697639"/>
              <a:gd name="connsiteX4" fmla="*/ 3395262 w 3395262"/>
              <a:gd name="connsiteY4" fmla="*/ 2413073 h 3697639"/>
              <a:gd name="connsiteX5" fmla="*/ 3035111 w 3395262"/>
              <a:gd name="connsiteY5" fmla="*/ 3036876 h 3697639"/>
              <a:gd name="connsiteX6" fmla="*/ 2057782 w 3395262"/>
              <a:gd name="connsiteY6" fmla="*/ 3601140 h 3697639"/>
              <a:gd name="connsiteX7" fmla="*/ 1337478 w 3395262"/>
              <a:gd name="connsiteY7" fmla="*/ 3601140 h 3697639"/>
              <a:gd name="connsiteX8" fmla="*/ 360152 w 3395262"/>
              <a:gd name="connsiteY8" fmla="*/ 3036876 h 3697639"/>
              <a:gd name="connsiteX9" fmla="*/ 0 w 3395262"/>
              <a:gd name="connsiteY9" fmla="*/ 2413073 h 3697639"/>
              <a:gd name="connsiteX10" fmla="*/ 0 w 3395262"/>
              <a:gd name="connsiteY10" fmla="*/ 1284566 h 3697639"/>
              <a:gd name="connsiteX11" fmla="*/ 360152 w 3395262"/>
              <a:gd name="connsiteY11" fmla="*/ 660761 h 3697639"/>
              <a:gd name="connsiteX12" fmla="*/ 1337478 w 3395262"/>
              <a:gd name="connsiteY12" fmla="*/ 96503 h 3697639"/>
              <a:gd name="connsiteX13" fmla="*/ 1697631 w 3395262"/>
              <a:gd name="connsiteY13" fmla="*/ 0 h 369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95262" h="3697639">
                <a:moveTo>
                  <a:pt x="1697631" y="0"/>
                </a:moveTo>
                <a:cubicBezTo>
                  <a:pt x="1821991" y="0"/>
                  <a:pt x="1946351" y="32168"/>
                  <a:pt x="2057782" y="96503"/>
                </a:cubicBezTo>
                <a:lnTo>
                  <a:pt x="3035111" y="660761"/>
                </a:lnTo>
                <a:cubicBezTo>
                  <a:pt x="3257972" y="789430"/>
                  <a:pt x="3395262" y="1027223"/>
                  <a:pt x="3395262" y="1284566"/>
                </a:cubicBezTo>
                <a:lnTo>
                  <a:pt x="3395262" y="2413073"/>
                </a:lnTo>
                <a:cubicBezTo>
                  <a:pt x="3395262" y="2670417"/>
                  <a:pt x="3257972" y="2908209"/>
                  <a:pt x="3035111" y="3036876"/>
                </a:cubicBezTo>
                <a:lnTo>
                  <a:pt x="2057782" y="3601140"/>
                </a:lnTo>
                <a:cubicBezTo>
                  <a:pt x="1834920" y="3729806"/>
                  <a:pt x="1560341" y="3729806"/>
                  <a:pt x="1337478" y="3601140"/>
                </a:cubicBezTo>
                <a:lnTo>
                  <a:pt x="360152" y="3036876"/>
                </a:lnTo>
                <a:cubicBezTo>
                  <a:pt x="137290" y="2908209"/>
                  <a:pt x="0" y="2670417"/>
                  <a:pt x="0" y="2413073"/>
                </a:cubicBezTo>
                <a:lnTo>
                  <a:pt x="0" y="1284566"/>
                </a:lnTo>
                <a:cubicBezTo>
                  <a:pt x="0" y="1027223"/>
                  <a:pt x="137290" y="789430"/>
                  <a:pt x="360152" y="660761"/>
                </a:cubicBezTo>
                <a:lnTo>
                  <a:pt x="1337478" y="96503"/>
                </a:lnTo>
                <a:cubicBezTo>
                  <a:pt x="1448910" y="32168"/>
                  <a:pt x="1573270" y="0"/>
                  <a:pt x="1697631" y="0"/>
                </a:cubicBezTo>
                <a:close/>
              </a:path>
            </a:pathLst>
          </a:custGeom>
          <a:solidFill>
            <a:schemeClr val="bg1">
              <a:lumMod val="95000"/>
            </a:schemeClr>
          </a:solidFill>
          <a:effectLst/>
        </p:spPr>
        <p:txBody>
          <a:bodyPr wrap="square">
            <a:noAutofit/>
          </a:bodyPr>
          <a:lstStyle>
            <a:lvl1pPr>
              <a:defRPr lang="en-US" sz="1600" dirty="0">
                <a:solidFill>
                  <a:schemeClr val="tx1">
                    <a:lumMod val="50000"/>
                    <a:lumOff val="50000"/>
                  </a:schemeClr>
                </a:solidFill>
              </a:defRPr>
            </a:lvl1pPr>
          </a:lstStyle>
          <a:p>
            <a:pPr marL="0" lvl="0" indent="0" algn="ctr">
              <a:buNone/>
            </a:pPr>
            <a:r>
              <a:rPr lang="en-US" dirty="0"/>
              <a:t>Drag and Drop Image Here</a:t>
            </a:r>
          </a:p>
          <a:p>
            <a:pPr marL="0" lvl="0" indent="0" algn="ctr">
              <a:buNone/>
            </a:pPr>
            <a:endParaRPr lang="en-US" dirty="0"/>
          </a:p>
        </p:txBody>
      </p:sp>
    </p:spTree>
    <p:extLst>
      <p:ext uri="{BB962C8B-B14F-4D97-AF65-F5344CB8AC3E}">
        <p14:creationId xmlns:p14="http://schemas.microsoft.com/office/powerpoint/2010/main" val="293223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grpId="1" nodeType="withEffect">
                                  <p:stCondLst>
                                    <p:cond delay="250"/>
                                  </p:stCondLst>
                                  <p:childTnLst>
                                    <p:animMotion origin="layout" path="M -0.03671 0.0706 L -3.75E-6 -1.11111E-6 " pathEditMode="relative" rAng="0" ptsTypes="AA">
                                      <p:cBhvr>
                                        <p:cTn id="9" dur="1000" fill="hold"/>
                                        <p:tgtEl>
                                          <p:spTgt spid="4"/>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D58A-B925-4D84-8BF4-CBAD79DE96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BCD7B7-3136-435A-86E6-5D80EDFE8A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139FB3-B6D4-4292-92FA-6AEAD8E353A4}"/>
              </a:ext>
            </a:extLst>
          </p:cNvPr>
          <p:cNvSpPr>
            <a:spLocks noGrp="1"/>
          </p:cNvSpPr>
          <p:nvPr>
            <p:ph type="dt" sz="half" idx="10"/>
          </p:nvPr>
        </p:nvSpPr>
        <p:spPr/>
        <p:txBody>
          <a:bodyPr/>
          <a:lstStyle/>
          <a:p>
            <a:fld id="{98CE11BF-90DA-4F30-A4A4-14E8464CF34C}" type="datetimeFigureOut">
              <a:rPr lang="en-US" smtClean="0"/>
              <a:t>1/20/24</a:t>
            </a:fld>
            <a:endParaRPr lang="en-US"/>
          </a:p>
        </p:txBody>
      </p:sp>
      <p:sp>
        <p:nvSpPr>
          <p:cNvPr id="5" name="Footer Placeholder 4">
            <a:extLst>
              <a:ext uri="{FF2B5EF4-FFF2-40B4-BE49-F238E27FC236}">
                <a16:creationId xmlns:a16="http://schemas.microsoft.com/office/drawing/2014/main" id="{9AA15C22-4CE1-4618-9355-8266AFB8C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61E2D-EA2D-41E5-937E-D4F6308BD351}"/>
              </a:ext>
            </a:extLst>
          </p:cNvPr>
          <p:cNvSpPr>
            <a:spLocks noGrp="1"/>
          </p:cNvSpPr>
          <p:nvPr>
            <p:ph type="sldNum" sz="quarter" idx="12"/>
          </p:nvPr>
        </p:nvSpPr>
        <p:spPr/>
        <p:txBody>
          <a:bodyPr/>
          <a:lstStyle/>
          <a:p>
            <a:fld id="{99C06BFB-872B-4AC7-8777-1DE5BCE66ED9}" type="slidenum">
              <a:rPr lang="en-US" smtClean="0"/>
              <a:t>‹#›</a:t>
            </a:fld>
            <a:endParaRPr lang="en-US"/>
          </a:p>
        </p:txBody>
      </p:sp>
    </p:spTree>
    <p:extLst>
      <p:ext uri="{BB962C8B-B14F-4D97-AF65-F5344CB8AC3E}">
        <p14:creationId xmlns:p14="http://schemas.microsoft.com/office/powerpoint/2010/main" val="4030950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B1DAB7-12E6-41DF-9537-659D4A762DA8}"/>
              </a:ext>
            </a:extLst>
          </p:cNvPr>
          <p:cNvSpPr>
            <a:spLocks noGrp="1"/>
          </p:cNvSpPr>
          <p:nvPr>
            <p:ph type="pic" sz="quarter" idx="10" hasCustomPrompt="1"/>
          </p:nvPr>
        </p:nvSpPr>
        <p:spPr>
          <a:xfrm>
            <a:off x="0" y="0"/>
            <a:ext cx="12192000" cy="6858000"/>
          </a:xfrm>
          <a:prstGeom prst="rect">
            <a:avLst/>
          </a:prstGeom>
          <a:solidFill>
            <a:schemeClr val="bg1">
              <a:lumMod val="85000"/>
              <a:alpha val="10000"/>
            </a:schemeClr>
          </a:solidFill>
        </p:spPr>
        <p:txBody>
          <a:bodyPr/>
          <a:lstStyle>
            <a:lvl1pPr marL="0" indent="0">
              <a:buNone/>
              <a:defRPr sz="1400">
                <a:solidFill>
                  <a:schemeClr val="bg1">
                    <a:lumMod val="75000"/>
                  </a:schemeClr>
                </a:solidFill>
              </a:defRPr>
            </a:lvl1pPr>
          </a:lstStyle>
          <a:p>
            <a:r>
              <a:rPr lang="en-US" dirty="0"/>
              <a:t>Image placeholder</a:t>
            </a:r>
          </a:p>
        </p:txBody>
      </p:sp>
    </p:spTree>
    <p:extLst>
      <p:ext uri="{BB962C8B-B14F-4D97-AF65-F5344CB8AC3E}">
        <p14:creationId xmlns:p14="http://schemas.microsoft.com/office/powerpoint/2010/main" val="31722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 presetClass="emph" presetSubtype="0" repeatCount="indefinite" autoRev="1" fill="hold" grpId="1" nodeType="withEffect">
                                  <p:stCondLst>
                                    <p:cond delay="0"/>
                                  </p:stCondLst>
                                  <p:childTnLst>
                                    <p:animScale>
                                      <p:cBhvr>
                                        <p:cTn id="9" dur="20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F5E97F-25A4-469E-94BD-408022357D78}"/>
              </a:ext>
            </a:extLst>
          </p:cNvPr>
          <p:cNvSpPr>
            <a:spLocks noGrp="1"/>
          </p:cNvSpPr>
          <p:nvPr>
            <p:ph type="pic" sz="quarter" idx="10" hasCustomPrompt="1"/>
          </p:nvPr>
        </p:nvSpPr>
        <p:spPr>
          <a:xfrm>
            <a:off x="4373133" y="1706136"/>
            <a:ext cx="3445732" cy="3445728"/>
          </a:xfrm>
          <a:custGeom>
            <a:avLst/>
            <a:gdLst>
              <a:gd name="connsiteX0" fmla="*/ 1722866 w 3445732"/>
              <a:gd name="connsiteY0" fmla="*/ 0 h 3445728"/>
              <a:gd name="connsiteX1" fmla="*/ 3445732 w 3445732"/>
              <a:gd name="connsiteY1" fmla="*/ 1722864 h 3445728"/>
              <a:gd name="connsiteX2" fmla="*/ 1722866 w 3445732"/>
              <a:gd name="connsiteY2" fmla="*/ 3445728 h 3445728"/>
              <a:gd name="connsiteX3" fmla="*/ 0 w 3445732"/>
              <a:gd name="connsiteY3" fmla="*/ 1722864 h 3445728"/>
              <a:gd name="connsiteX4" fmla="*/ 1722866 w 3445732"/>
              <a:gd name="connsiteY4" fmla="*/ 0 h 3445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5732" h="3445728">
                <a:moveTo>
                  <a:pt x="1722866" y="0"/>
                </a:moveTo>
                <a:cubicBezTo>
                  <a:pt x="2674379" y="0"/>
                  <a:pt x="3445732" y="771352"/>
                  <a:pt x="3445732" y="1722864"/>
                </a:cubicBezTo>
                <a:cubicBezTo>
                  <a:pt x="3445732" y="2674376"/>
                  <a:pt x="2674379" y="3445728"/>
                  <a:pt x="1722866" y="3445728"/>
                </a:cubicBezTo>
                <a:cubicBezTo>
                  <a:pt x="771353" y="3445728"/>
                  <a:pt x="0" y="2674376"/>
                  <a:pt x="0" y="1722864"/>
                </a:cubicBezTo>
                <a:cubicBezTo>
                  <a:pt x="0" y="771352"/>
                  <a:pt x="771353" y="0"/>
                  <a:pt x="1722866" y="0"/>
                </a:cubicBezTo>
                <a:close/>
              </a:path>
            </a:pathLst>
          </a:custGeom>
          <a:solidFill>
            <a:schemeClr val="bg1">
              <a:lumMod val="85000"/>
              <a:alpha val="10000"/>
            </a:schemeClr>
          </a:solidFill>
          <a:effectLst>
            <a:outerShdw blurRad="812800" dist="825500" dir="2700000" sx="92000" sy="92000" algn="tl" rotWithShape="0">
              <a:prstClr val="black">
                <a:alpha val="21000"/>
              </a:prstClr>
            </a:outerShdw>
          </a:effectLst>
        </p:spPr>
        <p:txBody>
          <a:bodyPr wrap="square">
            <a:noAutofit/>
          </a:bodyPr>
          <a:lstStyle>
            <a:lvl1pPr marL="0" indent="0">
              <a:buNone/>
              <a:defRPr lang="en-US" sz="1400" dirty="0">
                <a:solidFill>
                  <a:schemeClr val="bg1">
                    <a:lumMod val="75000"/>
                  </a:schemeClr>
                </a:solidFill>
              </a:defRPr>
            </a:lvl1pPr>
          </a:lstStyle>
          <a:p>
            <a:pPr marL="0" lvl="0" indent="0">
              <a:buNone/>
            </a:pPr>
            <a:r>
              <a:rPr lang="en-US" dirty="0"/>
              <a:t>Image placeholder</a:t>
            </a:r>
          </a:p>
        </p:txBody>
      </p:sp>
    </p:spTree>
    <p:extLst>
      <p:ext uri="{BB962C8B-B14F-4D97-AF65-F5344CB8AC3E}">
        <p14:creationId xmlns:p14="http://schemas.microsoft.com/office/powerpoint/2010/main" val="375577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4.375E-6 3.33333E-6 L 0.01237 0.02847 " pathEditMode="relative" rAng="0" ptsTypes="AA">
                                      <p:cBhvr>
                                        <p:cTn id="9" dur="1000" spd="-100000" fill="hold"/>
                                        <p:tgtEl>
                                          <p:spTgt spid="5"/>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C8FFD919-EA86-471E-90D4-D3E0FD152E2C}"/>
              </a:ext>
            </a:extLst>
          </p:cNvPr>
          <p:cNvSpPr>
            <a:spLocks noGrp="1"/>
          </p:cNvSpPr>
          <p:nvPr>
            <p:ph type="pic" sz="quarter" idx="13" hasCustomPrompt="1"/>
          </p:nvPr>
        </p:nvSpPr>
        <p:spPr>
          <a:xfrm>
            <a:off x="1434875" y="2503621"/>
            <a:ext cx="2060169" cy="2907600"/>
          </a:xfrm>
          <a:prstGeom prst="roundRect">
            <a:avLst>
              <a:gd name="adj" fmla="val 7945"/>
            </a:avLst>
          </a:prstGeom>
          <a:solidFill>
            <a:schemeClr val="bg1">
              <a:lumMod val="85000"/>
              <a:alpha val="10000"/>
            </a:schemeClr>
          </a:solidFill>
          <a:ln>
            <a:noFill/>
          </a:ln>
          <a:effectLst>
            <a:outerShdw blurRad="977900" dist="838200" dir="2700000" sx="93000" sy="93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200" dirty="0">
                <a:solidFill>
                  <a:srgbClr val="2C4166"/>
                </a:solidFill>
              </a:defRPr>
            </a:lvl1pPr>
          </a:lstStyle>
          <a:p>
            <a:pPr marL="0" lvl="0" indent="0" algn="ctr">
              <a:buNone/>
            </a:pPr>
            <a:r>
              <a:rPr lang="en-US" dirty="0"/>
              <a:t>Image placeholder</a:t>
            </a:r>
          </a:p>
        </p:txBody>
      </p:sp>
      <p:sp>
        <p:nvSpPr>
          <p:cNvPr id="11" name="Picture Placeholder 6">
            <a:extLst>
              <a:ext uri="{FF2B5EF4-FFF2-40B4-BE49-F238E27FC236}">
                <a16:creationId xmlns:a16="http://schemas.microsoft.com/office/drawing/2014/main" id="{6A5A5E34-4170-4923-9F23-B4BC9BA4643C}"/>
              </a:ext>
            </a:extLst>
          </p:cNvPr>
          <p:cNvSpPr>
            <a:spLocks noGrp="1"/>
          </p:cNvSpPr>
          <p:nvPr>
            <p:ph type="pic" sz="quarter" idx="14" hasCustomPrompt="1"/>
          </p:nvPr>
        </p:nvSpPr>
        <p:spPr>
          <a:xfrm>
            <a:off x="3855569" y="2503621"/>
            <a:ext cx="2060169" cy="2907600"/>
          </a:xfrm>
          <a:prstGeom prst="roundRect">
            <a:avLst>
              <a:gd name="adj" fmla="val 7945"/>
            </a:avLst>
          </a:prstGeom>
          <a:solidFill>
            <a:schemeClr val="bg1">
              <a:lumMod val="85000"/>
              <a:alpha val="10000"/>
            </a:schemeClr>
          </a:solidFill>
          <a:ln>
            <a:noFill/>
          </a:ln>
          <a:effectLst>
            <a:outerShdw blurRad="977900" dist="838200" dir="2700000" sx="93000" sy="93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200" dirty="0">
                <a:solidFill>
                  <a:srgbClr val="2C4166"/>
                </a:solidFill>
              </a:defRPr>
            </a:lvl1pPr>
          </a:lstStyle>
          <a:p>
            <a:pPr marL="0" lvl="0" indent="0" algn="ctr">
              <a:buNone/>
            </a:pPr>
            <a:r>
              <a:rPr lang="en-US" dirty="0"/>
              <a:t>Image placeholder</a:t>
            </a:r>
          </a:p>
        </p:txBody>
      </p:sp>
      <p:sp>
        <p:nvSpPr>
          <p:cNvPr id="12" name="Picture Placeholder 6">
            <a:extLst>
              <a:ext uri="{FF2B5EF4-FFF2-40B4-BE49-F238E27FC236}">
                <a16:creationId xmlns:a16="http://schemas.microsoft.com/office/drawing/2014/main" id="{6E0000B2-E54F-485B-9373-01C6458B5C0E}"/>
              </a:ext>
            </a:extLst>
          </p:cNvPr>
          <p:cNvSpPr>
            <a:spLocks noGrp="1"/>
          </p:cNvSpPr>
          <p:nvPr>
            <p:ph type="pic" sz="quarter" idx="15" hasCustomPrompt="1"/>
          </p:nvPr>
        </p:nvSpPr>
        <p:spPr>
          <a:xfrm>
            <a:off x="6276263" y="2503621"/>
            <a:ext cx="2060169" cy="2907600"/>
          </a:xfrm>
          <a:prstGeom prst="roundRect">
            <a:avLst>
              <a:gd name="adj" fmla="val 7945"/>
            </a:avLst>
          </a:prstGeom>
          <a:solidFill>
            <a:schemeClr val="bg1">
              <a:lumMod val="85000"/>
              <a:alpha val="10000"/>
            </a:schemeClr>
          </a:solidFill>
          <a:ln>
            <a:noFill/>
          </a:ln>
          <a:effectLst>
            <a:outerShdw blurRad="977900" dist="838200" dir="2700000" sx="93000" sy="93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200" dirty="0">
                <a:solidFill>
                  <a:srgbClr val="2C4166"/>
                </a:solidFill>
              </a:defRPr>
            </a:lvl1pPr>
          </a:lstStyle>
          <a:p>
            <a:pPr marL="0" lvl="0" indent="0" algn="ctr">
              <a:buNone/>
            </a:pPr>
            <a:r>
              <a:rPr lang="en-US" dirty="0"/>
              <a:t>Image placeholder</a:t>
            </a:r>
          </a:p>
        </p:txBody>
      </p:sp>
      <p:sp>
        <p:nvSpPr>
          <p:cNvPr id="13" name="Picture Placeholder 6">
            <a:extLst>
              <a:ext uri="{FF2B5EF4-FFF2-40B4-BE49-F238E27FC236}">
                <a16:creationId xmlns:a16="http://schemas.microsoft.com/office/drawing/2014/main" id="{D70D8CC1-8B40-4F6F-9029-2174B05C4E39}"/>
              </a:ext>
            </a:extLst>
          </p:cNvPr>
          <p:cNvSpPr>
            <a:spLocks noGrp="1"/>
          </p:cNvSpPr>
          <p:nvPr>
            <p:ph type="pic" sz="quarter" idx="16" hasCustomPrompt="1"/>
          </p:nvPr>
        </p:nvSpPr>
        <p:spPr>
          <a:xfrm>
            <a:off x="8696956" y="2503621"/>
            <a:ext cx="2060169" cy="2907600"/>
          </a:xfrm>
          <a:prstGeom prst="roundRect">
            <a:avLst>
              <a:gd name="adj" fmla="val 7945"/>
            </a:avLst>
          </a:prstGeom>
          <a:solidFill>
            <a:schemeClr val="bg1">
              <a:lumMod val="85000"/>
              <a:alpha val="10000"/>
            </a:schemeClr>
          </a:solidFill>
          <a:ln>
            <a:noFill/>
          </a:ln>
          <a:effectLst>
            <a:outerShdw blurRad="977900" dist="838200" dir="2700000" sx="93000" sy="93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200" dirty="0">
                <a:solidFill>
                  <a:srgbClr val="2C4166"/>
                </a:solidFill>
              </a:defRPr>
            </a:lvl1pPr>
          </a:lstStyle>
          <a:p>
            <a:pPr marL="0" lvl="0" indent="0" algn="ctr">
              <a:buNone/>
            </a:pPr>
            <a:r>
              <a:rPr lang="en-US" dirty="0"/>
              <a:t>Image placeholder</a:t>
            </a:r>
          </a:p>
        </p:txBody>
      </p:sp>
    </p:spTree>
    <p:extLst>
      <p:ext uri="{BB962C8B-B14F-4D97-AF65-F5344CB8AC3E}">
        <p14:creationId xmlns:p14="http://schemas.microsoft.com/office/powerpoint/2010/main" val="118748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3.33333E-6 L 0.01237 0.02847 " pathEditMode="relative" rAng="0" ptsTypes="AA">
                                      <p:cBhvr>
                                        <p:cTn id="9" dur="1000" spd="-100000" fill="hold"/>
                                        <p:tgtEl>
                                          <p:spTgt spid="10"/>
                                        </p:tgtEl>
                                        <p:attrNameLst>
                                          <p:attrName>ppt_x</p:attrName>
                                          <p:attrName>ppt_y</p:attrName>
                                        </p:attrNameLst>
                                      </p:cBhvr>
                                      <p:rCtr x="612" y="1412"/>
                                    </p:animMotion>
                                  </p:childTnLst>
                                </p:cTn>
                              </p:par>
                              <p:par>
                                <p:cTn id="10" presetID="10"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250"/>
                                  </p:stCondLst>
                                  <p:childTnLst>
                                    <p:animMotion origin="layout" path="M 4.375E-6 3.33333E-6 L 0.01237 0.02847 " pathEditMode="relative" rAng="0" ptsTypes="AA">
                                      <p:cBhvr>
                                        <p:cTn id="14" dur="1000" spd="-100000" fill="hold"/>
                                        <p:tgtEl>
                                          <p:spTgt spid="11"/>
                                        </p:tgtEl>
                                        <p:attrNameLst>
                                          <p:attrName>ppt_x</p:attrName>
                                          <p:attrName>ppt_y</p:attrName>
                                        </p:attrNameLst>
                                      </p:cBhvr>
                                      <p:rCtr x="612" y="1412"/>
                                    </p:animMotion>
                                  </p:childTnLst>
                                </p:cTn>
                              </p:par>
                              <p:par>
                                <p:cTn id="15" presetID="10"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500"/>
                                  </p:stCondLst>
                                  <p:childTnLst>
                                    <p:animMotion origin="layout" path="M 4.375E-6 3.33333E-6 L 0.01237 0.02847 " pathEditMode="relative" rAng="0" ptsTypes="AA">
                                      <p:cBhvr>
                                        <p:cTn id="19" dur="1000" spd="-100000" fill="hold"/>
                                        <p:tgtEl>
                                          <p:spTgt spid="12"/>
                                        </p:tgtEl>
                                        <p:attrNameLst>
                                          <p:attrName>ppt_x</p:attrName>
                                          <p:attrName>ppt_y</p:attrName>
                                        </p:attrNameLst>
                                      </p:cBhvr>
                                      <p:rCtr x="612" y="1412"/>
                                    </p:animMotion>
                                  </p:childTnLst>
                                </p:cTn>
                              </p:par>
                              <p:par>
                                <p:cTn id="20" presetID="10" presetClass="entr" presetSubtype="0" fill="hold" grpId="0" nodeType="withEffect">
                                  <p:stCondLst>
                                    <p:cond delay="7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750"/>
                                  </p:stCondLst>
                                  <p:childTnLst>
                                    <p:animMotion origin="layout" path="M 4.375E-6 3.33333E-6 L 0.01237 0.02847 " pathEditMode="relative" rAng="0" ptsTypes="AA">
                                      <p:cBhvr>
                                        <p:cTn id="24" dur="1000" spd="-100000" fill="hold"/>
                                        <p:tgtEl>
                                          <p:spTgt spid="13"/>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59"/>
        <p:cNvGrpSpPr/>
        <p:nvPr/>
      </p:nvGrpSpPr>
      <p:grpSpPr>
        <a:xfrm>
          <a:off x="0" y="0"/>
          <a:ext cx="0" cy="0"/>
          <a:chOff x="0" y="0"/>
          <a:chExt cx="0" cy="0"/>
        </a:xfrm>
      </p:grpSpPr>
      <p:grpSp>
        <p:nvGrpSpPr>
          <p:cNvPr id="60" name="Google Shape;60;p6"/>
          <p:cNvGrpSpPr/>
          <p:nvPr/>
        </p:nvGrpSpPr>
        <p:grpSpPr>
          <a:xfrm>
            <a:off x="691800" y="523400"/>
            <a:ext cx="10808400" cy="5811200"/>
            <a:chOff x="518850" y="392550"/>
            <a:chExt cx="8106300" cy="4358400"/>
          </a:xfrm>
        </p:grpSpPr>
        <p:grpSp>
          <p:nvGrpSpPr>
            <p:cNvPr id="61" name="Google Shape;61;p6"/>
            <p:cNvGrpSpPr/>
            <p:nvPr/>
          </p:nvGrpSpPr>
          <p:grpSpPr>
            <a:xfrm>
              <a:off x="518850" y="392550"/>
              <a:ext cx="8106300" cy="396000"/>
              <a:chOff x="518850" y="385283"/>
              <a:chExt cx="8106300" cy="396000"/>
            </a:xfrm>
          </p:grpSpPr>
          <p:cxnSp>
            <p:nvCxnSpPr>
              <p:cNvPr id="62" name="Google Shape;62;p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64" name="Google Shape;64;p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65" name="Google Shape;65;p6"/>
            <p:cNvGrpSpPr/>
            <p:nvPr/>
          </p:nvGrpSpPr>
          <p:grpSpPr>
            <a:xfrm rot="10800000">
              <a:off x="518850" y="4354950"/>
              <a:ext cx="8106300" cy="396000"/>
              <a:chOff x="518850" y="385283"/>
              <a:chExt cx="8106300" cy="396000"/>
            </a:xfrm>
          </p:grpSpPr>
          <p:cxnSp>
            <p:nvCxnSpPr>
              <p:cNvPr id="66" name="Google Shape;66;p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68" name="Google Shape;68;p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69" name="Google Shape;69;p6"/>
          <p:cNvSpPr txBox="1">
            <a:spLocks noGrp="1"/>
          </p:cNvSpPr>
          <p:nvPr>
            <p:ph type="title"/>
          </p:nvPr>
        </p:nvSpPr>
        <p:spPr>
          <a:xfrm>
            <a:off x="960000" y="722233"/>
            <a:ext cx="102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374903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9">
            <a:extLst>
              <a:ext uri="{FF2B5EF4-FFF2-40B4-BE49-F238E27FC236}">
                <a16:creationId xmlns:a16="http://schemas.microsoft.com/office/drawing/2014/main" id="{2193CD72-282F-BCEA-A203-2F1DA70DB6E4}"/>
              </a:ext>
            </a:extLst>
          </p:cNvPr>
          <p:cNvSpPr>
            <a:spLocks noGrp="1"/>
          </p:cNvSpPr>
          <p:nvPr>
            <p:ph type="pic" sz="quarter" idx="12"/>
          </p:nvPr>
        </p:nvSpPr>
        <p:spPr>
          <a:xfrm>
            <a:off x="6594208" y="4629841"/>
            <a:ext cx="967632" cy="967632"/>
          </a:xfrm>
          <a:custGeom>
            <a:avLst/>
            <a:gdLst>
              <a:gd name="connsiteX0" fmla="*/ 483816 w 967632"/>
              <a:gd name="connsiteY0" fmla="*/ 0 h 967632"/>
              <a:gd name="connsiteX1" fmla="*/ 967632 w 967632"/>
              <a:gd name="connsiteY1" fmla="*/ 483816 h 967632"/>
              <a:gd name="connsiteX2" fmla="*/ 483816 w 967632"/>
              <a:gd name="connsiteY2" fmla="*/ 967632 h 967632"/>
              <a:gd name="connsiteX3" fmla="*/ 0 w 967632"/>
              <a:gd name="connsiteY3" fmla="*/ 483816 h 967632"/>
              <a:gd name="connsiteX4" fmla="*/ 483816 w 967632"/>
              <a:gd name="connsiteY4" fmla="*/ 0 h 96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632" h="967632">
                <a:moveTo>
                  <a:pt x="483816" y="0"/>
                </a:moveTo>
                <a:cubicBezTo>
                  <a:pt x="751021" y="0"/>
                  <a:pt x="967632" y="216612"/>
                  <a:pt x="967632" y="483816"/>
                </a:cubicBezTo>
                <a:cubicBezTo>
                  <a:pt x="967632" y="751021"/>
                  <a:pt x="751021" y="967632"/>
                  <a:pt x="483816" y="967632"/>
                </a:cubicBezTo>
                <a:cubicBezTo>
                  <a:pt x="216612" y="967632"/>
                  <a:pt x="0" y="751021"/>
                  <a:pt x="0" y="483816"/>
                </a:cubicBezTo>
                <a:cubicBezTo>
                  <a:pt x="0" y="216612"/>
                  <a:pt x="216612" y="0"/>
                  <a:pt x="483816" y="0"/>
                </a:cubicBezTo>
                <a:close/>
              </a:path>
            </a:pathLst>
          </a:cu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a:p>
        </p:txBody>
      </p:sp>
      <p:sp>
        <p:nvSpPr>
          <p:cNvPr id="13" name="Picture Placeholder 7">
            <a:extLst>
              <a:ext uri="{FF2B5EF4-FFF2-40B4-BE49-F238E27FC236}">
                <a16:creationId xmlns:a16="http://schemas.microsoft.com/office/drawing/2014/main" id="{08FB5D92-02B1-71FD-0381-CE9F689D2084}"/>
              </a:ext>
            </a:extLst>
          </p:cNvPr>
          <p:cNvSpPr>
            <a:spLocks noGrp="1"/>
          </p:cNvSpPr>
          <p:nvPr>
            <p:ph type="pic" sz="quarter" idx="11"/>
          </p:nvPr>
        </p:nvSpPr>
        <p:spPr>
          <a:xfrm>
            <a:off x="7298940" y="2925562"/>
            <a:ext cx="967632" cy="967632"/>
          </a:xfrm>
          <a:custGeom>
            <a:avLst/>
            <a:gdLst>
              <a:gd name="connsiteX0" fmla="*/ 483816 w 967632"/>
              <a:gd name="connsiteY0" fmla="*/ 0 h 967632"/>
              <a:gd name="connsiteX1" fmla="*/ 967632 w 967632"/>
              <a:gd name="connsiteY1" fmla="*/ 483816 h 967632"/>
              <a:gd name="connsiteX2" fmla="*/ 483816 w 967632"/>
              <a:gd name="connsiteY2" fmla="*/ 967632 h 967632"/>
              <a:gd name="connsiteX3" fmla="*/ 0 w 967632"/>
              <a:gd name="connsiteY3" fmla="*/ 483816 h 967632"/>
              <a:gd name="connsiteX4" fmla="*/ 483816 w 967632"/>
              <a:gd name="connsiteY4" fmla="*/ 0 h 96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632" h="967632">
                <a:moveTo>
                  <a:pt x="483816" y="0"/>
                </a:moveTo>
                <a:cubicBezTo>
                  <a:pt x="751021" y="0"/>
                  <a:pt x="967632" y="216611"/>
                  <a:pt x="967632" y="483816"/>
                </a:cubicBezTo>
                <a:cubicBezTo>
                  <a:pt x="967632" y="751021"/>
                  <a:pt x="751021" y="967632"/>
                  <a:pt x="483816" y="967632"/>
                </a:cubicBezTo>
                <a:cubicBezTo>
                  <a:pt x="216612" y="967632"/>
                  <a:pt x="0" y="751021"/>
                  <a:pt x="0" y="483816"/>
                </a:cubicBezTo>
                <a:cubicBezTo>
                  <a:pt x="0" y="216611"/>
                  <a:pt x="216612" y="0"/>
                  <a:pt x="483816" y="0"/>
                </a:cubicBezTo>
                <a:close/>
              </a:path>
            </a:pathLst>
          </a:cu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a:p>
        </p:txBody>
      </p:sp>
      <p:sp>
        <p:nvSpPr>
          <p:cNvPr id="14" name="Picture Placeholder 5">
            <a:extLst>
              <a:ext uri="{FF2B5EF4-FFF2-40B4-BE49-F238E27FC236}">
                <a16:creationId xmlns:a16="http://schemas.microsoft.com/office/drawing/2014/main" id="{ACBF9450-0004-7289-0A74-5BF8BB496741}"/>
              </a:ext>
            </a:extLst>
          </p:cNvPr>
          <p:cNvSpPr>
            <a:spLocks noGrp="1"/>
          </p:cNvSpPr>
          <p:nvPr>
            <p:ph type="pic" sz="quarter" idx="10"/>
          </p:nvPr>
        </p:nvSpPr>
        <p:spPr>
          <a:xfrm>
            <a:off x="6594208" y="1250634"/>
            <a:ext cx="967632" cy="967632"/>
          </a:xfrm>
          <a:custGeom>
            <a:avLst/>
            <a:gdLst>
              <a:gd name="connsiteX0" fmla="*/ 483816 w 967632"/>
              <a:gd name="connsiteY0" fmla="*/ 0 h 967632"/>
              <a:gd name="connsiteX1" fmla="*/ 967632 w 967632"/>
              <a:gd name="connsiteY1" fmla="*/ 483816 h 967632"/>
              <a:gd name="connsiteX2" fmla="*/ 483816 w 967632"/>
              <a:gd name="connsiteY2" fmla="*/ 967632 h 967632"/>
              <a:gd name="connsiteX3" fmla="*/ 0 w 967632"/>
              <a:gd name="connsiteY3" fmla="*/ 483816 h 967632"/>
              <a:gd name="connsiteX4" fmla="*/ 483816 w 967632"/>
              <a:gd name="connsiteY4" fmla="*/ 0 h 96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632" h="967632">
                <a:moveTo>
                  <a:pt x="483816" y="0"/>
                </a:moveTo>
                <a:cubicBezTo>
                  <a:pt x="751021" y="0"/>
                  <a:pt x="967632" y="216611"/>
                  <a:pt x="967632" y="483816"/>
                </a:cubicBezTo>
                <a:cubicBezTo>
                  <a:pt x="967632" y="751021"/>
                  <a:pt x="751021" y="967632"/>
                  <a:pt x="483816" y="967632"/>
                </a:cubicBezTo>
                <a:cubicBezTo>
                  <a:pt x="216612" y="967632"/>
                  <a:pt x="0" y="751021"/>
                  <a:pt x="0" y="483816"/>
                </a:cubicBezTo>
                <a:cubicBezTo>
                  <a:pt x="0" y="216611"/>
                  <a:pt x="216612" y="0"/>
                  <a:pt x="483816" y="0"/>
                </a:cubicBezTo>
                <a:close/>
              </a:path>
            </a:pathLst>
          </a:cu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dirty="0"/>
          </a:p>
        </p:txBody>
      </p:sp>
      <p:sp>
        <p:nvSpPr>
          <p:cNvPr id="18" name="TextBox 17">
            <a:extLst>
              <a:ext uri="{FF2B5EF4-FFF2-40B4-BE49-F238E27FC236}">
                <a16:creationId xmlns:a16="http://schemas.microsoft.com/office/drawing/2014/main" id="{3526C7EE-C6E2-FE7A-F7B9-8CA098428367}"/>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9" name="Group 18">
            <a:extLst>
              <a:ext uri="{FF2B5EF4-FFF2-40B4-BE49-F238E27FC236}">
                <a16:creationId xmlns:a16="http://schemas.microsoft.com/office/drawing/2014/main" id="{7A06AC08-7D3F-8B33-7AB5-EED862994A56}"/>
              </a:ext>
            </a:extLst>
          </p:cNvPr>
          <p:cNvGrpSpPr/>
          <p:nvPr userDrawn="1"/>
        </p:nvGrpSpPr>
        <p:grpSpPr>
          <a:xfrm>
            <a:off x="298449" y="6501818"/>
            <a:ext cx="1161552" cy="281461"/>
            <a:chOff x="298449" y="6516187"/>
            <a:chExt cx="1161552" cy="281461"/>
          </a:xfrm>
        </p:grpSpPr>
        <p:sp>
          <p:nvSpPr>
            <p:cNvPr id="20" name="TextBox 19">
              <a:extLst>
                <a:ext uri="{FF2B5EF4-FFF2-40B4-BE49-F238E27FC236}">
                  <a16:creationId xmlns:a16="http://schemas.microsoft.com/office/drawing/2014/main" id="{8CE477E6-4BF9-C795-BE0B-E0FA0D238810}"/>
                </a:ext>
              </a:extLst>
            </p:cNvPr>
            <p:cNvSpPr txBox="1"/>
            <p:nvPr userDrawn="1"/>
          </p:nvSpPr>
          <p:spPr>
            <a:xfrm rot="10800000" flipV="1">
              <a:off x="446388" y="653603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SSR-23-24/13</a:t>
              </a:r>
            </a:p>
          </p:txBody>
        </p:sp>
        <p:sp>
          <p:nvSpPr>
            <p:cNvPr id="21" name="Rectangle 20">
              <a:extLst>
                <a:ext uri="{FF2B5EF4-FFF2-40B4-BE49-F238E27FC236}">
                  <a16:creationId xmlns:a16="http://schemas.microsoft.com/office/drawing/2014/main" id="{8E6966DA-FC77-9E3E-F0FE-532010CDEC61}"/>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83830344"/>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360"/>
                                          </p:val>
                                        </p:tav>
                                        <p:tav tm="100000">
                                          <p:val>
                                            <p:fltVal val="0"/>
                                          </p:val>
                                        </p:tav>
                                      </p:tavLst>
                                    </p:anim>
                                    <p:animEffect transition="in" filter="fade">
                                      <p:cBhvr>
                                        <p:cTn id="10" dur="1000"/>
                                        <p:tgtEl>
                                          <p:spTgt spid="14"/>
                                        </p:tgtEl>
                                      </p:cBhvr>
                                    </p:animEffect>
                                  </p:childTnLst>
                                </p:cTn>
                              </p:par>
                              <p:par>
                                <p:cTn id="11" presetID="42" presetClass="path" presetSubtype="0" accel="5000" decel="95000" fill="hold" grpId="1" nodeType="withEffect">
                                  <p:stCondLst>
                                    <p:cond delay="250"/>
                                  </p:stCondLst>
                                  <p:childTnLst>
                                    <p:animMotion origin="layout" path="M 0 0 L 0 0.08657 " pathEditMode="relative" rAng="0" ptsTypes="AA">
                                      <p:cBhvr>
                                        <p:cTn id="12" dur="1000" spd="-100000" fill="hold"/>
                                        <p:tgtEl>
                                          <p:spTgt spid="14"/>
                                        </p:tgtEl>
                                        <p:attrNameLst>
                                          <p:attrName>ppt_x</p:attrName>
                                          <p:attrName>ppt_y</p:attrName>
                                        </p:attrNameLst>
                                      </p:cBhvr>
                                      <p:rCtr x="0" y="4329"/>
                                    </p:animMotion>
                                  </p:childTnLst>
                                </p:cTn>
                              </p:par>
                              <p:par>
                                <p:cTn id="13" presetID="49" presetClass="entr" presetSubtype="0" decel="10000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360"/>
                                          </p:val>
                                        </p:tav>
                                        <p:tav tm="100000">
                                          <p:val>
                                            <p:fltVal val="0"/>
                                          </p:val>
                                        </p:tav>
                                      </p:tavLst>
                                    </p:anim>
                                    <p:animEffect transition="in" filter="fade">
                                      <p:cBhvr>
                                        <p:cTn id="18" dur="1000"/>
                                        <p:tgtEl>
                                          <p:spTgt spid="13"/>
                                        </p:tgtEl>
                                      </p:cBhvr>
                                    </p:animEffect>
                                  </p:childTnLst>
                                </p:cTn>
                              </p:par>
                              <p:par>
                                <p:cTn id="19" presetID="42" presetClass="path" presetSubtype="0" accel="5000" decel="95000" fill="hold" grpId="1" nodeType="withEffect">
                                  <p:stCondLst>
                                    <p:cond delay="500"/>
                                  </p:stCondLst>
                                  <p:childTnLst>
                                    <p:animMotion origin="layout" path="M 0 0 L 0 0.08657 " pathEditMode="relative" rAng="0" ptsTypes="AA">
                                      <p:cBhvr>
                                        <p:cTn id="20" dur="1000" spd="-100000" fill="hold"/>
                                        <p:tgtEl>
                                          <p:spTgt spid="13"/>
                                        </p:tgtEl>
                                        <p:attrNameLst>
                                          <p:attrName>ppt_x</p:attrName>
                                          <p:attrName>ppt_y</p:attrName>
                                        </p:attrNameLst>
                                      </p:cBhvr>
                                      <p:rCtr x="0" y="4329"/>
                                    </p:animMotion>
                                  </p:childTnLst>
                                </p:cTn>
                              </p:par>
                              <p:par>
                                <p:cTn id="21" presetID="49" presetClass="entr" presetSubtype="0"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360"/>
                                          </p:val>
                                        </p:tav>
                                        <p:tav tm="100000">
                                          <p:val>
                                            <p:fltVal val="0"/>
                                          </p:val>
                                        </p:tav>
                                      </p:tavLst>
                                    </p:anim>
                                    <p:animEffect transition="in" filter="fade">
                                      <p:cBhvr>
                                        <p:cTn id="26" dur="1000"/>
                                        <p:tgtEl>
                                          <p:spTgt spid="12"/>
                                        </p:tgtEl>
                                      </p:cBhvr>
                                    </p:animEffect>
                                  </p:childTnLst>
                                </p:cTn>
                              </p:par>
                              <p:par>
                                <p:cTn id="27" presetID="42" presetClass="path" presetSubtype="0" accel="5000" decel="95000" fill="hold" grpId="1" nodeType="withEffect">
                                  <p:stCondLst>
                                    <p:cond delay="750"/>
                                  </p:stCondLst>
                                  <p:childTnLst>
                                    <p:animMotion origin="layout" path="M 0 0 L 0 0.08657 " pathEditMode="relative" rAng="0" ptsTypes="AA">
                                      <p:cBhvr>
                                        <p:cTn id="28" dur="1000" spd="-100000" fill="hold"/>
                                        <p:tgtEl>
                                          <p:spTgt spid="1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7">
            <a:extLst>
              <a:ext uri="{FF2B5EF4-FFF2-40B4-BE49-F238E27FC236}">
                <a16:creationId xmlns:a16="http://schemas.microsoft.com/office/drawing/2014/main" id="{7FB051CA-7E54-DAFD-2E0C-F82322A84EC6}"/>
              </a:ext>
            </a:extLst>
          </p:cNvPr>
          <p:cNvSpPr>
            <a:spLocks noGrp="1"/>
          </p:cNvSpPr>
          <p:nvPr>
            <p:ph type="pic" sz="quarter" idx="12" hasCustomPrompt="1"/>
          </p:nvPr>
        </p:nvSpPr>
        <p:spPr>
          <a:xfrm>
            <a:off x="6553201" y="4067806"/>
            <a:ext cx="5181600" cy="1763117"/>
          </a:xfrm>
          <a:custGeom>
            <a:avLst/>
            <a:gdLst>
              <a:gd name="connsiteX0" fmla="*/ 140345 w 5555529"/>
              <a:gd name="connsiteY0" fmla="*/ 0 h 1763117"/>
              <a:gd name="connsiteX1" fmla="*/ 5415185 w 5555529"/>
              <a:gd name="connsiteY1" fmla="*/ 0 h 1763117"/>
              <a:gd name="connsiteX2" fmla="*/ 5555529 w 5555529"/>
              <a:gd name="connsiteY2" fmla="*/ 140345 h 1763117"/>
              <a:gd name="connsiteX3" fmla="*/ 5555529 w 5555529"/>
              <a:gd name="connsiteY3" fmla="*/ 1622773 h 1763117"/>
              <a:gd name="connsiteX4" fmla="*/ 5415185 w 5555529"/>
              <a:gd name="connsiteY4" fmla="*/ 1763117 h 1763117"/>
              <a:gd name="connsiteX5" fmla="*/ 140345 w 5555529"/>
              <a:gd name="connsiteY5" fmla="*/ 1763117 h 1763117"/>
              <a:gd name="connsiteX6" fmla="*/ 0 w 5555529"/>
              <a:gd name="connsiteY6" fmla="*/ 1622773 h 1763117"/>
              <a:gd name="connsiteX7" fmla="*/ 0 w 5555529"/>
              <a:gd name="connsiteY7" fmla="*/ 140345 h 1763117"/>
              <a:gd name="connsiteX8" fmla="*/ 140345 w 5555529"/>
              <a:gd name="connsiteY8" fmla="*/ 0 h 176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5529" h="1763117">
                <a:moveTo>
                  <a:pt x="140345" y="0"/>
                </a:moveTo>
                <a:lnTo>
                  <a:pt x="5415185" y="0"/>
                </a:lnTo>
                <a:cubicBezTo>
                  <a:pt x="5492694" y="0"/>
                  <a:pt x="5555529" y="62835"/>
                  <a:pt x="5555529" y="140345"/>
                </a:cubicBezTo>
                <a:lnTo>
                  <a:pt x="5555529" y="1622773"/>
                </a:lnTo>
                <a:cubicBezTo>
                  <a:pt x="5555529" y="1700282"/>
                  <a:pt x="5492694" y="1763117"/>
                  <a:pt x="5415185" y="1763117"/>
                </a:cubicBezTo>
                <a:lnTo>
                  <a:pt x="140345" y="1763117"/>
                </a:lnTo>
                <a:cubicBezTo>
                  <a:pt x="62835" y="1763117"/>
                  <a:pt x="0" y="1700282"/>
                  <a:pt x="0" y="1622773"/>
                </a:cubicBezTo>
                <a:lnTo>
                  <a:pt x="0" y="140345"/>
                </a:lnTo>
                <a:cubicBezTo>
                  <a:pt x="0" y="62835"/>
                  <a:pt x="62835" y="0"/>
                  <a:pt x="140345" y="0"/>
                </a:cubicBezTo>
                <a:close/>
              </a:path>
            </a:pathLst>
          </a:custGeom>
          <a:solidFill>
            <a:srgbClr val="505880">
              <a:alpha val="10000"/>
            </a:srgbClr>
          </a:solidFill>
        </p:spPr>
        <p:txBody>
          <a:bodyPr wrap="square" anchor="ctr">
            <a:noAutofit/>
          </a:bodyPr>
          <a:lstStyle>
            <a:lvl1pPr marL="0" indent="0" algn="ctr">
              <a:buNone/>
              <a:defRPr sz="1600">
                <a:solidFill>
                  <a:srgbClr val="505880"/>
                </a:solidFill>
                <a:latin typeface="+mj-lt"/>
              </a:defRPr>
            </a:lvl1pPr>
          </a:lstStyle>
          <a:p>
            <a:r>
              <a:rPr lang="en-US" dirty="0"/>
              <a:t>Drag &amp; drop picture here</a:t>
            </a:r>
          </a:p>
        </p:txBody>
      </p:sp>
      <p:sp>
        <p:nvSpPr>
          <p:cNvPr id="13" name="Picture Placeholder 8">
            <a:extLst>
              <a:ext uri="{FF2B5EF4-FFF2-40B4-BE49-F238E27FC236}">
                <a16:creationId xmlns:a16="http://schemas.microsoft.com/office/drawing/2014/main" id="{DDCAA99F-42BD-DE28-6CE7-0A7A40135DD0}"/>
              </a:ext>
            </a:extLst>
          </p:cNvPr>
          <p:cNvSpPr>
            <a:spLocks noGrp="1"/>
          </p:cNvSpPr>
          <p:nvPr>
            <p:ph type="pic" sz="quarter" idx="13" hasCustomPrompt="1"/>
          </p:nvPr>
        </p:nvSpPr>
        <p:spPr>
          <a:xfrm>
            <a:off x="438153" y="4067806"/>
            <a:ext cx="5181600" cy="1763117"/>
          </a:xfrm>
          <a:custGeom>
            <a:avLst/>
            <a:gdLst>
              <a:gd name="connsiteX0" fmla="*/ 140345 w 5555529"/>
              <a:gd name="connsiteY0" fmla="*/ 0 h 1763117"/>
              <a:gd name="connsiteX1" fmla="*/ 5415185 w 5555529"/>
              <a:gd name="connsiteY1" fmla="*/ 0 h 1763117"/>
              <a:gd name="connsiteX2" fmla="*/ 5555529 w 5555529"/>
              <a:gd name="connsiteY2" fmla="*/ 140345 h 1763117"/>
              <a:gd name="connsiteX3" fmla="*/ 5555529 w 5555529"/>
              <a:gd name="connsiteY3" fmla="*/ 1622773 h 1763117"/>
              <a:gd name="connsiteX4" fmla="*/ 5415185 w 5555529"/>
              <a:gd name="connsiteY4" fmla="*/ 1763117 h 1763117"/>
              <a:gd name="connsiteX5" fmla="*/ 140345 w 5555529"/>
              <a:gd name="connsiteY5" fmla="*/ 1763117 h 1763117"/>
              <a:gd name="connsiteX6" fmla="*/ 0 w 5555529"/>
              <a:gd name="connsiteY6" fmla="*/ 1622773 h 1763117"/>
              <a:gd name="connsiteX7" fmla="*/ 0 w 5555529"/>
              <a:gd name="connsiteY7" fmla="*/ 140345 h 1763117"/>
              <a:gd name="connsiteX8" fmla="*/ 140345 w 5555529"/>
              <a:gd name="connsiteY8" fmla="*/ 0 h 176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5529" h="1763117">
                <a:moveTo>
                  <a:pt x="140345" y="0"/>
                </a:moveTo>
                <a:lnTo>
                  <a:pt x="5415185" y="0"/>
                </a:lnTo>
                <a:cubicBezTo>
                  <a:pt x="5492694" y="0"/>
                  <a:pt x="5555529" y="62835"/>
                  <a:pt x="5555529" y="140345"/>
                </a:cubicBezTo>
                <a:lnTo>
                  <a:pt x="5555529" y="1622773"/>
                </a:lnTo>
                <a:cubicBezTo>
                  <a:pt x="5555529" y="1700282"/>
                  <a:pt x="5492694" y="1763117"/>
                  <a:pt x="5415185" y="1763117"/>
                </a:cubicBezTo>
                <a:lnTo>
                  <a:pt x="140345" y="1763117"/>
                </a:lnTo>
                <a:cubicBezTo>
                  <a:pt x="62835" y="1763117"/>
                  <a:pt x="0" y="1700282"/>
                  <a:pt x="0" y="1622773"/>
                </a:cubicBezTo>
                <a:lnTo>
                  <a:pt x="0" y="140345"/>
                </a:lnTo>
                <a:cubicBezTo>
                  <a:pt x="0" y="62835"/>
                  <a:pt x="62835" y="0"/>
                  <a:pt x="140345" y="0"/>
                </a:cubicBezTo>
                <a:close/>
              </a:path>
            </a:pathLst>
          </a:custGeom>
          <a:solidFill>
            <a:srgbClr val="505880">
              <a:alpha val="10000"/>
            </a:srgbClr>
          </a:solidFill>
        </p:spPr>
        <p:txBody>
          <a:bodyPr wrap="square" anchor="ctr">
            <a:noAutofit/>
          </a:bodyPr>
          <a:lstStyle>
            <a:lvl1pPr marL="0" indent="0" algn="ctr">
              <a:buNone/>
              <a:defRPr sz="1600">
                <a:solidFill>
                  <a:srgbClr val="505880"/>
                </a:solidFill>
                <a:latin typeface="+mj-lt"/>
              </a:defRPr>
            </a:lvl1pPr>
          </a:lstStyle>
          <a:p>
            <a:r>
              <a:rPr lang="en-US" dirty="0"/>
              <a:t>Drag &amp; drop picture here</a:t>
            </a:r>
          </a:p>
        </p:txBody>
      </p:sp>
      <p:sp>
        <p:nvSpPr>
          <p:cNvPr id="14" name="TextBox 13">
            <a:extLst>
              <a:ext uri="{FF2B5EF4-FFF2-40B4-BE49-F238E27FC236}">
                <a16:creationId xmlns:a16="http://schemas.microsoft.com/office/drawing/2014/main" id="{A8F9E25D-B6F9-2E2C-1CEF-FD45233E36AA}"/>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5" name="Group 14">
            <a:extLst>
              <a:ext uri="{FF2B5EF4-FFF2-40B4-BE49-F238E27FC236}">
                <a16:creationId xmlns:a16="http://schemas.microsoft.com/office/drawing/2014/main" id="{4E83DAFB-B26F-A7FE-E137-291DDF45FBF0}"/>
              </a:ext>
            </a:extLst>
          </p:cNvPr>
          <p:cNvGrpSpPr/>
          <p:nvPr userDrawn="1"/>
        </p:nvGrpSpPr>
        <p:grpSpPr>
          <a:xfrm>
            <a:off x="298449" y="7458421"/>
            <a:ext cx="1101725" cy="264621"/>
            <a:chOff x="298449" y="6516187"/>
            <a:chExt cx="1101725" cy="264621"/>
          </a:xfrm>
        </p:grpSpPr>
        <p:sp>
          <p:nvSpPr>
            <p:cNvPr id="16" name="TextBox 15">
              <a:extLst>
                <a:ext uri="{FF2B5EF4-FFF2-40B4-BE49-F238E27FC236}">
                  <a16:creationId xmlns:a16="http://schemas.microsoft.com/office/drawing/2014/main" id="{707FE856-7C52-1EFC-607F-7CEF5CEF5A29}"/>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NFTVERS</a:t>
              </a:r>
              <a:endParaRPr lang="id-ID" sz="1050" spc="0" dirty="0">
                <a:solidFill>
                  <a:schemeClr val="tx1">
                    <a:lumMod val="75000"/>
                    <a:lumOff val="25000"/>
                  </a:schemeClr>
                </a:solidFill>
                <a:latin typeface="+mn-lt"/>
              </a:endParaRPr>
            </a:p>
          </p:txBody>
        </p:sp>
        <p:sp>
          <p:nvSpPr>
            <p:cNvPr id="17" name="Rectangle 16">
              <a:extLst>
                <a:ext uri="{FF2B5EF4-FFF2-40B4-BE49-F238E27FC236}">
                  <a16:creationId xmlns:a16="http://schemas.microsoft.com/office/drawing/2014/main" id="{921A3E68-1F69-5D95-EE8D-021C6FB74AF4}"/>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078236116"/>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42" presetClass="path" presetSubtype="0" accel="5000" decel="95000" fill="hold" grpId="1" nodeType="withEffect">
                                  <p:stCondLst>
                                    <p:cond delay="750"/>
                                  </p:stCondLst>
                                  <p:childTnLst>
                                    <p:animMotion origin="layout" path="M 2.5E-6 3.7037E-6 L 2.5E-6 0.08657 " pathEditMode="relative" rAng="0" ptsTypes="AA">
                                      <p:cBhvr>
                                        <p:cTn id="9" dur="1000" spd="-100000" fill="hold"/>
                                        <p:tgtEl>
                                          <p:spTgt spid="13"/>
                                        </p:tgtEl>
                                        <p:attrNameLst>
                                          <p:attrName>ppt_x</p:attrName>
                                          <p:attrName>ppt_y</p:attrName>
                                        </p:attrNameLst>
                                      </p:cBhvr>
                                      <p:rCtr x="0" y="4329"/>
                                    </p:animMotion>
                                  </p:childTnLst>
                                </p:cTn>
                              </p:par>
                              <p:par>
                                <p:cTn id="10" presetID="10" presetClass="entr" presetSubtype="0" fill="hold" grpId="0" nodeType="with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par>
                                <p:cTn id="13" presetID="42" presetClass="path" presetSubtype="0" accel="5000" decel="95000" fill="hold" grpId="1" nodeType="withEffect">
                                  <p:stCondLst>
                                    <p:cond delay="1000"/>
                                  </p:stCondLst>
                                  <p:childTnLst>
                                    <p:animMotion origin="layout" path="M 1.11022E-16 3.7037E-6 L 1.11022E-16 0.08657 " pathEditMode="relative" rAng="0" ptsTypes="AA">
                                      <p:cBhvr>
                                        <p:cTn id="14" dur="1000" spd="-100000" fill="hold"/>
                                        <p:tgtEl>
                                          <p:spTgt spid="1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5">
            <a:extLst>
              <a:ext uri="{FF2B5EF4-FFF2-40B4-BE49-F238E27FC236}">
                <a16:creationId xmlns:a16="http://schemas.microsoft.com/office/drawing/2014/main" id="{18CC2E81-9E13-8EE3-CD1E-C11A27D658EA}"/>
              </a:ext>
            </a:extLst>
          </p:cNvPr>
          <p:cNvSpPr>
            <a:spLocks noGrp="1"/>
          </p:cNvSpPr>
          <p:nvPr>
            <p:ph type="pic" sz="quarter" idx="10" hasCustomPrompt="1"/>
          </p:nvPr>
        </p:nvSpPr>
        <p:spPr>
          <a:xfrm>
            <a:off x="4643458" y="838987"/>
            <a:ext cx="2905084" cy="5180028"/>
          </a:xfrm>
          <a:custGeom>
            <a:avLst/>
            <a:gdLst>
              <a:gd name="connsiteX0" fmla="*/ 282530 w 2905084"/>
              <a:gd name="connsiteY0" fmla="*/ 3174724 h 5180028"/>
              <a:gd name="connsiteX1" fmla="*/ 1339676 w 2905084"/>
              <a:gd name="connsiteY1" fmla="*/ 3778968 h 5180028"/>
              <a:gd name="connsiteX2" fmla="*/ 1452549 w 2905084"/>
              <a:gd name="connsiteY2" fmla="*/ 3809293 h 5180028"/>
              <a:gd name="connsiteX3" fmla="*/ 1565405 w 2905084"/>
              <a:gd name="connsiteY3" fmla="*/ 3778968 h 5180028"/>
              <a:gd name="connsiteX4" fmla="*/ 2622554 w 2905084"/>
              <a:gd name="connsiteY4" fmla="*/ 3174724 h 5180028"/>
              <a:gd name="connsiteX5" fmla="*/ 1452549 w 2905084"/>
              <a:gd name="connsiteY5" fmla="*/ 5180028 h 5180028"/>
              <a:gd name="connsiteX6" fmla="*/ 1452549 w 2905084"/>
              <a:gd name="connsiteY6" fmla="*/ 0 h 5180028"/>
              <a:gd name="connsiteX7" fmla="*/ 2905084 w 2905084"/>
              <a:gd name="connsiteY7" fmla="*/ 2490028 h 5180028"/>
              <a:gd name="connsiteX8" fmla="*/ 1452549 w 2905084"/>
              <a:gd name="connsiteY8" fmla="*/ 3319381 h 5180028"/>
              <a:gd name="connsiteX9" fmla="*/ 0 w 2905084"/>
              <a:gd name="connsiteY9" fmla="*/ 2490028 h 518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084" h="5180028">
                <a:moveTo>
                  <a:pt x="282530" y="3174724"/>
                </a:moveTo>
                <a:lnTo>
                  <a:pt x="1339676" y="3778968"/>
                </a:lnTo>
                <a:cubicBezTo>
                  <a:pt x="1374517" y="3798653"/>
                  <a:pt x="1413159" y="3809293"/>
                  <a:pt x="1452549" y="3809293"/>
                </a:cubicBezTo>
                <a:cubicBezTo>
                  <a:pt x="1491922" y="3809293"/>
                  <a:pt x="1530564" y="3799416"/>
                  <a:pt x="1565405" y="3778968"/>
                </a:cubicBezTo>
                <a:lnTo>
                  <a:pt x="2622554" y="3174724"/>
                </a:lnTo>
                <a:lnTo>
                  <a:pt x="1452549" y="5180028"/>
                </a:lnTo>
                <a:close/>
                <a:moveTo>
                  <a:pt x="1452549" y="0"/>
                </a:moveTo>
                <a:lnTo>
                  <a:pt x="2905084" y="2490028"/>
                </a:lnTo>
                <a:lnTo>
                  <a:pt x="1452549" y="3319381"/>
                </a:lnTo>
                <a:lnTo>
                  <a:pt x="0" y="2490028"/>
                </a:lnTo>
                <a:close/>
              </a:path>
            </a:pathLst>
          </a:custGeom>
          <a:solidFill>
            <a:schemeClr val="bg1">
              <a:lumMod val="75000"/>
              <a:alpha val="10000"/>
            </a:schemeClr>
          </a:solidFill>
          <a:ln>
            <a:noFill/>
          </a:ln>
        </p:spPr>
        <p:txBody>
          <a:bodyPr wrap="square">
            <a:noAutofit/>
          </a:bodyPr>
          <a:lstStyle>
            <a:lvl1pPr marL="0" indent="0">
              <a:buNone/>
              <a:defRPr sz="1200">
                <a:solidFill>
                  <a:schemeClr val="tx1">
                    <a:lumMod val="65000"/>
                    <a:lumOff val="35000"/>
                  </a:schemeClr>
                </a:solidFill>
                <a:latin typeface="+mj-lt"/>
              </a:defRPr>
            </a:lvl1pPr>
          </a:lstStyle>
          <a:p>
            <a:r>
              <a:rPr lang="en-US" dirty="0"/>
              <a:t>Drag &amp; drop image here</a:t>
            </a:r>
          </a:p>
        </p:txBody>
      </p:sp>
      <p:sp>
        <p:nvSpPr>
          <p:cNvPr id="13" name="TextBox 12">
            <a:extLst>
              <a:ext uri="{FF2B5EF4-FFF2-40B4-BE49-F238E27FC236}">
                <a16:creationId xmlns:a16="http://schemas.microsoft.com/office/drawing/2014/main" id="{E87F7E5C-BFA1-5218-1445-49E511B70848}"/>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4" name="Group 13">
            <a:extLst>
              <a:ext uri="{FF2B5EF4-FFF2-40B4-BE49-F238E27FC236}">
                <a16:creationId xmlns:a16="http://schemas.microsoft.com/office/drawing/2014/main" id="{70E361CC-030D-7E7E-7715-1FC8CAA3933E}"/>
              </a:ext>
            </a:extLst>
          </p:cNvPr>
          <p:cNvGrpSpPr/>
          <p:nvPr userDrawn="1"/>
        </p:nvGrpSpPr>
        <p:grpSpPr>
          <a:xfrm>
            <a:off x="382855" y="6517926"/>
            <a:ext cx="1101725" cy="261610"/>
            <a:chOff x="298449" y="5857046"/>
            <a:chExt cx="1101725" cy="261610"/>
          </a:xfrm>
        </p:grpSpPr>
        <p:sp>
          <p:nvSpPr>
            <p:cNvPr id="15" name="TextBox 14">
              <a:extLst>
                <a:ext uri="{FF2B5EF4-FFF2-40B4-BE49-F238E27FC236}">
                  <a16:creationId xmlns:a16="http://schemas.microsoft.com/office/drawing/2014/main" id="{D1877FFA-1AF9-2524-F842-C6AF500D62F7}"/>
                </a:ext>
              </a:extLst>
            </p:cNvPr>
            <p:cNvSpPr txBox="1"/>
            <p:nvPr userDrawn="1"/>
          </p:nvSpPr>
          <p:spPr>
            <a:xfrm rot="10800000" flipV="1">
              <a:off x="386561" y="5857046"/>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SSR-23-24/13</a:t>
              </a:r>
            </a:p>
          </p:txBody>
        </p:sp>
        <p:sp>
          <p:nvSpPr>
            <p:cNvPr id="16" name="Rectangle 15">
              <a:extLst>
                <a:ext uri="{FF2B5EF4-FFF2-40B4-BE49-F238E27FC236}">
                  <a16:creationId xmlns:a16="http://schemas.microsoft.com/office/drawing/2014/main" id="{ED159F13-9FB1-EB52-48A4-B8C343D58240}"/>
                </a:ext>
              </a:extLst>
            </p:cNvPr>
            <p:cNvSpPr/>
            <p:nvPr userDrawn="1"/>
          </p:nvSpPr>
          <p:spPr>
            <a:xfrm>
              <a:off x="298449" y="5864545"/>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441038573"/>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750"/>
                                        <p:tgtEl>
                                          <p:spTgt spid="12"/>
                                        </p:tgtEl>
                                      </p:cBhvr>
                                    </p:animEffect>
                                  </p:childTnLst>
                                </p:cTn>
                              </p:par>
                              <p:par>
                                <p:cTn id="8" presetID="42" presetClass="path" presetSubtype="0" accel="8000" decel="92000" fill="hold" grpId="1" nodeType="withEffect">
                                  <p:stCondLst>
                                    <p:cond delay="250"/>
                                  </p:stCondLst>
                                  <p:childTnLst>
                                    <p:animMotion origin="layout" path="M 1.875E-6 3.7037E-7 L 1.875E-6 0.09606 " pathEditMode="relative" rAng="0" ptsTypes="AA">
                                      <p:cBhvr>
                                        <p:cTn id="9" dur="750" spd="-100000" fill="hold"/>
                                        <p:tgtEl>
                                          <p:spTgt spid="12"/>
                                        </p:tgtEl>
                                        <p:attrNameLst>
                                          <p:attrName>ppt_x</p:attrName>
                                          <p:attrName>ppt_y</p:attrName>
                                        </p:attrNameLst>
                                      </p:cBhvr>
                                      <p:rCtr x="0" y="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5">
            <a:extLst>
              <a:ext uri="{FF2B5EF4-FFF2-40B4-BE49-F238E27FC236}">
                <a16:creationId xmlns:a16="http://schemas.microsoft.com/office/drawing/2014/main" id="{0BCD757F-45D8-CF45-22CE-D0BA0C7E5030}"/>
              </a:ext>
            </a:extLst>
          </p:cNvPr>
          <p:cNvSpPr>
            <a:spLocks noGrp="1"/>
          </p:cNvSpPr>
          <p:nvPr>
            <p:ph type="pic" sz="quarter" idx="10" hasCustomPrompt="1"/>
          </p:nvPr>
        </p:nvSpPr>
        <p:spPr>
          <a:xfrm>
            <a:off x="6096000" y="0"/>
            <a:ext cx="6096000" cy="5410200"/>
          </a:xfrm>
          <a:custGeom>
            <a:avLst/>
            <a:gdLst>
              <a:gd name="connsiteX0" fmla="*/ 0 w 4644242"/>
              <a:gd name="connsiteY0" fmla="*/ 0 h 6273800"/>
              <a:gd name="connsiteX1" fmla="*/ 4644242 w 4644242"/>
              <a:gd name="connsiteY1" fmla="*/ 0 h 6273800"/>
              <a:gd name="connsiteX2" fmla="*/ 4644242 w 4644242"/>
              <a:gd name="connsiteY2" fmla="*/ 6273800 h 6273800"/>
              <a:gd name="connsiteX3" fmla="*/ 0 w 4644242"/>
              <a:gd name="connsiteY3" fmla="*/ 6273800 h 6273800"/>
            </a:gdLst>
            <a:ahLst/>
            <a:cxnLst>
              <a:cxn ang="0">
                <a:pos x="connsiteX0" y="connsiteY0"/>
              </a:cxn>
              <a:cxn ang="0">
                <a:pos x="connsiteX1" y="connsiteY1"/>
              </a:cxn>
              <a:cxn ang="0">
                <a:pos x="connsiteX2" y="connsiteY2"/>
              </a:cxn>
              <a:cxn ang="0">
                <a:pos x="connsiteX3" y="connsiteY3"/>
              </a:cxn>
            </a:cxnLst>
            <a:rect l="l" t="t" r="r" b="b"/>
            <a:pathLst>
              <a:path w="4644242" h="6273800">
                <a:moveTo>
                  <a:pt x="0" y="0"/>
                </a:moveTo>
                <a:lnTo>
                  <a:pt x="4644242" y="0"/>
                </a:lnTo>
                <a:lnTo>
                  <a:pt x="4644242" y="6273800"/>
                </a:lnTo>
                <a:lnTo>
                  <a:pt x="0" y="6273800"/>
                </a:lnTo>
                <a:close/>
              </a:path>
            </a:pathLst>
          </a:custGeom>
          <a:solidFill>
            <a:srgbClr val="505880">
              <a:alpha val="10000"/>
            </a:srgbClr>
          </a:solidFill>
        </p:spPr>
        <p:txBody>
          <a:bodyPr wrap="square" anchor="ctr">
            <a:noAutofit/>
          </a:bodyPr>
          <a:lstStyle>
            <a:lvl1pPr marL="0" indent="0" algn="ctr">
              <a:buNone/>
              <a:defRPr sz="1600">
                <a:solidFill>
                  <a:srgbClr val="505880"/>
                </a:solidFill>
                <a:latin typeface="+mj-lt"/>
              </a:defRPr>
            </a:lvl1pPr>
          </a:lstStyle>
          <a:p>
            <a:r>
              <a:rPr lang="en-US" dirty="0"/>
              <a:t>Drag &amp; drop picture here</a:t>
            </a:r>
          </a:p>
        </p:txBody>
      </p:sp>
      <p:sp>
        <p:nvSpPr>
          <p:cNvPr id="13" name="TextBox 12">
            <a:extLst>
              <a:ext uri="{FF2B5EF4-FFF2-40B4-BE49-F238E27FC236}">
                <a16:creationId xmlns:a16="http://schemas.microsoft.com/office/drawing/2014/main" id="{F4401935-5766-3C3D-CC24-E56E901F7421}"/>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4" name="Group 13">
            <a:extLst>
              <a:ext uri="{FF2B5EF4-FFF2-40B4-BE49-F238E27FC236}">
                <a16:creationId xmlns:a16="http://schemas.microsoft.com/office/drawing/2014/main" id="{9A06EA1B-C7DC-7AFB-8C73-95180349714C}"/>
              </a:ext>
            </a:extLst>
          </p:cNvPr>
          <p:cNvGrpSpPr/>
          <p:nvPr userDrawn="1"/>
        </p:nvGrpSpPr>
        <p:grpSpPr>
          <a:xfrm>
            <a:off x="410990" y="6511159"/>
            <a:ext cx="1101725" cy="264621"/>
            <a:chOff x="298449" y="6516187"/>
            <a:chExt cx="1101725" cy="264621"/>
          </a:xfrm>
        </p:grpSpPr>
        <p:sp>
          <p:nvSpPr>
            <p:cNvPr id="15" name="TextBox 14">
              <a:extLst>
                <a:ext uri="{FF2B5EF4-FFF2-40B4-BE49-F238E27FC236}">
                  <a16:creationId xmlns:a16="http://schemas.microsoft.com/office/drawing/2014/main" id="{A71B4525-E517-BC6D-9CAA-F986632A0638}"/>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SSR-23-24/13</a:t>
              </a:r>
            </a:p>
          </p:txBody>
        </p:sp>
        <p:sp>
          <p:nvSpPr>
            <p:cNvPr id="16" name="Rectangle 15">
              <a:extLst>
                <a:ext uri="{FF2B5EF4-FFF2-40B4-BE49-F238E27FC236}">
                  <a16:creationId xmlns:a16="http://schemas.microsoft.com/office/drawing/2014/main" id="{E09ECA4B-B2A1-2669-B921-50B5983D108D}"/>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752042723"/>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42" presetClass="path" presetSubtype="0" accel="5000" decel="95000" fill="hold" grpId="1" nodeType="withEffect">
                                  <p:stCondLst>
                                    <p:cond delay="250"/>
                                  </p:stCondLst>
                                  <p:childTnLst>
                                    <p:animMotion origin="layout" path="M 0 0 L 0 0.08657 " pathEditMode="relative" rAng="0" ptsTypes="AA">
                                      <p:cBhvr>
                                        <p:cTn id="9" dur="1000" spd="-100000" fill="hold"/>
                                        <p:tgtEl>
                                          <p:spTgt spid="1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549838"/>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4706CFA-9FE4-31E0-F73A-B43A5620F8CB}"/>
              </a:ext>
            </a:extLst>
          </p:cNvPr>
          <p:cNvSpPr>
            <a:spLocks noGrp="1"/>
          </p:cNvSpPr>
          <p:nvPr>
            <p:ph type="pic" sz="quarter" idx="11"/>
          </p:nvPr>
        </p:nvSpPr>
        <p:spPr>
          <a:xfrm>
            <a:off x="7694428"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66FDD700-3375-DD23-7D91-FFC14B54CADB}"/>
              </a:ext>
            </a:extLst>
          </p:cNvPr>
          <p:cNvSpPr>
            <a:spLocks noGrp="1"/>
          </p:cNvSpPr>
          <p:nvPr>
            <p:ph type="pic" sz="quarter" idx="12"/>
          </p:nvPr>
        </p:nvSpPr>
        <p:spPr>
          <a:xfrm>
            <a:off x="10664456"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57E491B3-737F-52DA-4D43-DBDDF4CBF4F7}"/>
              </a:ext>
            </a:extLst>
          </p:cNvPr>
          <p:cNvSpPr>
            <a:spLocks noGrp="1"/>
          </p:cNvSpPr>
          <p:nvPr>
            <p:ph type="pic" sz="quarter" idx="13"/>
          </p:nvPr>
        </p:nvSpPr>
        <p:spPr>
          <a:xfrm>
            <a:off x="13634484"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62F46D36-ABF6-5D58-27AC-329B00699351}"/>
              </a:ext>
            </a:extLst>
          </p:cNvPr>
          <p:cNvSpPr>
            <a:spLocks noGrp="1"/>
          </p:cNvSpPr>
          <p:nvPr>
            <p:ph type="pic" sz="quarter" idx="14"/>
          </p:nvPr>
        </p:nvSpPr>
        <p:spPr>
          <a:xfrm>
            <a:off x="16604512"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F8E7412-4793-5FAC-5153-B5228E749D61}"/>
              </a:ext>
            </a:extLst>
          </p:cNvPr>
          <p:cNvSpPr>
            <a:spLocks noGrp="1"/>
          </p:cNvSpPr>
          <p:nvPr>
            <p:ph type="pic" sz="quarter" idx="10"/>
          </p:nvPr>
        </p:nvSpPr>
        <p:spPr>
          <a:xfrm>
            <a:off x="4724400"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extLst>
      <p:ext uri="{BB962C8B-B14F-4D97-AF65-F5344CB8AC3E}">
        <p14:creationId xmlns:p14="http://schemas.microsoft.com/office/powerpoint/2010/main" val="227912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4706CFA-9FE4-31E0-F73A-B43A5620F8CB}"/>
              </a:ext>
            </a:extLst>
          </p:cNvPr>
          <p:cNvSpPr>
            <a:spLocks noGrp="1"/>
          </p:cNvSpPr>
          <p:nvPr>
            <p:ph type="pic" sz="quarter" idx="11"/>
          </p:nvPr>
        </p:nvSpPr>
        <p:spPr>
          <a:xfrm>
            <a:off x="1754372"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66FDD700-3375-DD23-7D91-FFC14B54CADB}"/>
              </a:ext>
            </a:extLst>
          </p:cNvPr>
          <p:cNvSpPr>
            <a:spLocks noGrp="1"/>
          </p:cNvSpPr>
          <p:nvPr>
            <p:ph type="pic" sz="quarter" idx="12"/>
          </p:nvPr>
        </p:nvSpPr>
        <p:spPr>
          <a:xfrm>
            <a:off x="4724400"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57E491B3-737F-52DA-4D43-DBDDF4CBF4F7}"/>
              </a:ext>
            </a:extLst>
          </p:cNvPr>
          <p:cNvSpPr>
            <a:spLocks noGrp="1"/>
          </p:cNvSpPr>
          <p:nvPr>
            <p:ph type="pic" sz="quarter" idx="13"/>
          </p:nvPr>
        </p:nvSpPr>
        <p:spPr>
          <a:xfrm>
            <a:off x="7694428"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62F46D36-ABF6-5D58-27AC-329B00699351}"/>
              </a:ext>
            </a:extLst>
          </p:cNvPr>
          <p:cNvSpPr>
            <a:spLocks noGrp="1"/>
          </p:cNvSpPr>
          <p:nvPr>
            <p:ph type="pic" sz="quarter" idx="14"/>
          </p:nvPr>
        </p:nvSpPr>
        <p:spPr>
          <a:xfrm>
            <a:off x="10664456"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F8E7412-4793-5FAC-5153-B5228E749D61}"/>
              </a:ext>
            </a:extLst>
          </p:cNvPr>
          <p:cNvSpPr>
            <a:spLocks noGrp="1"/>
          </p:cNvSpPr>
          <p:nvPr>
            <p:ph type="pic" sz="quarter" idx="10"/>
          </p:nvPr>
        </p:nvSpPr>
        <p:spPr>
          <a:xfrm>
            <a:off x="-1215656"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extLst>
      <p:ext uri="{BB962C8B-B14F-4D97-AF65-F5344CB8AC3E}">
        <p14:creationId xmlns:p14="http://schemas.microsoft.com/office/powerpoint/2010/main" val="3372762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E0326"/>
            </a:gs>
            <a:gs pos="85000">
              <a:srgbClr val="0E0326"/>
            </a:gs>
            <a:gs pos="100000">
              <a:srgbClr val="220440"/>
            </a:gs>
          </a:gsLst>
          <a:lin ang="5400000" scaled="1"/>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7810D1CC-CC1F-A9B2-285C-A7C62A74573D}"/>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21" name="Rectangle 20">
            <a:extLst>
              <a:ext uri="{FF2B5EF4-FFF2-40B4-BE49-F238E27FC236}">
                <a16:creationId xmlns:a16="http://schemas.microsoft.com/office/drawing/2014/main" id="{4B11F5C3-FD7B-1171-772E-0FA14E7508C6}"/>
              </a:ext>
            </a:extLst>
          </p:cNvPr>
          <p:cNvSpPr/>
          <p:nvPr userDrawn="1"/>
        </p:nvSpPr>
        <p:spPr>
          <a:xfrm>
            <a:off x="0" y="0"/>
            <a:ext cx="12192000" cy="6438900"/>
          </a:xfrm>
          <a:prstGeom prst="rect">
            <a:avLst/>
          </a:prstGeom>
          <a:solidFill>
            <a:srgbClr val="0E0326">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5" name="Straight Connector 14">
            <a:extLst>
              <a:ext uri="{FF2B5EF4-FFF2-40B4-BE49-F238E27FC236}">
                <a16:creationId xmlns:a16="http://schemas.microsoft.com/office/drawing/2014/main" id="{903C4F8D-8FA8-707E-D5D8-9739B83C9125}"/>
              </a:ext>
            </a:extLst>
          </p:cNvPr>
          <p:cNvCxnSpPr>
            <a:cxnSpLocks/>
          </p:cNvCxnSpPr>
          <p:nvPr userDrawn="1"/>
        </p:nvCxnSpPr>
        <p:spPr>
          <a:xfrm>
            <a:off x="0" y="6424105"/>
            <a:ext cx="12192000" cy="0"/>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136EB1-EC3D-F198-A31E-570E16768DE1}"/>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bg1">
                    <a:alpha val="60000"/>
                  </a:schemeClr>
                </a:solidFill>
                <a:latin typeface="+mj-lt"/>
              </a:rPr>
              <a:pPr algn="r"/>
              <a:t>‹#›</a:t>
            </a:fld>
            <a:endParaRPr lang="id-ID" sz="1400" dirty="0">
              <a:solidFill>
                <a:schemeClr val="bg1">
                  <a:alpha val="60000"/>
                </a:schemeClr>
              </a:solidFill>
              <a:latin typeface="+mj-lt"/>
            </a:endParaRPr>
          </a:p>
        </p:txBody>
      </p:sp>
      <p:grpSp>
        <p:nvGrpSpPr>
          <p:cNvPr id="25" name="Group 24">
            <a:extLst>
              <a:ext uri="{FF2B5EF4-FFF2-40B4-BE49-F238E27FC236}">
                <a16:creationId xmlns:a16="http://schemas.microsoft.com/office/drawing/2014/main" id="{5F62E64B-C2BA-20D8-B6EA-1FDE4D223C5F}"/>
              </a:ext>
            </a:extLst>
          </p:cNvPr>
          <p:cNvGrpSpPr/>
          <p:nvPr userDrawn="1"/>
        </p:nvGrpSpPr>
        <p:grpSpPr>
          <a:xfrm>
            <a:off x="298449" y="6501818"/>
            <a:ext cx="1101725" cy="260774"/>
            <a:chOff x="298449" y="6516187"/>
            <a:chExt cx="1101725" cy="260774"/>
          </a:xfrm>
        </p:grpSpPr>
        <p:sp>
          <p:nvSpPr>
            <p:cNvPr id="23" name="TextBox 22">
              <a:extLst>
                <a:ext uri="{FF2B5EF4-FFF2-40B4-BE49-F238E27FC236}">
                  <a16:creationId xmlns:a16="http://schemas.microsoft.com/office/drawing/2014/main" id="{EBA365E5-A9E0-1D4F-64C2-BB037CB10080}"/>
                </a:ext>
              </a:extLst>
            </p:cNvPr>
            <p:cNvSpPr txBox="1"/>
            <p:nvPr userDrawn="1"/>
          </p:nvSpPr>
          <p:spPr>
            <a:xfrm rot="10800000" flipV="1">
              <a:off x="386561" y="6523045"/>
              <a:ext cx="1013613" cy="253916"/>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bg1"/>
                  </a:solidFill>
                  <a:latin typeface="+mn-lt"/>
                </a:rPr>
                <a:t>SSR 23-24/13</a:t>
              </a:r>
              <a:endParaRPr lang="id-ID" sz="1050" spc="0" dirty="0">
                <a:solidFill>
                  <a:schemeClr val="bg1"/>
                </a:solidFill>
                <a:latin typeface="+mn-lt"/>
              </a:endParaRPr>
            </a:p>
          </p:txBody>
        </p:sp>
        <p:sp>
          <p:nvSpPr>
            <p:cNvPr id="24" name="Rectangle 23">
              <a:extLst>
                <a:ext uri="{FF2B5EF4-FFF2-40B4-BE49-F238E27FC236}">
                  <a16:creationId xmlns:a16="http://schemas.microsoft.com/office/drawing/2014/main" id="{A27FDA2A-27DB-2288-6C7D-3EA3D4B3DCD4}"/>
                </a:ext>
              </a:extLst>
            </p:cNvPr>
            <p:cNvSpPr/>
            <p:nvPr userDrawn="1"/>
          </p:nvSpPr>
          <p:spPr>
            <a:xfrm>
              <a:off x="298449" y="6516187"/>
              <a:ext cx="133985" cy="208336"/>
            </a:xfrm>
            <a:prstGeom prst="rect">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grpSp>
    </p:spTree>
    <p:extLst>
      <p:ext uri="{BB962C8B-B14F-4D97-AF65-F5344CB8AC3E}">
        <p14:creationId xmlns:p14="http://schemas.microsoft.com/office/powerpoint/2010/main" val="4282958783"/>
      </p:ext>
    </p:extLst>
  </p:cSld>
  <p:clrMap bg1="lt1" tx1="dk1" bg2="lt2" tx2="dk2" accent1="accent1" accent2="accent2" accent3="accent3" accent4="accent4" accent5="accent5" accent6="accent6" hlink="hlink" folHlink="folHlink"/>
  <p:sldLayoutIdLst>
    <p:sldLayoutId id="2147483650" r:id="rId1"/>
    <p:sldLayoutId id="2147483671" r:id="rId2"/>
    <p:sldLayoutId id="2147483668" r:id="rId3"/>
    <p:sldLayoutId id="2147483664" r:id="rId4"/>
    <p:sldLayoutId id="2147483655" r:id="rId5"/>
    <p:sldLayoutId id="2147483652" r:id="rId6"/>
    <p:sldLayoutId id="2147483649" r:id="rId7"/>
    <p:sldLayoutId id="2147483688" r:id="rId8"/>
    <p:sldLayoutId id="2147483689" r:id="rId9"/>
    <p:sldLayoutId id="2147483690" r:id="rId10"/>
    <p:sldLayoutId id="2147483691" r:id="rId11"/>
    <p:sldLayoutId id="2147483692" r:id="rId12"/>
    <p:sldLayoutId id="2147483693" r:id="rId13"/>
  </p:sldLayoutIdLst>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4F5F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CC16AF-7D0F-4646-9DFD-5D1CAE55F911}"/>
              </a:ext>
            </a:extLst>
          </p:cNvPr>
          <p:cNvSpPr txBox="1"/>
          <p:nvPr userDrawn="1"/>
        </p:nvSpPr>
        <p:spPr>
          <a:xfrm rot="10800000" flipV="1">
            <a:off x="9370916" y="67673"/>
            <a:ext cx="2605876" cy="1446550"/>
          </a:xfrm>
          <a:prstGeom prst="rect">
            <a:avLst/>
          </a:prstGeom>
          <a:noFill/>
        </p:spPr>
        <p:txBody>
          <a:bodyPr wrap="square" rtlCol="0">
            <a:spAutoFit/>
          </a:bodyPr>
          <a:lstStyle/>
          <a:p>
            <a:pPr algn="r"/>
            <a:fld id="{260E2A6B-A809-4840-BF14-8648BC0BDF87}" type="slidenum">
              <a:rPr lang="id-ID" sz="8800" smtClean="0">
                <a:solidFill>
                  <a:schemeClr val="bg1">
                    <a:lumMod val="75000"/>
                    <a:alpha val="20000"/>
                  </a:schemeClr>
                </a:solidFill>
                <a:ea typeface="Lato" panose="020F0502020204030203" pitchFamily="34" charset="0"/>
                <a:cs typeface="Segoe UI" panose="020B0502040204020203" pitchFamily="34" charset="0"/>
              </a:rPr>
              <a:pPr algn="r"/>
              <a:t>‹#›</a:t>
            </a:fld>
            <a:endParaRPr lang="id-ID" sz="23900" dirty="0">
              <a:solidFill>
                <a:schemeClr val="bg1">
                  <a:lumMod val="75000"/>
                  <a:alpha val="20000"/>
                </a:schemeClr>
              </a:solidFill>
              <a:ea typeface="Lato" panose="020F0502020204030203" pitchFamily="34" charset="0"/>
              <a:cs typeface="Segoe UI" panose="020B0502040204020203" pitchFamily="34" charset="0"/>
            </a:endParaRPr>
          </a:p>
        </p:txBody>
      </p:sp>
      <p:cxnSp>
        <p:nvCxnSpPr>
          <p:cNvPr id="5" name="Straight Connector 4">
            <a:extLst>
              <a:ext uri="{FF2B5EF4-FFF2-40B4-BE49-F238E27FC236}">
                <a16:creationId xmlns:a16="http://schemas.microsoft.com/office/drawing/2014/main" id="{590DF4A3-9D17-411F-8826-05640AC3BA24}"/>
              </a:ext>
            </a:extLst>
          </p:cNvPr>
          <p:cNvCxnSpPr>
            <a:cxnSpLocks/>
          </p:cNvCxnSpPr>
          <p:nvPr userDrawn="1"/>
        </p:nvCxnSpPr>
        <p:spPr>
          <a:xfrm>
            <a:off x="1055688" y="6308725"/>
            <a:ext cx="10080625" cy="0"/>
          </a:xfrm>
          <a:prstGeom prst="line">
            <a:avLst/>
          </a:prstGeom>
          <a:ln>
            <a:solidFill>
              <a:schemeClr val="tx1">
                <a:lumMod val="75000"/>
                <a:lumOff val="25000"/>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92094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11.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9.png"/><Relationship Id="rId4" Type="http://schemas.microsoft.com/office/2017/06/relationships/model3d" Target="../media/model3d2.glb"/></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40.png"/><Relationship Id="rId11" Type="http://schemas.openxmlformats.org/officeDocument/2006/relationships/image" Target="../media/image42.jpeg"/><Relationship Id="rId5" Type="http://schemas.microsoft.com/office/2007/relationships/hdphoto" Target="../media/hdphoto5.wdp"/><Relationship Id="rId10" Type="http://schemas.openxmlformats.org/officeDocument/2006/relationships/slide" Target="slide7.xml"/><Relationship Id="rId4" Type="http://schemas.openxmlformats.org/officeDocument/2006/relationships/image" Target="../media/image39.png"/><Relationship Id="rId9" Type="http://schemas.microsoft.com/office/2007/relationships/hdphoto" Target="../media/hdphoto7.wdp"/></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slide" Target="slide8.xml"/><Relationship Id="rId2" Type="http://schemas.openxmlformats.org/officeDocument/2006/relationships/image" Target="../media/image42.jpeg"/><Relationship Id="rId1" Type="http://schemas.openxmlformats.org/officeDocument/2006/relationships/slideLayout" Target="../slideLayouts/slideLayout8.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slide" Target="slide9.xml"/><Relationship Id="rId2" Type="http://schemas.openxmlformats.org/officeDocument/2006/relationships/image" Target="../media/image46.jpeg"/><Relationship Id="rId1" Type="http://schemas.openxmlformats.org/officeDocument/2006/relationships/slideLayout" Target="../slideLayouts/slideLayout9.xml"/><Relationship Id="rId6" Type="http://schemas.openxmlformats.org/officeDocument/2006/relationships/image" Target="../media/image42.jpeg"/><Relationship Id="rId5" Type="http://schemas.openxmlformats.org/officeDocument/2006/relationships/image" Target="../media/image43.jpe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slide" Target="slide10.xml"/><Relationship Id="rId2" Type="http://schemas.openxmlformats.org/officeDocument/2006/relationships/image" Target="../media/image46.jpeg"/><Relationship Id="rId1" Type="http://schemas.openxmlformats.org/officeDocument/2006/relationships/slideLayout" Target="../slideLayouts/slideLayout9.xml"/><Relationship Id="rId6" Type="http://schemas.openxmlformats.org/officeDocument/2006/relationships/image" Target="../media/image42.jpeg"/><Relationship Id="rId5" Type="http://schemas.openxmlformats.org/officeDocument/2006/relationships/image" Target="../media/image43.jpeg"/><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slide" Target="slide11.xml"/><Relationship Id="rId2" Type="http://schemas.openxmlformats.org/officeDocument/2006/relationships/image" Target="../media/image46.jpeg"/><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3.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1.jpeg"/><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5.jpeg"/><Relationship Id="rId4" Type="http://schemas.openxmlformats.org/officeDocument/2006/relationships/image" Target="../media/image8.jpeg"/><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0.jpeg"/><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4.jpeg"/><Relationship Id="rId4" Type="http://schemas.openxmlformats.org/officeDocument/2006/relationships/image" Target="../media/image5.jpeg"/><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11.jpeg"/><Relationship Id="rId4" Type="http://schemas.openxmlformats.org/officeDocument/2006/relationships/image" Target="../media/image4.jpe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7.jpeg"/><Relationship Id="rId7"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10.jpeg"/><Relationship Id="rId4" Type="http://schemas.openxmlformats.org/officeDocument/2006/relationships/image" Target="../media/image11.jpeg"/><Relationship Id="rId9"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10.jpeg"/><Relationship Id="rId9"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225C3-9A07-F346-77FA-C600ECD299B3}"/>
              </a:ext>
            </a:extLst>
          </p:cNvPr>
          <p:cNvSpPr/>
          <p:nvPr/>
        </p:nvSpPr>
        <p:spPr>
          <a:xfrm>
            <a:off x="747033" y="830035"/>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Freeform: Shape 11">
            <a:extLst>
              <a:ext uri="{FF2B5EF4-FFF2-40B4-BE49-F238E27FC236}">
                <a16:creationId xmlns:a16="http://schemas.microsoft.com/office/drawing/2014/main" id="{6C23AE13-C107-3237-FA23-64A5AB63358E}"/>
              </a:ext>
            </a:extLst>
          </p:cNvPr>
          <p:cNvSpPr/>
          <p:nvPr/>
        </p:nvSpPr>
        <p:spPr>
          <a:xfrm>
            <a:off x="666750" y="2400300"/>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Rectangle 12">
            <a:extLst>
              <a:ext uri="{FF2B5EF4-FFF2-40B4-BE49-F238E27FC236}">
                <a16:creationId xmlns:a16="http://schemas.microsoft.com/office/drawing/2014/main" id="{507608C4-7221-494F-7593-FE3B3C78508E}"/>
              </a:ext>
            </a:extLst>
          </p:cNvPr>
          <p:cNvSpPr/>
          <p:nvPr/>
        </p:nvSpPr>
        <p:spPr>
          <a:xfrm>
            <a:off x="11283169" y="2152781"/>
            <a:ext cx="93549" cy="1420028"/>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Freeform: Shape 13">
            <a:extLst>
              <a:ext uri="{FF2B5EF4-FFF2-40B4-BE49-F238E27FC236}">
                <a16:creationId xmlns:a16="http://schemas.microsoft.com/office/drawing/2014/main" id="{F9E55EC3-C32E-92E3-E7E6-EB6E1DD49CF9}"/>
              </a:ext>
            </a:extLst>
          </p:cNvPr>
          <p:cNvSpPr/>
          <p:nvPr/>
        </p:nvSpPr>
        <p:spPr>
          <a:xfrm>
            <a:off x="11212407" y="3536828"/>
            <a:ext cx="235072" cy="235072"/>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TextBox 20">
            <a:extLst>
              <a:ext uri="{FF2B5EF4-FFF2-40B4-BE49-F238E27FC236}">
                <a16:creationId xmlns:a16="http://schemas.microsoft.com/office/drawing/2014/main" id="{D128083E-748E-F8C9-22AE-D3B1C6958CAB}"/>
              </a:ext>
            </a:extLst>
          </p:cNvPr>
          <p:cNvSpPr txBox="1"/>
          <p:nvPr/>
        </p:nvSpPr>
        <p:spPr>
          <a:xfrm>
            <a:off x="2242180" y="2226372"/>
            <a:ext cx="7707641" cy="1862048"/>
          </a:xfrm>
          <a:prstGeom prst="rect">
            <a:avLst/>
          </a:prstGeom>
          <a:noFill/>
        </p:spPr>
        <p:txBody>
          <a:bodyPr wrap="square" rtlCol="0">
            <a:spAutoFit/>
          </a:bodyPr>
          <a:lstStyle/>
          <a:p>
            <a:pPr algn="ctr"/>
            <a:r>
              <a:rPr lang="en-US" sz="11500" dirty="0">
                <a:ln w="28575">
                  <a:gradFill>
                    <a:gsLst>
                      <a:gs pos="0">
                        <a:schemeClr val="accent1"/>
                      </a:gs>
                      <a:gs pos="100000">
                        <a:schemeClr val="accent4">
                          <a:alpha val="50000"/>
                        </a:schemeClr>
                      </a:gs>
                    </a:gsLst>
                    <a:lin ang="5400000" scaled="1"/>
                  </a:gradFill>
                </a:ln>
                <a:gradFill>
                  <a:gsLst>
                    <a:gs pos="0">
                      <a:schemeClr val="bg1"/>
                    </a:gs>
                    <a:gs pos="52000">
                      <a:srgbClr val="FFFFFF"/>
                    </a:gs>
                    <a:gs pos="100000">
                      <a:schemeClr val="bg1">
                        <a:alpha val="0"/>
                      </a:schemeClr>
                    </a:gs>
                  </a:gsLst>
                  <a:lin ang="5400000" scaled="1"/>
                </a:gradFill>
              </a:rPr>
              <a:t>SSR </a:t>
            </a:r>
            <a:r>
              <a:rPr lang="en-US" sz="4000" dirty="0">
                <a:ln w="28575">
                  <a:gradFill>
                    <a:gsLst>
                      <a:gs pos="0">
                        <a:schemeClr val="accent1"/>
                      </a:gs>
                      <a:gs pos="100000">
                        <a:schemeClr val="accent4">
                          <a:alpha val="50000"/>
                        </a:schemeClr>
                      </a:gs>
                    </a:gsLst>
                    <a:lin ang="5400000" scaled="1"/>
                  </a:gradFill>
                </a:ln>
                <a:gradFill>
                  <a:gsLst>
                    <a:gs pos="0">
                      <a:schemeClr val="bg1"/>
                    </a:gs>
                    <a:gs pos="52000">
                      <a:srgbClr val="FFFFFF"/>
                    </a:gs>
                    <a:gs pos="100000">
                      <a:schemeClr val="bg1">
                        <a:alpha val="0"/>
                      </a:schemeClr>
                    </a:gs>
                  </a:gsLst>
                  <a:lin ang="5400000" scaled="1"/>
                </a:gradFill>
              </a:rPr>
              <a:t>23-24/13</a:t>
            </a:r>
            <a:endParaRPr lang="en-ID" sz="11500" dirty="0">
              <a:ln w="28575">
                <a:gradFill>
                  <a:gsLst>
                    <a:gs pos="0">
                      <a:schemeClr val="accent1"/>
                    </a:gs>
                    <a:gs pos="100000">
                      <a:schemeClr val="accent4">
                        <a:alpha val="50000"/>
                      </a:schemeClr>
                    </a:gs>
                  </a:gsLst>
                  <a:lin ang="5400000" scaled="1"/>
                </a:gradFill>
              </a:ln>
              <a:gradFill>
                <a:gsLst>
                  <a:gs pos="0">
                    <a:schemeClr val="bg1"/>
                  </a:gs>
                  <a:gs pos="52000">
                    <a:srgbClr val="FFFFFF"/>
                  </a:gs>
                  <a:gs pos="100000">
                    <a:schemeClr val="bg1">
                      <a:alpha val="0"/>
                    </a:schemeClr>
                  </a:gs>
                </a:gsLst>
                <a:lin ang="5400000" scaled="1"/>
              </a:gradFill>
            </a:endParaRPr>
          </a:p>
        </p:txBody>
      </p:sp>
      <p:sp>
        <p:nvSpPr>
          <p:cNvPr id="22" name="TextBox 21">
            <a:extLst>
              <a:ext uri="{FF2B5EF4-FFF2-40B4-BE49-F238E27FC236}">
                <a16:creationId xmlns:a16="http://schemas.microsoft.com/office/drawing/2014/main" id="{EA18FD60-C6CE-FFB8-156E-01C357329F2F}"/>
              </a:ext>
            </a:extLst>
          </p:cNvPr>
          <p:cNvSpPr txBox="1"/>
          <p:nvPr/>
        </p:nvSpPr>
        <p:spPr>
          <a:xfrm>
            <a:off x="4037313" y="4100660"/>
            <a:ext cx="4117409" cy="369332"/>
          </a:xfrm>
          <a:prstGeom prst="rect">
            <a:avLst/>
          </a:prstGeom>
          <a:noFill/>
        </p:spPr>
        <p:txBody>
          <a:bodyPr wrap="none" rtlCol="0">
            <a:spAutoFit/>
          </a:bodyPr>
          <a:lstStyle/>
          <a:p>
            <a:pPr algn="ctr"/>
            <a:r>
              <a:rPr lang="en-ID" spc="300" dirty="0">
                <a:solidFill>
                  <a:schemeClr val="accent1"/>
                </a:solidFill>
                <a:latin typeface="+mj-lt"/>
              </a:rPr>
              <a:t>AMRITA BLOCKCHAIN CLUB</a:t>
            </a:r>
          </a:p>
        </p:txBody>
      </p:sp>
      <p:sp>
        <p:nvSpPr>
          <p:cNvPr id="40" name="Rectangle 39">
            <a:extLst>
              <a:ext uri="{FF2B5EF4-FFF2-40B4-BE49-F238E27FC236}">
                <a16:creationId xmlns:a16="http://schemas.microsoft.com/office/drawing/2014/main" id="{FB056DB7-EB1D-2C5B-E3F3-518C00B74426}"/>
              </a:ext>
            </a:extLst>
          </p:cNvPr>
          <p:cNvSpPr/>
          <p:nvPr/>
        </p:nvSpPr>
        <p:spPr>
          <a:xfrm>
            <a:off x="1946292" y="-514219"/>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1" name="Freeform: Shape 40">
            <a:extLst>
              <a:ext uri="{FF2B5EF4-FFF2-40B4-BE49-F238E27FC236}">
                <a16:creationId xmlns:a16="http://schemas.microsoft.com/office/drawing/2014/main" id="{919DB763-A062-2E18-5A27-F892AA2DBBEF}"/>
              </a:ext>
            </a:extLst>
          </p:cNvPr>
          <p:cNvSpPr/>
          <p:nvPr/>
        </p:nvSpPr>
        <p:spPr>
          <a:xfrm>
            <a:off x="1852629" y="131775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2" name="Rectangle 41">
            <a:extLst>
              <a:ext uri="{FF2B5EF4-FFF2-40B4-BE49-F238E27FC236}">
                <a16:creationId xmlns:a16="http://schemas.microsoft.com/office/drawing/2014/main" id="{E94E6CDD-4BE8-0586-0A71-E04106EE58F2}"/>
              </a:ext>
            </a:extLst>
          </p:cNvPr>
          <p:cNvSpPr/>
          <p:nvPr/>
        </p:nvSpPr>
        <p:spPr>
          <a:xfrm>
            <a:off x="10158413" y="120651"/>
            <a:ext cx="123825" cy="1879600"/>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3" name="Freeform: Shape 42">
            <a:extLst>
              <a:ext uri="{FF2B5EF4-FFF2-40B4-BE49-F238E27FC236}">
                <a16:creationId xmlns:a16="http://schemas.microsoft.com/office/drawing/2014/main" id="{F094DD21-0407-5DC3-C869-E8988399D2CD}"/>
              </a:ext>
            </a:extLst>
          </p:cNvPr>
          <p:cNvSpPr/>
          <p:nvPr/>
        </p:nvSpPr>
        <p:spPr>
          <a:xfrm>
            <a:off x="10064750" y="195262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45" name="Group 44">
            <a:extLst>
              <a:ext uri="{FF2B5EF4-FFF2-40B4-BE49-F238E27FC236}">
                <a16:creationId xmlns:a16="http://schemas.microsoft.com/office/drawing/2014/main" id="{704A9FD9-B975-5629-B119-650773728F4B}"/>
              </a:ext>
            </a:extLst>
          </p:cNvPr>
          <p:cNvGrpSpPr/>
          <p:nvPr/>
        </p:nvGrpSpPr>
        <p:grpSpPr>
          <a:xfrm>
            <a:off x="5732860" y="1307292"/>
            <a:ext cx="906066" cy="915869"/>
            <a:chOff x="5732860" y="1459692"/>
            <a:chExt cx="906066" cy="915869"/>
          </a:xfrm>
        </p:grpSpPr>
        <p:sp>
          <p:nvSpPr>
            <p:cNvPr id="24" name="Graphic 18">
              <a:extLst>
                <a:ext uri="{FF2B5EF4-FFF2-40B4-BE49-F238E27FC236}">
                  <a16:creationId xmlns:a16="http://schemas.microsoft.com/office/drawing/2014/main" id="{B509A8BC-F6B2-549C-D45F-291FEE56478B}"/>
                </a:ext>
              </a:extLst>
            </p:cNvPr>
            <p:cNvSpPr/>
            <p:nvPr/>
          </p:nvSpPr>
          <p:spPr>
            <a:xfrm>
              <a:off x="5757190" y="1459692"/>
              <a:ext cx="677621" cy="73797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endParaRPr lang="en-US" dirty="0"/>
            </a:p>
          </p:txBody>
        </p:sp>
        <p:sp>
          <p:nvSpPr>
            <p:cNvPr id="44" name="Rectangle 43">
              <a:extLst>
                <a:ext uri="{FF2B5EF4-FFF2-40B4-BE49-F238E27FC236}">
                  <a16:creationId xmlns:a16="http://schemas.microsoft.com/office/drawing/2014/main" id="{7AF6D96E-CD60-B592-92A5-CB936C3C6457}"/>
                </a:ext>
              </a:extLst>
            </p:cNvPr>
            <p:cNvSpPr/>
            <p:nvPr/>
          </p:nvSpPr>
          <p:spPr>
            <a:xfrm>
              <a:off x="5732860" y="1469495"/>
              <a:ext cx="906066" cy="90606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2" name="Group 1">
            <a:extLst>
              <a:ext uri="{FF2B5EF4-FFF2-40B4-BE49-F238E27FC236}">
                <a16:creationId xmlns:a16="http://schemas.microsoft.com/office/drawing/2014/main" id="{4D777435-C626-EBF0-FFC2-8C4BEFB9DE98}"/>
              </a:ext>
            </a:extLst>
          </p:cNvPr>
          <p:cNvGrpSpPr/>
          <p:nvPr/>
        </p:nvGrpSpPr>
        <p:grpSpPr>
          <a:xfrm>
            <a:off x="323064" y="5790438"/>
            <a:ext cx="11465077" cy="1202443"/>
            <a:chOff x="323064" y="5790438"/>
            <a:chExt cx="11465077" cy="1202443"/>
          </a:xfrm>
        </p:grpSpPr>
        <p:sp>
          <p:nvSpPr>
            <p:cNvPr id="17" name="Freeform: Shape 16">
              <a:extLst>
                <a:ext uri="{FF2B5EF4-FFF2-40B4-BE49-F238E27FC236}">
                  <a16:creationId xmlns:a16="http://schemas.microsoft.com/office/drawing/2014/main" id="{78EA9BF4-13BC-3C99-1ADE-2ED6EAEEE6CB}"/>
                </a:ext>
              </a:extLst>
            </p:cNvPr>
            <p:cNvSpPr/>
            <p:nvPr/>
          </p:nvSpPr>
          <p:spPr>
            <a:xfrm>
              <a:off x="2052347" y="6786648"/>
              <a:ext cx="217135" cy="20623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3" name="Freeform: Shape 22">
              <a:extLst>
                <a:ext uri="{FF2B5EF4-FFF2-40B4-BE49-F238E27FC236}">
                  <a16:creationId xmlns:a16="http://schemas.microsoft.com/office/drawing/2014/main" id="{33D45EEB-646D-EB2C-581F-0584E184D738}"/>
                </a:ext>
              </a:extLst>
            </p:cNvPr>
            <p:cNvSpPr/>
            <p:nvPr/>
          </p:nvSpPr>
          <p:spPr>
            <a:xfrm>
              <a:off x="2605613" y="6284503"/>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Freeform: Shape 25">
              <a:extLst>
                <a:ext uri="{FF2B5EF4-FFF2-40B4-BE49-F238E27FC236}">
                  <a16:creationId xmlns:a16="http://schemas.microsoft.com/office/drawing/2014/main" id="{72869D95-98F5-615C-54BD-E43664E08C95}"/>
                </a:ext>
              </a:extLst>
            </p:cNvPr>
            <p:cNvSpPr/>
            <p:nvPr/>
          </p:nvSpPr>
          <p:spPr>
            <a:xfrm>
              <a:off x="3508705" y="6096049"/>
              <a:ext cx="100900" cy="9583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7" name="Freeform: Shape 26">
              <a:extLst>
                <a:ext uri="{FF2B5EF4-FFF2-40B4-BE49-F238E27FC236}">
                  <a16:creationId xmlns:a16="http://schemas.microsoft.com/office/drawing/2014/main" id="{585615B7-E644-9C46-D890-D51A8C80D6DA}"/>
                </a:ext>
              </a:extLst>
            </p:cNvPr>
            <p:cNvSpPr/>
            <p:nvPr/>
          </p:nvSpPr>
          <p:spPr>
            <a:xfrm>
              <a:off x="4557135" y="6617637"/>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8" name="Freeform: Shape 27">
              <a:extLst>
                <a:ext uri="{FF2B5EF4-FFF2-40B4-BE49-F238E27FC236}">
                  <a16:creationId xmlns:a16="http://schemas.microsoft.com/office/drawing/2014/main" id="{42BEE7A3-FECB-0861-B3D5-E8FC8DE89882}"/>
                </a:ext>
              </a:extLst>
            </p:cNvPr>
            <p:cNvSpPr/>
            <p:nvPr/>
          </p:nvSpPr>
          <p:spPr>
            <a:xfrm>
              <a:off x="1633538" y="5803718"/>
              <a:ext cx="171016" cy="162430"/>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9" name="Freeform: Shape 28">
              <a:extLst>
                <a:ext uri="{FF2B5EF4-FFF2-40B4-BE49-F238E27FC236}">
                  <a16:creationId xmlns:a16="http://schemas.microsoft.com/office/drawing/2014/main" id="{3444C93B-9A52-A26E-02EF-8AF71A324E67}"/>
                </a:ext>
              </a:extLst>
            </p:cNvPr>
            <p:cNvSpPr/>
            <p:nvPr/>
          </p:nvSpPr>
          <p:spPr>
            <a:xfrm>
              <a:off x="5247180" y="6031664"/>
              <a:ext cx="107354" cy="10196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0" name="Freeform: Shape 29">
              <a:extLst>
                <a:ext uri="{FF2B5EF4-FFF2-40B4-BE49-F238E27FC236}">
                  <a16:creationId xmlns:a16="http://schemas.microsoft.com/office/drawing/2014/main" id="{35B9A9D0-21A6-51CB-86B0-088EDECDAA06}"/>
                </a:ext>
              </a:extLst>
            </p:cNvPr>
            <p:cNvSpPr/>
            <p:nvPr/>
          </p:nvSpPr>
          <p:spPr>
            <a:xfrm>
              <a:off x="6775912" y="6583929"/>
              <a:ext cx="93234" cy="8855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1" name="Freeform: Shape 30">
              <a:extLst>
                <a:ext uri="{FF2B5EF4-FFF2-40B4-BE49-F238E27FC236}">
                  <a16:creationId xmlns:a16="http://schemas.microsoft.com/office/drawing/2014/main" id="{7A56108C-AFCA-C563-9E9D-705EECA468C5}"/>
                </a:ext>
              </a:extLst>
            </p:cNvPr>
            <p:cNvSpPr/>
            <p:nvPr/>
          </p:nvSpPr>
          <p:spPr>
            <a:xfrm>
              <a:off x="7970571" y="6098298"/>
              <a:ext cx="129199" cy="12271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2" name="Freeform: Shape 31">
              <a:extLst>
                <a:ext uri="{FF2B5EF4-FFF2-40B4-BE49-F238E27FC236}">
                  <a16:creationId xmlns:a16="http://schemas.microsoft.com/office/drawing/2014/main" id="{BEC21A89-3A75-3394-B2C8-8F03FEEA6903}"/>
                </a:ext>
              </a:extLst>
            </p:cNvPr>
            <p:cNvSpPr/>
            <p:nvPr/>
          </p:nvSpPr>
          <p:spPr>
            <a:xfrm>
              <a:off x="5824166" y="6364603"/>
              <a:ext cx="127475" cy="12107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3" name="Freeform: Shape 32">
              <a:extLst>
                <a:ext uri="{FF2B5EF4-FFF2-40B4-BE49-F238E27FC236}">
                  <a16:creationId xmlns:a16="http://schemas.microsoft.com/office/drawing/2014/main" id="{A5FCC4CC-6693-D13F-CA16-C7A5ED1FD0E2}"/>
                </a:ext>
              </a:extLst>
            </p:cNvPr>
            <p:cNvSpPr/>
            <p:nvPr/>
          </p:nvSpPr>
          <p:spPr>
            <a:xfrm>
              <a:off x="7411597" y="6306348"/>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4" name="Freeform: Shape 33">
              <a:extLst>
                <a:ext uri="{FF2B5EF4-FFF2-40B4-BE49-F238E27FC236}">
                  <a16:creationId xmlns:a16="http://schemas.microsoft.com/office/drawing/2014/main" id="{391A4945-8A2E-12DA-F2D0-E8415A2FD679}"/>
                </a:ext>
              </a:extLst>
            </p:cNvPr>
            <p:cNvSpPr/>
            <p:nvPr/>
          </p:nvSpPr>
          <p:spPr>
            <a:xfrm>
              <a:off x="4294989" y="5869440"/>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5" name="Freeform: Shape 34">
              <a:extLst>
                <a:ext uri="{FF2B5EF4-FFF2-40B4-BE49-F238E27FC236}">
                  <a16:creationId xmlns:a16="http://schemas.microsoft.com/office/drawing/2014/main" id="{3BD73BD8-460A-7DF4-C066-DA39A7CE7C9B}"/>
                </a:ext>
              </a:extLst>
            </p:cNvPr>
            <p:cNvSpPr/>
            <p:nvPr/>
          </p:nvSpPr>
          <p:spPr>
            <a:xfrm>
              <a:off x="8263716" y="6765974"/>
              <a:ext cx="215842" cy="20500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6" name="Freeform: Shape 35">
              <a:extLst>
                <a:ext uri="{FF2B5EF4-FFF2-40B4-BE49-F238E27FC236}">
                  <a16:creationId xmlns:a16="http://schemas.microsoft.com/office/drawing/2014/main" id="{CF9E8F47-C20F-4C5A-4D91-9654F69C8AB7}"/>
                </a:ext>
              </a:extLst>
            </p:cNvPr>
            <p:cNvSpPr/>
            <p:nvPr/>
          </p:nvSpPr>
          <p:spPr>
            <a:xfrm>
              <a:off x="8700474" y="5790438"/>
              <a:ext cx="149321" cy="14182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7" name="Freeform: Shape 36">
              <a:extLst>
                <a:ext uri="{FF2B5EF4-FFF2-40B4-BE49-F238E27FC236}">
                  <a16:creationId xmlns:a16="http://schemas.microsoft.com/office/drawing/2014/main" id="{D03B1F7D-7F92-1C81-845B-457FB28E1EB1}"/>
                </a:ext>
              </a:extLst>
            </p:cNvPr>
            <p:cNvSpPr/>
            <p:nvPr/>
          </p:nvSpPr>
          <p:spPr>
            <a:xfrm>
              <a:off x="8912949" y="6496547"/>
              <a:ext cx="118890" cy="112921"/>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8" name="Freeform: Shape 37">
              <a:extLst>
                <a:ext uri="{FF2B5EF4-FFF2-40B4-BE49-F238E27FC236}">
                  <a16:creationId xmlns:a16="http://schemas.microsoft.com/office/drawing/2014/main" id="{535B9A40-9484-E665-0019-F921083D3C9D}"/>
                </a:ext>
              </a:extLst>
            </p:cNvPr>
            <p:cNvSpPr/>
            <p:nvPr/>
          </p:nvSpPr>
          <p:spPr>
            <a:xfrm>
              <a:off x="9530748" y="6075703"/>
              <a:ext cx="221989" cy="21084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9" name="Freeform: Shape 38">
              <a:extLst>
                <a:ext uri="{FF2B5EF4-FFF2-40B4-BE49-F238E27FC236}">
                  <a16:creationId xmlns:a16="http://schemas.microsoft.com/office/drawing/2014/main" id="{9A6A7FA1-E7D1-A9F1-4249-7AD3397E2D42}"/>
                </a:ext>
              </a:extLst>
            </p:cNvPr>
            <p:cNvSpPr/>
            <p:nvPr/>
          </p:nvSpPr>
          <p:spPr>
            <a:xfrm>
              <a:off x="10403896" y="6554802"/>
              <a:ext cx="154567" cy="146807"/>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3" name="Freeform: Shape 52">
              <a:extLst>
                <a:ext uri="{FF2B5EF4-FFF2-40B4-BE49-F238E27FC236}">
                  <a16:creationId xmlns:a16="http://schemas.microsoft.com/office/drawing/2014/main" id="{DB68B79E-932B-2A83-2996-0B0797DA867F}"/>
                </a:ext>
              </a:extLst>
            </p:cNvPr>
            <p:cNvSpPr/>
            <p:nvPr/>
          </p:nvSpPr>
          <p:spPr>
            <a:xfrm>
              <a:off x="910163" y="6484528"/>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4" name="Freeform: Shape 53">
              <a:extLst>
                <a:ext uri="{FF2B5EF4-FFF2-40B4-BE49-F238E27FC236}">
                  <a16:creationId xmlns:a16="http://schemas.microsoft.com/office/drawing/2014/main" id="{C2111710-03F0-2635-F18F-F017C0DF0B50}"/>
                </a:ext>
              </a:extLst>
            </p:cNvPr>
            <p:cNvSpPr/>
            <p:nvPr/>
          </p:nvSpPr>
          <p:spPr>
            <a:xfrm>
              <a:off x="323064" y="5964690"/>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5" name="Freeform: Shape 54">
              <a:extLst>
                <a:ext uri="{FF2B5EF4-FFF2-40B4-BE49-F238E27FC236}">
                  <a16:creationId xmlns:a16="http://schemas.microsoft.com/office/drawing/2014/main" id="{8B0F98B7-CA1D-73DC-2F51-04D3157ABFF7}"/>
                </a:ext>
              </a:extLst>
            </p:cNvPr>
            <p:cNvSpPr/>
            <p:nvPr/>
          </p:nvSpPr>
          <p:spPr>
            <a:xfrm>
              <a:off x="11114580" y="6031664"/>
              <a:ext cx="107354" cy="10196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ID" dirty="0"/>
            </a:p>
          </p:txBody>
        </p:sp>
        <p:sp>
          <p:nvSpPr>
            <p:cNvPr id="56" name="Freeform: Shape 55">
              <a:extLst>
                <a:ext uri="{FF2B5EF4-FFF2-40B4-BE49-F238E27FC236}">
                  <a16:creationId xmlns:a16="http://schemas.microsoft.com/office/drawing/2014/main" id="{0CD026E9-C7FE-AE4E-9646-611972D63D13}"/>
                </a:ext>
              </a:extLst>
            </p:cNvPr>
            <p:cNvSpPr/>
            <p:nvPr/>
          </p:nvSpPr>
          <p:spPr>
            <a:xfrm>
              <a:off x="11697075" y="6434757"/>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Tree>
    <p:extLst>
      <p:ext uri="{BB962C8B-B14F-4D97-AF65-F5344CB8AC3E}">
        <p14:creationId xmlns:p14="http://schemas.microsoft.com/office/powerpoint/2010/main" val="3061310693"/>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strips(downRight)">
                                      <p:cBhvr>
                                        <p:cTn id="7" dur="750"/>
                                        <p:tgtEl>
                                          <p:spTgt spid="40"/>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750"/>
                                        <p:tgtEl>
                                          <p:spTgt spid="41"/>
                                        </p:tgtEl>
                                      </p:cBhvr>
                                    </p:animEffect>
                                  </p:childTnLst>
                                </p:cTn>
                              </p:par>
                              <p:par>
                                <p:cTn id="11" presetID="42" presetClass="path" presetSubtype="0" repeatCount="indefinite" autoRev="1" fill="hold" grpId="1" nodeType="withEffect">
                                  <p:stCondLst>
                                    <p:cond delay="750"/>
                                  </p:stCondLst>
                                  <p:childTnLst>
                                    <p:animMotion origin="layout" path="M 5.55556E-7 1.23457E-7 L 5.55556E-7 -0.22191 " pathEditMode="relative" rAng="0" ptsTypes="AA">
                                      <p:cBhvr>
                                        <p:cTn id="12" dur="2500" fill="hold"/>
                                        <p:tgtEl>
                                          <p:spTgt spid="41"/>
                                        </p:tgtEl>
                                        <p:attrNameLst>
                                          <p:attrName>ppt_x</p:attrName>
                                          <p:attrName>ppt_y</p:attrName>
                                        </p:attrNameLst>
                                      </p:cBhvr>
                                      <p:rCtr x="0" y="-11111"/>
                                    </p:animMotion>
                                  </p:childTnLst>
                                </p:cTn>
                              </p:par>
                              <p:par>
                                <p:cTn id="13" presetID="18" presetClass="entr" presetSubtype="9"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strips(upLeft)">
                                      <p:cBhvr>
                                        <p:cTn id="15" dur="750"/>
                                        <p:tgtEl>
                                          <p:spTgt spid="8"/>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750"/>
                                        <p:tgtEl>
                                          <p:spTgt spid="12"/>
                                        </p:tgtEl>
                                      </p:cBhvr>
                                    </p:animEffect>
                                  </p:childTnLst>
                                </p:cTn>
                              </p:par>
                              <p:par>
                                <p:cTn id="19" presetID="42" presetClass="path" presetSubtype="0" repeatCount="indefinite" autoRev="1" fill="hold" grpId="1" nodeType="withEffect">
                                  <p:stCondLst>
                                    <p:cond delay="750"/>
                                  </p:stCondLst>
                                  <p:childTnLst>
                                    <p:animMotion origin="layout" path="M 5.55556E-7 1.23457E-7 L 5.55556E-7 -0.22191 " pathEditMode="relative" rAng="0" ptsTypes="AA">
                                      <p:cBhvr>
                                        <p:cTn id="20" dur="2000" fill="hold"/>
                                        <p:tgtEl>
                                          <p:spTgt spid="12"/>
                                        </p:tgtEl>
                                        <p:attrNameLst>
                                          <p:attrName>ppt_x</p:attrName>
                                          <p:attrName>ppt_y</p:attrName>
                                        </p:attrNameLst>
                                      </p:cBhvr>
                                      <p:rCtr x="0" y="-11111"/>
                                    </p:animMotion>
                                  </p:childTnLst>
                                </p:cTn>
                              </p:par>
                              <p:par>
                                <p:cTn id="21" presetID="10" presetClass="entr" presetSubtype="0" fill="hold" grpId="0" nodeType="withEffect">
                                  <p:stCondLst>
                                    <p:cond delay="75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750"/>
                                        <p:tgtEl>
                                          <p:spTgt spid="43"/>
                                        </p:tgtEl>
                                      </p:cBhvr>
                                    </p:animEffect>
                                  </p:childTnLst>
                                </p:cTn>
                              </p:par>
                              <p:par>
                                <p:cTn id="24" presetID="42" presetClass="path" presetSubtype="0" repeatCount="indefinite" autoRev="1" fill="hold" grpId="1" nodeType="withEffect">
                                  <p:stCondLst>
                                    <p:cond delay="750"/>
                                  </p:stCondLst>
                                  <p:childTnLst>
                                    <p:animMotion origin="layout" path="M 5.55556E-7 1.23457E-7 L 5.55556E-7 -0.22191 " pathEditMode="relative" rAng="0" ptsTypes="AA">
                                      <p:cBhvr>
                                        <p:cTn id="25" dur="2000" fill="hold"/>
                                        <p:tgtEl>
                                          <p:spTgt spid="43"/>
                                        </p:tgtEl>
                                        <p:attrNameLst>
                                          <p:attrName>ppt_x</p:attrName>
                                          <p:attrName>ppt_y</p:attrName>
                                        </p:attrNameLst>
                                      </p:cBhvr>
                                      <p:rCtr x="0" y="-11111"/>
                                    </p:animMotion>
                                  </p:childTnLst>
                                </p:cTn>
                              </p:par>
                              <p:par>
                                <p:cTn id="26" presetID="18" presetClass="entr" presetSubtype="9" fill="hold" grpId="0" nodeType="withEffect">
                                  <p:stCondLst>
                                    <p:cond delay="250"/>
                                  </p:stCondLst>
                                  <p:childTnLst>
                                    <p:set>
                                      <p:cBhvr>
                                        <p:cTn id="27" dur="1" fill="hold">
                                          <p:stCondLst>
                                            <p:cond delay="0"/>
                                          </p:stCondLst>
                                        </p:cTn>
                                        <p:tgtEl>
                                          <p:spTgt spid="42"/>
                                        </p:tgtEl>
                                        <p:attrNameLst>
                                          <p:attrName>style.visibility</p:attrName>
                                        </p:attrNameLst>
                                      </p:cBhvr>
                                      <p:to>
                                        <p:strVal val="visible"/>
                                      </p:to>
                                    </p:set>
                                    <p:animEffect transition="in" filter="strips(upLeft)">
                                      <p:cBhvr>
                                        <p:cTn id="28" dur="750"/>
                                        <p:tgtEl>
                                          <p:spTgt spid="42"/>
                                        </p:tgtEl>
                                      </p:cBhvr>
                                    </p:animEffect>
                                  </p:childTnLst>
                                </p:cTn>
                              </p:par>
                              <p:par>
                                <p:cTn id="29" presetID="18" presetClass="entr" presetSubtype="6"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Effect transition="in" filter="strips(downRight)">
                                      <p:cBhvr>
                                        <p:cTn id="31" dur="750"/>
                                        <p:tgtEl>
                                          <p:spTgt spid="13"/>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750"/>
                                        <p:tgtEl>
                                          <p:spTgt spid="14"/>
                                        </p:tgtEl>
                                      </p:cBhvr>
                                    </p:animEffect>
                                  </p:childTnLst>
                                </p:cTn>
                              </p:par>
                              <p:par>
                                <p:cTn id="35" presetID="42" presetClass="path" presetSubtype="0" repeatCount="indefinite" autoRev="1" fill="hold" grpId="1" nodeType="withEffect">
                                  <p:stCondLst>
                                    <p:cond delay="750"/>
                                  </p:stCondLst>
                                  <p:childTnLst>
                                    <p:animMotion origin="layout" path="M 5.55556E-7 1.23457E-7 L 5.55556E-7 -0.22191 " pathEditMode="relative" rAng="0" ptsTypes="AA">
                                      <p:cBhvr>
                                        <p:cTn id="36" dur="2500" fill="hold"/>
                                        <p:tgtEl>
                                          <p:spTgt spid="14"/>
                                        </p:tgtEl>
                                        <p:attrNameLst>
                                          <p:attrName>ppt_x</p:attrName>
                                          <p:attrName>ppt_y</p:attrName>
                                        </p:attrNameLst>
                                      </p:cBhvr>
                                      <p:rCtr x="0" y="-11111"/>
                                    </p:animMotion>
                                  </p:childTnLst>
                                </p:cTn>
                              </p:par>
                              <p:par>
                                <p:cTn id="37" presetID="14" presetClass="entr" presetSubtype="10" fill="hold" nodeType="withEffect">
                                  <p:stCondLst>
                                    <p:cond delay="750"/>
                                  </p:stCondLst>
                                  <p:childTnLst>
                                    <p:set>
                                      <p:cBhvr>
                                        <p:cTn id="38" dur="1" fill="hold">
                                          <p:stCondLst>
                                            <p:cond delay="0"/>
                                          </p:stCondLst>
                                        </p:cTn>
                                        <p:tgtEl>
                                          <p:spTgt spid="2"/>
                                        </p:tgtEl>
                                        <p:attrNameLst>
                                          <p:attrName>style.visibility</p:attrName>
                                        </p:attrNameLst>
                                      </p:cBhvr>
                                      <p:to>
                                        <p:strVal val="visible"/>
                                      </p:to>
                                    </p:set>
                                    <p:animEffect transition="in" filter="randombar(horizontal)">
                                      <p:cBhvr>
                                        <p:cTn id="39" dur="500"/>
                                        <p:tgtEl>
                                          <p:spTgt spid="2"/>
                                        </p:tgtEl>
                                      </p:cBhvr>
                                    </p:animEffect>
                                  </p:childTnLst>
                                </p:cTn>
                              </p:par>
                              <p:par>
                                <p:cTn id="40" presetID="18" presetClass="entr" presetSubtype="6"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strips(downRight)">
                                      <p:cBhvr>
                                        <p:cTn id="42" dur="1250"/>
                                        <p:tgtEl>
                                          <p:spTgt spid="45"/>
                                        </p:tgtEl>
                                      </p:cBhvr>
                                    </p:animEffect>
                                  </p:childTnLst>
                                </p:cTn>
                              </p:par>
                              <p:par>
                                <p:cTn id="43" presetID="6" presetClass="emph" presetSubtype="0" decel="100000" fill="hold" nodeType="withEffect">
                                  <p:stCondLst>
                                    <p:cond delay="500"/>
                                  </p:stCondLst>
                                  <p:childTnLst>
                                    <p:animScale>
                                      <p:cBhvr>
                                        <p:cTn id="44" dur="750" fill="hold"/>
                                        <p:tgtEl>
                                          <p:spTgt spid="45"/>
                                        </p:tgtEl>
                                      </p:cBhvr>
                                      <p:by x="105000" y="105000"/>
                                    </p:animScale>
                                  </p:childTnLst>
                                </p:cTn>
                              </p:par>
                              <p:par>
                                <p:cTn id="45" presetID="2" presetClass="entr" presetSubtype="4" accel="12000" decel="8800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1000" fill="hold"/>
                                        <p:tgtEl>
                                          <p:spTgt spid="21"/>
                                        </p:tgtEl>
                                        <p:attrNameLst>
                                          <p:attrName>ppt_x</p:attrName>
                                        </p:attrNameLst>
                                      </p:cBhvr>
                                      <p:tavLst>
                                        <p:tav tm="0">
                                          <p:val>
                                            <p:strVal val="#ppt_x"/>
                                          </p:val>
                                        </p:tav>
                                        <p:tav tm="100000">
                                          <p:val>
                                            <p:strVal val="#ppt_x"/>
                                          </p:val>
                                        </p:tav>
                                      </p:tavLst>
                                    </p:anim>
                                    <p:anim calcmode="lin" valueType="num">
                                      <p:cBhvr additive="base">
                                        <p:cTn id="48" dur="10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accel="12000" decel="8800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1000" fill="hold"/>
                                        <p:tgtEl>
                                          <p:spTgt spid="22"/>
                                        </p:tgtEl>
                                        <p:attrNameLst>
                                          <p:attrName>ppt_x</p:attrName>
                                        </p:attrNameLst>
                                      </p:cBhvr>
                                      <p:tavLst>
                                        <p:tav tm="0">
                                          <p:val>
                                            <p:strVal val="#ppt_x"/>
                                          </p:val>
                                        </p:tav>
                                        <p:tav tm="100000">
                                          <p:val>
                                            <p:strVal val="#ppt_x"/>
                                          </p:val>
                                        </p:tav>
                                      </p:tavLst>
                                    </p:anim>
                                    <p:anim calcmode="lin" valueType="num">
                                      <p:cBhvr additive="base">
                                        <p:cTn id="52"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2" grpId="1" animBg="1"/>
      <p:bldP spid="13" grpId="0" animBg="1"/>
      <p:bldP spid="14" grpId="0" animBg="1"/>
      <p:bldP spid="14" grpId="1" animBg="1"/>
      <p:bldP spid="21" grpId="0"/>
      <p:bldP spid="22" grpId="0"/>
      <p:bldP spid="40" grpId="0" animBg="1"/>
      <p:bldP spid="41" grpId="0" animBg="1"/>
      <p:bldP spid="41" grpId="1" animBg="1"/>
      <p:bldP spid="42" grpId="0" animBg="1"/>
      <p:bldP spid="43" grpId="0" animBg="1"/>
      <p:bldP spid="43"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Arrow: Pentagon 85">
            <a:extLst>
              <a:ext uri="{FF2B5EF4-FFF2-40B4-BE49-F238E27FC236}">
                <a16:creationId xmlns:a16="http://schemas.microsoft.com/office/drawing/2014/main" id="{4D47BB2E-6491-2560-48E7-8AB59F6446D9}"/>
              </a:ext>
            </a:extLst>
          </p:cNvPr>
          <p:cNvSpPr/>
          <p:nvPr/>
        </p:nvSpPr>
        <p:spPr>
          <a:xfrm rot="10800000" flipH="1" flipV="1">
            <a:off x="4610100" y="751112"/>
            <a:ext cx="4189266"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 name="Arrow: Pentagon 86">
            <a:extLst>
              <a:ext uri="{FF2B5EF4-FFF2-40B4-BE49-F238E27FC236}">
                <a16:creationId xmlns:a16="http://schemas.microsoft.com/office/drawing/2014/main" id="{2C9C0C77-20DE-B802-576C-7FB6A6A054D2}"/>
              </a:ext>
            </a:extLst>
          </p:cNvPr>
          <p:cNvSpPr/>
          <p:nvPr/>
        </p:nvSpPr>
        <p:spPr>
          <a:xfrm rot="10800000" flipH="1" flipV="1">
            <a:off x="4965896" y="1420584"/>
            <a:ext cx="3833470"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Arrow: Pentagon 87">
            <a:extLst>
              <a:ext uri="{FF2B5EF4-FFF2-40B4-BE49-F238E27FC236}">
                <a16:creationId xmlns:a16="http://schemas.microsoft.com/office/drawing/2014/main" id="{05239CC8-BB79-2627-B1CF-A1DADC7324A1}"/>
              </a:ext>
            </a:extLst>
          </p:cNvPr>
          <p:cNvSpPr/>
          <p:nvPr/>
        </p:nvSpPr>
        <p:spPr>
          <a:xfrm rot="10800000" flipH="1" flipV="1">
            <a:off x="5314950" y="2090055"/>
            <a:ext cx="3484416"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Arrow: Pentagon 88">
            <a:extLst>
              <a:ext uri="{FF2B5EF4-FFF2-40B4-BE49-F238E27FC236}">
                <a16:creationId xmlns:a16="http://schemas.microsoft.com/office/drawing/2014/main" id="{C18B7AF6-F482-A5E2-0826-13261C48BC6B}"/>
              </a:ext>
            </a:extLst>
          </p:cNvPr>
          <p:cNvSpPr/>
          <p:nvPr/>
        </p:nvSpPr>
        <p:spPr>
          <a:xfrm rot="10800000" flipH="1" flipV="1">
            <a:off x="4846864" y="2759527"/>
            <a:ext cx="3952502"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Arrow: Pentagon 89">
            <a:extLst>
              <a:ext uri="{FF2B5EF4-FFF2-40B4-BE49-F238E27FC236}">
                <a16:creationId xmlns:a16="http://schemas.microsoft.com/office/drawing/2014/main" id="{732ED9CB-7FA9-1D3C-B14D-9E5AF4F453A9}"/>
              </a:ext>
            </a:extLst>
          </p:cNvPr>
          <p:cNvSpPr/>
          <p:nvPr/>
        </p:nvSpPr>
        <p:spPr>
          <a:xfrm rot="10800000" flipH="1" flipV="1">
            <a:off x="6181724" y="3428999"/>
            <a:ext cx="2617641"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Arrow: Pentagon 90">
            <a:extLst>
              <a:ext uri="{FF2B5EF4-FFF2-40B4-BE49-F238E27FC236}">
                <a16:creationId xmlns:a16="http://schemas.microsoft.com/office/drawing/2014/main" id="{27C8897F-3219-02D8-B758-95E4190432D2}"/>
              </a:ext>
            </a:extLst>
          </p:cNvPr>
          <p:cNvSpPr/>
          <p:nvPr/>
        </p:nvSpPr>
        <p:spPr>
          <a:xfrm rot="10800000" flipH="1" flipV="1">
            <a:off x="5314950" y="4098470"/>
            <a:ext cx="3484416"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Arrow: Pentagon 91">
            <a:extLst>
              <a:ext uri="{FF2B5EF4-FFF2-40B4-BE49-F238E27FC236}">
                <a16:creationId xmlns:a16="http://schemas.microsoft.com/office/drawing/2014/main" id="{A099F1C2-F82F-930B-600F-158FDE8398EE}"/>
              </a:ext>
            </a:extLst>
          </p:cNvPr>
          <p:cNvSpPr/>
          <p:nvPr/>
        </p:nvSpPr>
        <p:spPr>
          <a:xfrm rot="10800000" flipH="1" flipV="1">
            <a:off x="4324350" y="4767942"/>
            <a:ext cx="4475016"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Arrow: Pentagon 92">
            <a:extLst>
              <a:ext uri="{FF2B5EF4-FFF2-40B4-BE49-F238E27FC236}">
                <a16:creationId xmlns:a16="http://schemas.microsoft.com/office/drawing/2014/main" id="{9300743E-9F1C-F215-9D32-DD1A1A1536C0}"/>
              </a:ext>
            </a:extLst>
          </p:cNvPr>
          <p:cNvSpPr/>
          <p:nvPr/>
        </p:nvSpPr>
        <p:spPr>
          <a:xfrm rot="10800000" flipH="1" flipV="1">
            <a:off x="5038724" y="5437415"/>
            <a:ext cx="3760641"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A436ECF-4776-D1B0-F7AA-8AA1311AC33E}"/>
              </a:ext>
            </a:extLst>
          </p:cNvPr>
          <p:cNvSpPr txBox="1"/>
          <p:nvPr/>
        </p:nvSpPr>
        <p:spPr>
          <a:xfrm>
            <a:off x="4772025" y="916570"/>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EDUCATIONAL GAP</a:t>
            </a:r>
          </a:p>
        </p:txBody>
      </p:sp>
      <p:sp>
        <p:nvSpPr>
          <p:cNvPr id="11" name="TextBox 10">
            <a:extLst>
              <a:ext uri="{FF2B5EF4-FFF2-40B4-BE49-F238E27FC236}">
                <a16:creationId xmlns:a16="http://schemas.microsoft.com/office/drawing/2014/main" id="{9C0CCF0B-A3F1-445E-03AE-DDC9AE66870F}"/>
              </a:ext>
            </a:extLst>
          </p:cNvPr>
          <p:cNvSpPr txBox="1"/>
          <p:nvPr/>
        </p:nvSpPr>
        <p:spPr>
          <a:xfrm>
            <a:off x="5092505" y="1586042"/>
            <a:ext cx="3305907"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ETHEREUM - CENTRIC FOCUS</a:t>
            </a:r>
          </a:p>
        </p:txBody>
      </p:sp>
      <p:sp>
        <p:nvSpPr>
          <p:cNvPr id="12" name="TextBox 11">
            <a:extLst>
              <a:ext uri="{FF2B5EF4-FFF2-40B4-BE49-F238E27FC236}">
                <a16:creationId xmlns:a16="http://schemas.microsoft.com/office/drawing/2014/main" id="{87CC8529-FEC7-F5AA-2B31-C29EC00A9B16}"/>
              </a:ext>
            </a:extLst>
          </p:cNvPr>
          <p:cNvSpPr txBox="1"/>
          <p:nvPr/>
        </p:nvSpPr>
        <p:spPr>
          <a:xfrm>
            <a:off x="5476875" y="2255513"/>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LACK OF GUIDANCE</a:t>
            </a:r>
          </a:p>
        </p:txBody>
      </p:sp>
      <p:sp>
        <p:nvSpPr>
          <p:cNvPr id="13" name="TextBox 12">
            <a:extLst>
              <a:ext uri="{FF2B5EF4-FFF2-40B4-BE49-F238E27FC236}">
                <a16:creationId xmlns:a16="http://schemas.microsoft.com/office/drawing/2014/main" id="{2DF8AA1D-AE80-F579-1004-B1333569BA37}"/>
              </a:ext>
            </a:extLst>
          </p:cNvPr>
          <p:cNvSpPr txBox="1"/>
          <p:nvPr/>
        </p:nvSpPr>
        <p:spPr>
          <a:xfrm>
            <a:off x="5008788" y="2924985"/>
            <a:ext cx="2869119"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PRACTICAL EXPERIENCE</a:t>
            </a:r>
          </a:p>
        </p:txBody>
      </p:sp>
      <p:sp>
        <p:nvSpPr>
          <p:cNvPr id="14" name="TextBox 13">
            <a:extLst>
              <a:ext uri="{FF2B5EF4-FFF2-40B4-BE49-F238E27FC236}">
                <a16:creationId xmlns:a16="http://schemas.microsoft.com/office/drawing/2014/main" id="{EFE0989E-05DC-F9A0-D28D-D66A158ECC28}"/>
              </a:ext>
            </a:extLst>
          </p:cNvPr>
          <p:cNvSpPr txBox="1"/>
          <p:nvPr/>
        </p:nvSpPr>
        <p:spPr>
          <a:xfrm>
            <a:off x="6343649" y="3594457"/>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EXPOSURE</a:t>
            </a:r>
          </a:p>
        </p:txBody>
      </p:sp>
      <p:sp>
        <p:nvSpPr>
          <p:cNvPr id="15" name="TextBox 14">
            <a:extLst>
              <a:ext uri="{FF2B5EF4-FFF2-40B4-BE49-F238E27FC236}">
                <a16:creationId xmlns:a16="http://schemas.microsoft.com/office/drawing/2014/main" id="{FF86A83B-3929-D5FB-2AD7-A9B85CF6E173}"/>
              </a:ext>
            </a:extLst>
          </p:cNvPr>
          <p:cNvSpPr txBox="1"/>
          <p:nvPr/>
        </p:nvSpPr>
        <p:spPr>
          <a:xfrm>
            <a:off x="5476875" y="4263929"/>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MENTORSHIP</a:t>
            </a:r>
          </a:p>
        </p:txBody>
      </p:sp>
      <p:sp>
        <p:nvSpPr>
          <p:cNvPr id="16" name="TextBox 15">
            <a:extLst>
              <a:ext uri="{FF2B5EF4-FFF2-40B4-BE49-F238E27FC236}">
                <a16:creationId xmlns:a16="http://schemas.microsoft.com/office/drawing/2014/main" id="{2F35336A-81FC-AD0A-C34B-3362F1A3764F}"/>
              </a:ext>
            </a:extLst>
          </p:cNvPr>
          <p:cNvSpPr txBox="1"/>
          <p:nvPr/>
        </p:nvSpPr>
        <p:spPr>
          <a:xfrm>
            <a:off x="4486275" y="4933401"/>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HANDS ON PROJECT</a:t>
            </a:r>
          </a:p>
        </p:txBody>
      </p:sp>
      <p:sp>
        <p:nvSpPr>
          <p:cNvPr id="17" name="TextBox 16">
            <a:extLst>
              <a:ext uri="{FF2B5EF4-FFF2-40B4-BE49-F238E27FC236}">
                <a16:creationId xmlns:a16="http://schemas.microsoft.com/office/drawing/2014/main" id="{43251DD8-7041-52BB-4BBB-662A347012BF}"/>
              </a:ext>
            </a:extLst>
          </p:cNvPr>
          <p:cNvSpPr txBox="1"/>
          <p:nvPr/>
        </p:nvSpPr>
        <p:spPr>
          <a:xfrm>
            <a:off x="5200649" y="5602874"/>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SKILL DEVELOPMENT</a:t>
            </a:r>
          </a:p>
        </p:txBody>
      </p:sp>
      <p:sp useBgFill="1">
        <p:nvSpPr>
          <p:cNvPr id="18" name="Diamond 17">
            <a:extLst>
              <a:ext uri="{FF2B5EF4-FFF2-40B4-BE49-F238E27FC236}">
                <a16:creationId xmlns:a16="http://schemas.microsoft.com/office/drawing/2014/main" id="{737417C0-D632-0094-B46E-7E9E1F5D7A18}"/>
              </a:ext>
            </a:extLst>
          </p:cNvPr>
          <p:cNvSpPr/>
          <p:nvPr/>
        </p:nvSpPr>
        <p:spPr>
          <a:xfrm>
            <a:off x="10132105" y="275952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Diamond 18">
            <a:extLst>
              <a:ext uri="{FF2B5EF4-FFF2-40B4-BE49-F238E27FC236}">
                <a16:creationId xmlns:a16="http://schemas.microsoft.com/office/drawing/2014/main" id="{DE711137-3B35-B652-B145-5AFEDA2B5722}"/>
              </a:ext>
            </a:extLst>
          </p:cNvPr>
          <p:cNvSpPr/>
          <p:nvPr/>
        </p:nvSpPr>
        <p:spPr>
          <a:xfrm>
            <a:off x="10132105" y="3429000"/>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Diamond 19">
            <a:extLst>
              <a:ext uri="{FF2B5EF4-FFF2-40B4-BE49-F238E27FC236}">
                <a16:creationId xmlns:a16="http://schemas.microsoft.com/office/drawing/2014/main" id="{80B74887-F30C-5BD1-2A0B-98992923F098}"/>
              </a:ext>
            </a:extLst>
          </p:cNvPr>
          <p:cNvSpPr/>
          <p:nvPr/>
        </p:nvSpPr>
        <p:spPr>
          <a:xfrm>
            <a:off x="10466841" y="3094264"/>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Diamond 20">
            <a:extLst>
              <a:ext uri="{FF2B5EF4-FFF2-40B4-BE49-F238E27FC236}">
                <a16:creationId xmlns:a16="http://schemas.microsoft.com/office/drawing/2014/main" id="{AF966E3B-E32F-AB8C-06A7-825E6F6AD63F}"/>
              </a:ext>
            </a:extLst>
          </p:cNvPr>
          <p:cNvSpPr/>
          <p:nvPr/>
        </p:nvSpPr>
        <p:spPr>
          <a:xfrm>
            <a:off x="9797370" y="3094264"/>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Diamond 21">
            <a:extLst>
              <a:ext uri="{FF2B5EF4-FFF2-40B4-BE49-F238E27FC236}">
                <a16:creationId xmlns:a16="http://schemas.microsoft.com/office/drawing/2014/main" id="{CB182302-643B-C419-A934-7662FDBC1C5C}"/>
              </a:ext>
            </a:extLst>
          </p:cNvPr>
          <p:cNvSpPr/>
          <p:nvPr/>
        </p:nvSpPr>
        <p:spPr>
          <a:xfrm>
            <a:off x="9797370" y="2424793"/>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Diamond 22">
            <a:extLst>
              <a:ext uri="{FF2B5EF4-FFF2-40B4-BE49-F238E27FC236}">
                <a16:creationId xmlns:a16="http://schemas.microsoft.com/office/drawing/2014/main" id="{3311D580-985F-DF9D-D890-997A54347609}"/>
              </a:ext>
            </a:extLst>
          </p:cNvPr>
          <p:cNvSpPr/>
          <p:nvPr/>
        </p:nvSpPr>
        <p:spPr>
          <a:xfrm>
            <a:off x="9797370" y="3763736"/>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Diamond 23">
            <a:extLst>
              <a:ext uri="{FF2B5EF4-FFF2-40B4-BE49-F238E27FC236}">
                <a16:creationId xmlns:a16="http://schemas.microsoft.com/office/drawing/2014/main" id="{EC7836A4-F0ED-D402-2EB4-9CD548D4299D}"/>
              </a:ext>
            </a:extLst>
          </p:cNvPr>
          <p:cNvSpPr/>
          <p:nvPr/>
        </p:nvSpPr>
        <p:spPr>
          <a:xfrm>
            <a:off x="9462634" y="275952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Diamond 24">
            <a:extLst>
              <a:ext uri="{FF2B5EF4-FFF2-40B4-BE49-F238E27FC236}">
                <a16:creationId xmlns:a16="http://schemas.microsoft.com/office/drawing/2014/main" id="{0EDE4690-B951-479C-2395-75F571BC28F9}"/>
              </a:ext>
            </a:extLst>
          </p:cNvPr>
          <p:cNvSpPr/>
          <p:nvPr/>
        </p:nvSpPr>
        <p:spPr>
          <a:xfrm>
            <a:off x="9462634" y="209005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Diamond 25">
            <a:extLst>
              <a:ext uri="{FF2B5EF4-FFF2-40B4-BE49-F238E27FC236}">
                <a16:creationId xmlns:a16="http://schemas.microsoft.com/office/drawing/2014/main" id="{D5CD4D68-57AB-C400-C06B-2896B4C58AFC}"/>
              </a:ext>
            </a:extLst>
          </p:cNvPr>
          <p:cNvSpPr/>
          <p:nvPr/>
        </p:nvSpPr>
        <p:spPr>
          <a:xfrm>
            <a:off x="9462634" y="3429000"/>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Diamond 26">
            <a:extLst>
              <a:ext uri="{FF2B5EF4-FFF2-40B4-BE49-F238E27FC236}">
                <a16:creationId xmlns:a16="http://schemas.microsoft.com/office/drawing/2014/main" id="{264AF13D-5F50-232C-249B-BA8AF357559C}"/>
              </a:ext>
            </a:extLst>
          </p:cNvPr>
          <p:cNvSpPr/>
          <p:nvPr/>
        </p:nvSpPr>
        <p:spPr>
          <a:xfrm>
            <a:off x="9462634" y="4098472"/>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Diamond 27">
            <a:extLst>
              <a:ext uri="{FF2B5EF4-FFF2-40B4-BE49-F238E27FC236}">
                <a16:creationId xmlns:a16="http://schemas.microsoft.com/office/drawing/2014/main" id="{6CF636F2-86A5-D7D9-1CB8-9E7627FED9C1}"/>
              </a:ext>
            </a:extLst>
          </p:cNvPr>
          <p:cNvSpPr/>
          <p:nvPr/>
        </p:nvSpPr>
        <p:spPr>
          <a:xfrm>
            <a:off x="9127898" y="2424793"/>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Diamond 28">
            <a:extLst>
              <a:ext uri="{FF2B5EF4-FFF2-40B4-BE49-F238E27FC236}">
                <a16:creationId xmlns:a16="http://schemas.microsoft.com/office/drawing/2014/main" id="{B0B030C5-51DD-9E9E-7366-06B073DCBD5B}"/>
              </a:ext>
            </a:extLst>
          </p:cNvPr>
          <p:cNvSpPr/>
          <p:nvPr/>
        </p:nvSpPr>
        <p:spPr>
          <a:xfrm>
            <a:off x="9127898" y="1755322"/>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Diamond 29">
            <a:extLst>
              <a:ext uri="{FF2B5EF4-FFF2-40B4-BE49-F238E27FC236}">
                <a16:creationId xmlns:a16="http://schemas.microsoft.com/office/drawing/2014/main" id="{05957B9A-8C0F-5482-75B9-D82774C27A4E}"/>
              </a:ext>
            </a:extLst>
          </p:cNvPr>
          <p:cNvSpPr/>
          <p:nvPr/>
        </p:nvSpPr>
        <p:spPr>
          <a:xfrm>
            <a:off x="9127898" y="3763736"/>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Diamond 30">
            <a:extLst>
              <a:ext uri="{FF2B5EF4-FFF2-40B4-BE49-F238E27FC236}">
                <a16:creationId xmlns:a16="http://schemas.microsoft.com/office/drawing/2014/main" id="{636F594E-9646-52D7-66FB-A1F361ACA054}"/>
              </a:ext>
            </a:extLst>
          </p:cNvPr>
          <p:cNvSpPr/>
          <p:nvPr/>
        </p:nvSpPr>
        <p:spPr>
          <a:xfrm>
            <a:off x="9127898" y="3094264"/>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Diamond 31">
            <a:extLst>
              <a:ext uri="{FF2B5EF4-FFF2-40B4-BE49-F238E27FC236}">
                <a16:creationId xmlns:a16="http://schemas.microsoft.com/office/drawing/2014/main" id="{9723D3EC-1A6A-7A3A-7CFC-EA55E1846F39}"/>
              </a:ext>
            </a:extLst>
          </p:cNvPr>
          <p:cNvSpPr/>
          <p:nvPr/>
        </p:nvSpPr>
        <p:spPr>
          <a:xfrm>
            <a:off x="9127898" y="443320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Diamond 32">
            <a:extLst>
              <a:ext uri="{FF2B5EF4-FFF2-40B4-BE49-F238E27FC236}">
                <a16:creationId xmlns:a16="http://schemas.microsoft.com/office/drawing/2014/main" id="{19FFD010-8983-9B69-B1CB-6AB320387B7E}"/>
              </a:ext>
            </a:extLst>
          </p:cNvPr>
          <p:cNvSpPr/>
          <p:nvPr/>
        </p:nvSpPr>
        <p:spPr>
          <a:xfrm>
            <a:off x="8793163" y="209005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Diamond 33">
            <a:extLst>
              <a:ext uri="{FF2B5EF4-FFF2-40B4-BE49-F238E27FC236}">
                <a16:creationId xmlns:a16="http://schemas.microsoft.com/office/drawing/2014/main" id="{EFE89477-9538-2447-498F-D4EFB5F9970B}"/>
              </a:ext>
            </a:extLst>
          </p:cNvPr>
          <p:cNvSpPr/>
          <p:nvPr/>
        </p:nvSpPr>
        <p:spPr>
          <a:xfrm>
            <a:off x="8793163" y="1420586"/>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Diamond 34">
            <a:extLst>
              <a:ext uri="{FF2B5EF4-FFF2-40B4-BE49-F238E27FC236}">
                <a16:creationId xmlns:a16="http://schemas.microsoft.com/office/drawing/2014/main" id="{9FCDC3CB-5F6B-F0DC-6190-00AEC5A8199A}"/>
              </a:ext>
            </a:extLst>
          </p:cNvPr>
          <p:cNvSpPr/>
          <p:nvPr/>
        </p:nvSpPr>
        <p:spPr>
          <a:xfrm>
            <a:off x="8793163" y="3429000"/>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Diamond 35">
            <a:extLst>
              <a:ext uri="{FF2B5EF4-FFF2-40B4-BE49-F238E27FC236}">
                <a16:creationId xmlns:a16="http://schemas.microsoft.com/office/drawing/2014/main" id="{E974283B-EFEC-B7D4-C2AA-6E01675425BC}"/>
              </a:ext>
            </a:extLst>
          </p:cNvPr>
          <p:cNvSpPr/>
          <p:nvPr/>
        </p:nvSpPr>
        <p:spPr>
          <a:xfrm>
            <a:off x="8793163" y="275952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Diamond 36">
            <a:extLst>
              <a:ext uri="{FF2B5EF4-FFF2-40B4-BE49-F238E27FC236}">
                <a16:creationId xmlns:a16="http://schemas.microsoft.com/office/drawing/2014/main" id="{176F4F27-5583-27C1-7675-01F003FF5161}"/>
              </a:ext>
            </a:extLst>
          </p:cNvPr>
          <p:cNvSpPr/>
          <p:nvPr/>
        </p:nvSpPr>
        <p:spPr>
          <a:xfrm>
            <a:off x="8793163" y="4098472"/>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Diamond 37">
            <a:extLst>
              <a:ext uri="{FF2B5EF4-FFF2-40B4-BE49-F238E27FC236}">
                <a16:creationId xmlns:a16="http://schemas.microsoft.com/office/drawing/2014/main" id="{AF3F3FB6-898F-A8E4-26D4-B0108CBDE791}"/>
              </a:ext>
            </a:extLst>
          </p:cNvPr>
          <p:cNvSpPr/>
          <p:nvPr/>
        </p:nvSpPr>
        <p:spPr>
          <a:xfrm>
            <a:off x="8793163" y="4767943"/>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DE7635F-E551-64E0-74E4-616070E7BB27}"/>
              </a:ext>
            </a:extLst>
          </p:cNvPr>
          <p:cNvSpPr/>
          <p:nvPr/>
        </p:nvSpPr>
        <p:spPr>
          <a:xfrm>
            <a:off x="8964533" y="2930898"/>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589052B-1D42-7B8F-ACB9-A0E9A3D93ACB}"/>
              </a:ext>
            </a:extLst>
          </p:cNvPr>
          <p:cNvSpPr/>
          <p:nvPr/>
        </p:nvSpPr>
        <p:spPr>
          <a:xfrm>
            <a:off x="8964533" y="2261428"/>
            <a:ext cx="326732" cy="326732"/>
          </a:xfrm>
          <a:prstGeom prst="ellipse">
            <a:avLst/>
          </a:prstGeom>
          <a:gradFill>
            <a:gsLst>
              <a:gs pos="15000">
                <a:schemeClr val="accent6"/>
              </a:gs>
              <a:gs pos="100000">
                <a:schemeClr val="accent6">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CADB5D9-5C83-F3FF-0A5E-C63D2BAF91D5}"/>
              </a:ext>
            </a:extLst>
          </p:cNvPr>
          <p:cNvSpPr/>
          <p:nvPr/>
        </p:nvSpPr>
        <p:spPr>
          <a:xfrm>
            <a:off x="8964533" y="1591956"/>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572F210-520D-6452-FBFA-C31DC1384F27}"/>
              </a:ext>
            </a:extLst>
          </p:cNvPr>
          <p:cNvSpPr/>
          <p:nvPr/>
        </p:nvSpPr>
        <p:spPr>
          <a:xfrm>
            <a:off x="8964533" y="3600370"/>
            <a:ext cx="326732" cy="326732"/>
          </a:xfrm>
          <a:prstGeom prst="ellipse">
            <a:avLst/>
          </a:prstGeom>
          <a:gradFill>
            <a:gsLst>
              <a:gs pos="15000">
                <a:schemeClr val="accent3"/>
              </a:gs>
              <a:gs pos="100000">
                <a:schemeClr val="accent3">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46AB660-9E4A-EB52-D91A-D90A6E62B2F3}"/>
              </a:ext>
            </a:extLst>
          </p:cNvPr>
          <p:cNvSpPr/>
          <p:nvPr/>
        </p:nvSpPr>
        <p:spPr>
          <a:xfrm>
            <a:off x="8964533" y="4269842"/>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6C76443-7692-C349-489B-AD023CE4843D}"/>
              </a:ext>
            </a:extLst>
          </p:cNvPr>
          <p:cNvSpPr/>
          <p:nvPr/>
        </p:nvSpPr>
        <p:spPr>
          <a:xfrm>
            <a:off x="8964533" y="4939313"/>
            <a:ext cx="326732" cy="326732"/>
          </a:xfrm>
          <a:prstGeom prst="ellipse">
            <a:avLst/>
          </a:prstGeom>
          <a:gradFill>
            <a:gsLst>
              <a:gs pos="15000">
                <a:schemeClr val="accent5"/>
              </a:gs>
              <a:gs pos="100000">
                <a:schemeClr val="accent5">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BC6437E-695F-88B4-598B-4C98DD55E897}"/>
              </a:ext>
            </a:extLst>
          </p:cNvPr>
          <p:cNvSpPr/>
          <p:nvPr/>
        </p:nvSpPr>
        <p:spPr>
          <a:xfrm>
            <a:off x="9299269" y="2596163"/>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D63653F-9FEA-075C-64E0-BF3BFD18DD9D}"/>
              </a:ext>
            </a:extLst>
          </p:cNvPr>
          <p:cNvSpPr/>
          <p:nvPr/>
        </p:nvSpPr>
        <p:spPr>
          <a:xfrm>
            <a:off x="9299269" y="1926692"/>
            <a:ext cx="326732" cy="326732"/>
          </a:xfrm>
          <a:prstGeom prst="ellipse">
            <a:avLst/>
          </a:prstGeom>
          <a:gradFill>
            <a:gsLst>
              <a:gs pos="15000">
                <a:schemeClr val="accent6"/>
              </a:gs>
              <a:gs pos="100000">
                <a:schemeClr val="accent6">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BD748AC-CB7D-2082-D9F9-C1E22DDC7120}"/>
              </a:ext>
            </a:extLst>
          </p:cNvPr>
          <p:cNvSpPr/>
          <p:nvPr/>
        </p:nvSpPr>
        <p:spPr>
          <a:xfrm>
            <a:off x="9299269" y="3265634"/>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4C6EC3D-BB72-1F87-6F8E-6EF03897E89B}"/>
              </a:ext>
            </a:extLst>
          </p:cNvPr>
          <p:cNvSpPr/>
          <p:nvPr/>
        </p:nvSpPr>
        <p:spPr>
          <a:xfrm>
            <a:off x="9299269" y="3935106"/>
            <a:ext cx="326732" cy="326732"/>
          </a:xfrm>
          <a:prstGeom prst="ellipse">
            <a:avLst/>
          </a:prstGeom>
          <a:gradFill>
            <a:gsLst>
              <a:gs pos="15000">
                <a:schemeClr val="accent3"/>
              </a:gs>
              <a:gs pos="100000">
                <a:schemeClr val="accent3">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B3200FA-8693-C503-65A2-768EF593EF8E}"/>
              </a:ext>
            </a:extLst>
          </p:cNvPr>
          <p:cNvSpPr/>
          <p:nvPr/>
        </p:nvSpPr>
        <p:spPr>
          <a:xfrm>
            <a:off x="9299269" y="4604578"/>
            <a:ext cx="326732" cy="326732"/>
          </a:xfrm>
          <a:prstGeom prst="ellipse">
            <a:avLst/>
          </a:prstGeom>
          <a:gradFill>
            <a:gsLst>
              <a:gs pos="15000">
                <a:schemeClr val="accent5"/>
              </a:gs>
              <a:gs pos="100000">
                <a:schemeClr val="accent5">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2CA4010-A9DB-EF9F-EFB0-9CECC96367BC}"/>
              </a:ext>
            </a:extLst>
          </p:cNvPr>
          <p:cNvSpPr/>
          <p:nvPr/>
        </p:nvSpPr>
        <p:spPr>
          <a:xfrm>
            <a:off x="9634004" y="2261428"/>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EBA119A-7B05-8BD1-0406-232563FF959F}"/>
              </a:ext>
            </a:extLst>
          </p:cNvPr>
          <p:cNvSpPr/>
          <p:nvPr/>
        </p:nvSpPr>
        <p:spPr>
          <a:xfrm>
            <a:off x="9634004" y="2930898"/>
            <a:ext cx="326732" cy="326732"/>
          </a:xfrm>
          <a:prstGeom prst="ellipse">
            <a:avLst/>
          </a:prstGeom>
          <a:gradFill>
            <a:gsLst>
              <a:gs pos="15000">
                <a:schemeClr val="accent1"/>
              </a:gs>
              <a:gs pos="100000">
                <a:schemeClr val="accent1">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A3600A-C22B-1696-1AF0-B71AF42603B9}"/>
              </a:ext>
            </a:extLst>
          </p:cNvPr>
          <p:cNvSpPr/>
          <p:nvPr/>
        </p:nvSpPr>
        <p:spPr>
          <a:xfrm>
            <a:off x="9634004" y="3600370"/>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2EFAF2B-BF10-24C2-C1AA-9F7D1B6B2277}"/>
              </a:ext>
            </a:extLst>
          </p:cNvPr>
          <p:cNvSpPr/>
          <p:nvPr/>
        </p:nvSpPr>
        <p:spPr>
          <a:xfrm>
            <a:off x="9634004" y="4269842"/>
            <a:ext cx="326732" cy="326732"/>
          </a:xfrm>
          <a:prstGeom prst="ellipse">
            <a:avLst/>
          </a:prstGeom>
          <a:gradFill>
            <a:gsLst>
              <a:gs pos="15000">
                <a:schemeClr val="accent4"/>
              </a:gs>
              <a:gs pos="100000">
                <a:schemeClr val="accent4">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94A6777-342C-58D3-FFDE-17F732EE6F3E}"/>
              </a:ext>
            </a:extLst>
          </p:cNvPr>
          <p:cNvSpPr/>
          <p:nvPr/>
        </p:nvSpPr>
        <p:spPr>
          <a:xfrm>
            <a:off x="9968740" y="2596163"/>
            <a:ext cx="326732" cy="326732"/>
          </a:xfrm>
          <a:prstGeom prst="ellipse">
            <a:avLst/>
          </a:prstGeom>
          <a:gradFill>
            <a:gsLst>
              <a:gs pos="15000">
                <a:schemeClr val="accent1"/>
              </a:gs>
              <a:gs pos="100000">
                <a:schemeClr val="accent1">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7F42A2F-33DC-D155-858A-12D104E09EAD}"/>
              </a:ext>
            </a:extLst>
          </p:cNvPr>
          <p:cNvSpPr/>
          <p:nvPr/>
        </p:nvSpPr>
        <p:spPr>
          <a:xfrm>
            <a:off x="9968740" y="3265634"/>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C7A9680-69E9-E6A4-60AE-F47CB3D44AE0}"/>
              </a:ext>
            </a:extLst>
          </p:cNvPr>
          <p:cNvSpPr/>
          <p:nvPr/>
        </p:nvSpPr>
        <p:spPr>
          <a:xfrm>
            <a:off x="9968740" y="3935106"/>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F715252-5600-6DD8-9EF7-37DC0CD36ADB}"/>
              </a:ext>
            </a:extLst>
          </p:cNvPr>
          <p:cNvSpPr/>
          <p:nvPr/>
        </p:nvSpPr>
        <p:spPr>
          <a:xfrm>
            <a:off x="10303475" y="2930898"/>
            <a:ext cx="326732" cy="326732"/>
          </a:xfrm>
          <a:prstGeom prst="ellipse">
            <a:avLst/>
          </a:prstGeom>
          <a:gradFill>
            <a:gsLst>
              <a:gs pos="15000">
                <a:schemeClr val="accent1"/>
              </a:gs>
              <a:gs pos="100000">
                <a:schemeClr val="accent1">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6144FDA-CA39-760C-1F93-25181E04EB2C}"/>
              </a:ext>
            </a:extLst>
          </p:cNvPr>
          <p:cNvSpPr/>
          <p:nvPr/>
        </p:nvSpPr>
        <p:spPr>
          <a:xfrm>
            <a:off x="10303475" y="3600370"/>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8AEA8E0-7C9D-FCDF-33FF-03671945B7A2}"/>
              </a:ext>
            </a:extLst>
          </p:cNvPr>
          <p:cNvSpPr/>
          <p:nvPr/>
        </p:nvSpPr>
        <p:spPr>
          <a:xfrm>
            <a:off x="10638211" y="3265634"/>
            <a:ext cx="326732" cy="326732"/>
          </a:xfrm>
          <a:prstGeom prst="ellipse">
            <a:avLst/>
          </a:prstGeom>
          <a:gradFill>
            <a:gsLst>
              <a:gs pos="15000">
                <a:schemeClr val="accent1"/>
              </a:gs>
              <a:gs pos="100000">
                <a:schemeClr val="accent1">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Diamond 59">
            <a:extLst>
              <a:ext uri="{FF2B5EF4-FFF2-40B4-BE49-F238E27FC236}">
                <a16:creationId xmlns:a16="http://schemas.microsoft.com/office/drawing/2014/main" id="{43223EA7-8A72-34C0-ECCE-0B8AA91F35E6}"/>
              </a:ext>
            </a:extLst>
          </p:cNvPr>
          <p:cNvSpPr/>
          <p:nvPr/>
        </p:nvSpPr>
        <p:spPr>
          <a:xfrm>
            <a:off x="8461416" y="2424792"/>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Diamond 60">
            <a:extLst>
              <a:ext uri="{FF2B5EF4-FFF2-40B4-BE49-F238E27FC236}">
                <a16:creationId xmlns:a16="http://schemas.microsoft.com/office/drawing/2014/main" id="{8FA59E79-56CB-01EC-D810-CAD86BC254D6}"/>
              </a:ext>
            </a:extLst>
          </p:cNvPr>
          <p:cNvSpPr/>
          <p:nvPr/>
        </p:nvSpPr>
        <p:spPr>
          <a:xfrm>
            <a:off x="8461416" y="1755321"/>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Diamond 61">
            <a:extLst>
              <a:ext uri="{FF2B5EF4-FFF2-40B4-BE49-F238E27FC236}">
                <a16:creationId xmlns:a16="http://schemas.microsoft.com/office/drawing/2014/main" id="{586BAEB6-0B0B-6797-EC12-30844D7647EA}"/>
              </a:ext>
            </a:extLst>
          </p:cNvPr>
          <p:cNvSpPr/>
          <p:nvPr/>
        </p:nvSpPr>
        <p:spPr>
          <a:xfrm>
            <a:off x="8461416" y="3763735"/>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Diamond 62">
            <a:extLst>
              <a:ext uri="{FF2B5EF4-FFF2-40B4-BE49-F238E27FC236}">
                <a16:creationId xmlns:a16="http://schemas.microsoft.com/office/drawing/2014/main" id="{CF6A2EDF-F83F-98BC-1A2F-AA49E3A56BA2}"/>
              </a:ext>
            </a:extLst>
          </p:cNvPr>
          <p:cNvSpPr/>
          <p:nvPr/>
        </p:nvSpPr>
        <p:spPr>
          <a:xfrm>
            <a:off x="8461416" y="3094263"/>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Diamond 63">
            <a:extLst>
              <a:ext uri="{FF2B5EF4-FFF2-40B4-BE49-F238E27FC236}">
                <a16:creationId xmlns:a16="http://schemas.microsoft.com/office/drawing/2014/main" id="{067B5BF1-AEEF-6154-6BB4-9A3A03861814}"/>
              </a:ext>
            </a:extLst>
          </p:cNvPr>
          <p:cNvSpPr/>
          <p:nvPr/>
        </p:nvSpPr>
        <p:spPr>
          <a:xfrm>
            <a:off x="8461416" y="4433207"/>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7E2B25B-5051-64D9-B725-CF0A6DB6E36D}"/>
              </a:ext>
            </a:extLst>
          </p:cNvPr>
          <p:cNvSpPr/>
          <p:nvPr/>
        </p:nvSpPr>
        <p:spPr>
          <a:xfrm>
            <a:off x="8632787" y="2596162"/>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8543FE2-9DB0-F991-835B-DED2FDACAD60}"/>
              </a:ext>
            </a:extLst>
          </p:cNvPr>
          <p:cNvSpPr/>
          <p:nvPr/>
        </p:nvSpPr>
        <p:spPr>
          <a:xfrm>
            <a:off x="8632787" y="1926691"/>
            <a:ext cx="326732" cy="326732"/>
          </a:xfrm>
          <a:prstGeom prst="ellipse">
            <a:avLst/>
          </a:prstGeom>
          <a:gradFill>
            <a:gsLst>
              <a:gs pos="15000">
                <a:schemeClr val="accent6"/>
              </a:gs>
              <a:gs pos="100000">
                <a:schemeClr val="accent6">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946A80D-A9F7-CE09-2BA4-4C08B9792577}"/>
              </a:ext>
            </a:extLst>
          </p:cNvPr>
          <p:cNvSpPr/>
          <p:nvPr/>
        </p:nvSpPr>
        <p:spPr>
          <a:xfrm>
            <a:off x="8632787" y="3265633"/>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ADA3244-F72B-D80E-4008-4E8534E974A3}"/>
              </a:ext>
            </a:extLst>
          </p:cNvPr>
          <p:cNvSpPr/>
          <p:nvPr/>
        </p:nvSpPr>
        <p:spPr>
          <a:xfrm>
            <a:off x="8632787" y="3935105"/>
            <a:ext cx="326732" cy="326732"/>
          </a:xfrm>
          <a:prstGeom prst="ellipse">
            <a:avLst/>
          </a:prstGeom>
          <a:gradFill>
            <a:gsLst>
              <a:gs pos="15000">
                <a:schemeClr val="accent3"/>
              </a:gs>
              <a:gs pos="100000">
                <a:schemeClr val="accent3">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9033AA6-4414-BA96-E658-E8B47150B92D}"/>
              </a:ext>
            </a:extLst>
          </p:cNvPr>
          <p:cNvSpPr/>
          <p:nvPr/>
        </p:nvSpPr>
        <p:spPr>
          <a:xfrm>
            <a:off x="8632787" y="4604577"/>
            <a:ext cx="326732" cy="326732"/>
          </a:xfrm>
          <a:prstGeom prst="ellipse">
            <a:avLst/>
          </a:prstGeom>
          <a:gradFill>
            <a:gsLst>
              <a:gs pos="15000">
                <a:schemeClr val="accent5"/>
              </a:gs>
              <a:gs pos="100000">
                <a:schemeClr val="accent5">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Diamond 69">
            <a:extLst>
              <a:ext uri="{FF2B5EF4-FFF2-40B4-BE49-F238E27FC236}">
                <a16:creationId xmlns:a16="http://schemas.microsoft.com/office/drawing/2014/main" id="{A7E534B9-894A-C41A-F265-46A4BD4FB70B}"/>
              </a:ext>
            </a:extLst>
          </p:cNvPr>
          <p:cNvSpPr/>
          <p:nvPr/>
        </p:nvSpPr>
        <p:spPr>
          <a:xfrm>
            <a:off x="8461416" y="1089852"/>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6AA34C6-C9F4-CB8A-B418-A1CDF80A8B5B}"/>
              </a:ext>
            </a:extLst>
          </p:cNvPr>
          <p:cNvSpPr/>
          <p:nvPr/>
        </p:nvSpPr>
        <p:spPr>
          <a:xfrm>
            <a:off x="8632787" y="1261222"/>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Diamond 71">
            <a:extLst>
              <a:ext uri="{FF2B5EF4-FFF2-40B4-BE49-F238E27FC236}">
                <a16:creationId xmlns:a16="http://schemas.microsoft.com/office/drawing/2014/main" id="{7A485252-B0AA-546A-4A1F-F2EE24FF3CB6}"/>
              </a:ext>
            </a:extLst>
          </p:cNvPr>
          <p:cNvSpPr/>
          <p:nvPr/>
        </p:nvSpPr>
        <p:spPr>
          <a:xfrm>
            <a:off x="8461416" y="510267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A84E8CC-9BA1-F473-75AE-058769636695}"/>
              </a:ext>
            </a:extLst>
          </p:cNvPr>
          <p:cNvSpPr/>
          <p:nvPr/>
        </p:nvSpPr>
        <p:spPr>
          <a:xfrm>
            <a:off x="8632787" y="5274048"/>
            <a:ext cx="326732" cy="326732"/>
          </a:xfrm>
          <a:prstGeom prst="ellipse">
            <a:avLst/>
          </a:prstGeom>
          <a:gradFill>
            <a:gsLst>
              <a:gs pos="15000">
                <a:schemeClr val="accent5"/>
              </a:gs>
              <a:gs pos="100000">
                <a:schemeClr val="accent5">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21EDFD4-8C43-B2BF-5116-3BD354B7526B}"/>
              </a:ext>
            </a:extLst>
          </p:cNvPr>
          <p:cNvSpPr txBox="1"/>
          <p:nvPr/>
        </p:nvSpPr>
        <p:spPr>
          <a:xfrm>
            <a:off x="506437" y="2367171"/>
            <a:ext cx="3417863" cy="1446550"/>
          </a:xfrm>
          <a:prstGeom prst="rect">
            <a:avLst/>
          </a:prstGeom>
          <a:noFill/>
        </p:spPr>
        <p:txBody>
          <a:bodyPr wrap="square" rtlCol="0">
            <a:spAutoFit/>
          </a:bodyPr>
          <a:lstStyle/>
          <a:p>
            <a:r>
              <a:rPr lang="en-US" sz="4400" spc="-150" dirty="0">
                <a:solidFill>
                  <a:schemeClr val="tx1">
                    <a:lumMod val="95000"/>
                    <a:lumOff val="5000"/>
                  </a:schemeClr>
                </a:solidFill>
                <a:latin typeface="+mj-lt"/>
                <a:cs typeface="Sora ExtraBold" pitchFamily="2" charset="0"/>
              </a:rPr>
              <a:t>PROBLEM</a:t>
            </a:r>
          </a:p>
          <a:p>
            <a:r>
              <a:rPr lang="en-US" sz="4400" b="1" spc="-150" dirty="0">
                <a:solidFill>
                  <a:schemeClr val="tx1">
                    <a:lumMod val="95000"/>
                    <a:lumOff val="5000"/>
                  </a:schemeClr>
                </a:solidFill>
                <a:latin typeface="+mj-lt"/>
                <a:cs typeface="Sora ExtraBold" pitchFamily="2" charset="0"/>
              </a:rPr>
              <a:t>STATEMENT</a:t>
            </a:r>
          </a:p>
        </p:txBody>
      </p:sp>
    </p:spTree>
    <p:extLst>
      <p:ext uri="{BB962C8B-B14F-4D97-AF65-F5344CB8AC3E}">
        <p14:creationId xmlns:p14="http://schemas.microsoft.com/office/powerpoint/2010/main" val="2951710627"/>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up)">
                                      <p:cBhvr>
                                        <p:cTn id="7" dur="500"/>
                                        <p:tgtEl>
                                          <p:spTgt spid="74"/>
                                        </p:tgtEl>
                                      </p:cBhvr>
                                    </p:animEffect>
                                  </p:childTnLst>
                                </p:cTn>
                              </p:par>
                              <p:par>
                                <p:cTn id="8" presetID="42" presetClass="path" presetSubtype="0" accel="49333" decel="50667" fill="hold" grpId="1" nodeType="withEffect">
                                  <p:stCondLst>
                                    <p:cond delay="0"/>
                                  </p:stCondLst>
                                  <p:childTnLst>
                                    <p:animMotion origin="layout" path="M -6.25E-7 -2.96296E-6 L -6.25E-7 0.07246 " pathEditMode="relative" rAng="0" ptsTypes="AA">
                                      <p:cBhvr>
                                        <p:cTn id="9" dur="750" spd="-100000" fill="hold"/>
                                        <p:tgtEl>
                                          <p:spTgt spid="74"/>
                                        </p:tgtEl>
                                        <p:attrNameLst>
                                          <p:attrName>ppt_x</p:attrName>
                                          <p:attrName>ppt_y</p:attrName>
                                        </p:attrNameLst>
                                      </p:cBhvr>
                                      <p:rCtr x="0" y="3611"/>
                                    </p:animMotion>
                                  </p:childTnLst>
                                </p:cTn>
                              </p:par>
                              <p:par>
                                <p:cTn id="10" presetID="22" presetClass="entr" presetSubtype="2" fill="hold" grpId="0" nodeType="withEffect">
                                  <p:stCondLst>
                                    <p:cond delay="75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par>
                                <p:cTn id="13" presetID="42" presetClass="path" presetSubtype="0" accel="49333" decel="50667" fill="hold" grpId="1" nodeType="withEffect">
                                  <p:stCondLst>
                                    <p:cond delay="750"/>
                                  </p:stCondLst>
                                  <p:childTnLst>
                                    <p:animMotion origin="layout" path="M 4.375E-6 4.81481E-6 L -0.06615 4.81481E-6 " pathEditMode="relative" rAng="0" ptsTypes="AA">
                                      <p:cBhvr>
                                        <p:cTn id="14" dur="750" spd="-100000" fill="hold"/>
                                        <p:tgtEl>
                                          <p:spTgt spid="10"/>
                                        </p:tgtEl>
                                        <p:attrNameLst>
                                          <p:attrName>ppt_x</p:attrName>
                                          <p:attrName>ppt_y</p:attrName>
                                        </p:attrNameLst>
                                      </p:cBhvr>
                                      <p:rCtr x="-3307" y="0"/>
                                    </p:animMotion>
                                  </p:childTnLst>
                                </p:cTn>
                              </p:par>
                              <p:par>
                                <p:cTn id="15" presetID="22" presetClass="entr" presetSubtype="2"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par>
                                <p:cTn id="18" presetID="42" presetClass="path" presetSubtype="0" accel="49333" decel="50667" fill="hold" grpId="1" nodeType="withEffect">
                                  <p:stCondLst>
                                    <p:cond delay="1000"/>
                                  </p:stCondLst>
                                  <p:childTnLst>
                                    <p:animMotion origin="layout" path="M 4.79167E-6 2.96296E-6 L -0.06615 2.96296E-6 " pathEditMode="relative" rAng="0" ptsTypes="AA">
                                      <p:cBhvr>
                                        <p:cTn id="19" dur="750" spd="-100000" fill="hold"/>
                                        <p:tgtEl>
                                          <p:spTgt spid="11"/>
                                        </p:tgtEl>
                                        <p:attrNameLst>
                                          <p:attrName>ppt_x</p:attrName>
                                          <p:attrName>ppt_y</p:attrName>
                                        </p:attrNameLst>
                                      </p:cBhvr>
                                      <p:rCtr x="-3307" y="0"/>
                                    </p:animMotion>
                                  </p:childTnLst>
                                </p:cTn>
                              </p:par>
                              <p:par>
                                <p:cTn id="20" presetID="22" presetClass="entr" presetSubtype="2" fill="hold" grpId="0" nodeType="withEffect">
                                  <p:stCondLst>
                                    <p:cond delay="12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42" presetClass="path" presetSubtype="0" accel="49333" decel="50667" fill="hold" grpId="1" nodeType="withEffect">
                                  <p:stCondLst>
                                    <p:cond delay="1250"/>
                                  </p:stCondLst>
                                  <p:childTnLst>
                                    <p:animMotion origin="layout" path="M 6.25E-7 -2.22222E-6 L -0.06615 -2.22222E-6 " pathEditMode="relative" rAng="0" ptsTypes="AA">
                                      <p:cBhvr>
                                        <p:cTn id="24" dur="750" spd="-100000" fill="hold"/>
                                        <p:tgtEl>
                                          <p:spTgt spid="12"/>
                                        </p:tgtEl>
                                        <p:attrNameLst>
                                          <p:attrName>ppt_x</p:attrName>
                                          <p:attrName>ppt_y</p:attrName>
                                        </p:attrNameLst>
                                      </p:cBhvr>
                                      <p:rCtr x="-3307" y="0"/>
                                    </p:animMotion>
                                  </p:childTnLst>
                                </p:cTn>
                              </p:par>
                              <p:par>
                                <p:cTn id="25" presetID="22" presetClass="entr" presetSubtype="2"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par>
                                <p:cTn id="28" presetID="42" presetClass="path" presetSubtype="0" accel="49333" decel="50667" fill="hold" grpId="1" nodeType="withEffect">
                                  <p:stCondLst>
                                    <p:cond delay="1500"/>
                                  </p:stCondLst>
                                  <p:childTnLst>
                                    <p:animMotion origin="layout" path="M 4.58333E-6 2.59259E-6 L -0.06615 2.59259E-6 " pathEditMode="relative" rAng="0" ptsTypes="AA">
                                      <p:cBhvr>
                                        <p:cTn id="29" dur="750" spd="-100000" fill="hold"/>
                                        <p:tgtEl>
                                          <p:spTgt spid="13"/>
                                        </p:tgtEl>
                                        <p:attrNameLst>
                                          <p:attrName>ppt_x</p:attrName>
                                          <p:attrName>ppt_y</p:attrName>
                                        </p:attrNameLst>
                                      </p:cBhvr>
                                      <p:rCtr x="-3307" y="0"/>
                                    </p:animMotion>
                                  </p:childTnLst>
                                </p:cTn>
                              </p:par>
                              <p:par>
                                <p:cTn id="30" presetID="22" presetClass="entr" presetSubtype="2" fill="hold" grpId="0" nodeType="withEffect">
                                  <p:stCondLst>
                                    <p:cond delay="1750"/>
                                  </p:stCondLst>
                                  <p:childTnLst>
                                    <p:set>
                                      <p:cBhvr>
                                        <p:cTn id="31" dur="1" fill="hold">
                                          <p:stCondLst>
                                            <p:cond delay="0"/>
                                          </p:stCondLst>
                                        </p:cTn>
                                        <p:tgtEl>
                                          <p:spTgt spid="14"/>
                                        </p:tgtEl>
                                        <p:attrNameLst>
                                          <p:attrName>style.visibility</p:attrName>
                                        </p:attrNameLst>
                                      </p:cBhvr>
                                      <p:to>
                                        <p:strVal val="visible"/>
                                      </p:to>
                                    </p:set>
                                    <p:animEffect transition="in" filter="wipe(right)">
                                      <p:cBhvr>
                                        <p:cTn id="32" dur="500"/>
                                        <p:tgtEl>
                                          <p:spTgt spid="14"/>
                                        </p:tgtEl>
                                      </p:cBhvr>
                                    </p:animEffect>
                                  </p:childTnLst>
                                </p:cTn>
                              </p:par>
                              <p:par>
                                <p:cTn id="33" presetID="42" presetClass="path" presetSubtype="0" accel="49333" decel="50667" fill="hold" grpId="1" nodeType="withEffect">
                                  <p:stCondLst>
                                    <p:cond delay="1750"/>
                                  </p:stCondLst>
                                  <p:childTnLst>
                                    <p:animMotion origin="layout" path="M 4.375E-6 4.81481E-6 L -0.06615 4.81481E-6 " pathEditMode="relative" rAng="0" ptsTypes="AA">
                                      <p:cBhvr>
                                        <p:cTn id="34" dur="750" spd="-100000" fill="hold"/>
                                        <p:tgtEl>
                                          <p:spTgt spid="14"/>
                                        </p:tgtEl>
                                        <p:attrNameLst>
                                          <p:attrName>ppt_x</p:attrName>
                                          <p:attrName>ppt_y</p:attrName>
                                        </p:attrNameLst>
                                      </p:cBhvr>
                                      <p:rCtr x="-3307" y="0"/>
                                    </p:animMotion>
                                  </p:childTnLst>
                                </p:cTn>
                              </p:par>
                              <p:par>
                                <p:cTn id="35" presetID="22" presetClass="entr" presetSubtype="2" fill="hold" grpId="0" nodeType="withEffect">
                                  <p:stCondLst>
                                    <p:cond delay="200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par>
                                <p:cTn id="38" presetID="42" presetClass="path" presetSubtype="0" accel="49333" decel="50667" fill="hold" grpId="1" nodeType="withEffect">
                                  <p:stCondLst>
                                    <p:cond delay="2000"/>
                                  </p:stCondLst>
                                  <p:childTnLst>
                                    <p:animMotion origin="layout" path="M 4.375E-6 4.81481E-6 L -0.06615 4.81481E-6 " pathEditMode="relative" rAng="0" ptsTypes="AA">
                                      <p:cBhvr>
                                        <p:cTn id="39" dur="750" spd="-100000" fill="hold"/>
                                        <p:tgtEl>
                                          <p:spTgt spid="15"/>
                                        </p:tgtEl>
                                        <p:attrNameLst>
                                          <p:attrName>ppt_x</p:attrName>
                                          <p:attrName>ppt_y</p:attrName>
                                        </p:attrNameLst>
                                      </p:cBhvr>
                                      <p:rCtr x="-3307" y="0"/>
                                    </p:animMotion>
                                  </p:childTnLst>
                                </p:cTn>
                              </p:par>
                              <p:par>
                                <p:cTn id="40" presetID="22" presetClass="entr" presetSubtype="2" fill="hold" grpId="0" nodeType="withEffect">
                                  <p:stCondLst>
                                    <p:cond delay="225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par>
                                <p:cTn id="43" presetID="42" presetClass="path" presetSubtype="0" accel="49333" decel="50667" fill="hold" grpId="1" nodeType="withEffect">
                                  <p:stCondLst>
                                    <p:cond delay="2250"/>
                                  </p:stCondLst>
                                  <p:childTnLst>
                                    <p:animMotion origin="layout" path="M 4.375E-6 4.81481E-6 L -0.06615 4.81481E-6 " pathEditMode="relative" rAng="0" ptsTypes="AA">
                                      <p:cBhvr>
                                        <p:cTn id="44" dur="750" spd="-100000" fill="hold"/>
                                        <p:tgtEl>
                                          <p:spTgt spid="16"/>
                                        </p:tgtEl>
                                        <p:attrNameLst>
                                          <p:attrName>ppt_x</p:attrName>
                                          <p:attrName>ppt_y</p:attrName>
                                        </p:attrNameLst>
                                      </p:cBhvr>
                                      <p:rCtr x="-3307" y="0"/>
                                    </p:animMotion>
                                  </p:childTnLst>
                                </p:cTn>
                              </p:par>
                              <p:par>
                                <p:cTn id="45" presetID="22" presetClass="entr" presetSubtype="2" fill="hold" grpId="0" nodeType="withEffect">
                                  <p:stCondLst>
                                    <p:cond delay="250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par>
                                <p:cTn id="48" presetID="42" presetClass="path" presetSubtype="0" accel="49333" decel="50667" fill="hold" grpId="1" nodeType="withEffect">
                                  <p:stCondLst>
                                    <p:cond delay="2500"/>
                                  </p:stCondLst>
                                  <p:childTnLst>
                                    <p:animMotion origin="layout" path="M 4.375E-6 4.81481E-6 L -0.06615 4.81481E-6 " pathEditMode="relative" rAng="0" ptsTypes="AA">
                                      <p:cBhvr>
                                        <p:cTn id="49" dur="750" spd="-100000" fill="hold"/>
                                        <p:tgtEl>
                                          <p:spTgt spid="17"/>
                                        </p:tgtEl>
                                        <p:attrNameLst>
                                          <p:attrName>ppt_x</p:attrName>
                                          <p:attrName>ppt_y</p:attrName>
                                        </p:attrNameLst>
                                      </p:cBhvr>
                                      <p:rCtr x="-3307" y="0"/>
                                    </p:animMotion>
                                  </p:childTnLst>
                                </p:cTn>
                              </p:par>
                              <p:par>
                                <p:cTn id="50" presetID="23" presetClass="entr" presetSubtype="272" fill="hold" grpId="0" nodeType="withEffect">
                                  <p:stCondLst>
                                    <p:cond delay="250"/>
                                  </p:stCondLst>
                                  <p:childTnLst>
                                    <p:set>
                                      <p:cBhvr>
                                        <p:cTn id="51" dur="1" fill="hold">
                                          <p:stCondLst>
                                            <p:cond delay="0"/>
                                          </p:stCondLst>
                                        </p:cTn>
                                        <p:tgtEl>
                                          <p:spTgt spid="20"/>
                                        </p:tgtEl>
                                        <p:attrNameLst>
                                          <p:attrName>style.visibility</p:attrName>
                                        </p:attrNameLst>
                                      </p:cBhvr>
                                      <p:to>
                                        <p:strVal val="visible"/>
                                      </p:to>
                                    </p:set>
                                    <p:anim calcmode="lin" valueType="num">
                                      <p:cBhvr>
                                        <p:cTn id="52" dur="250" fill="hold"/>
                                        <p:tgtEl>
                                          <p:spTgt spid="20"/>
                                        </p:tgtEl>
                                        <p:attrNameLst>
                                          <p:attrName>ppt_w</p:attrName>
                                        </p:attrNameLst>
                                      </p:cBhvr>
                                      <p:tavLst>
                                        <p:tav tm="0">
                                          <p:val>
                                            <p:strVal val="2/3*#ppt_w"/>
                                          </p:val>
                                        </p:tav>
                                        <p:tav tm="100000">
                                          <p:val>
                                            <p:strVal val="#ppt_w"/>
                                          </p:val>
                                        </p:tav>
                                      </p:tavLst>
                                    </p:anim>
                                    <p:anim calcmode="lin" valueType="num">
                                      <p:cBhvr>
                                        <p:cTn id="53" dur="250" fill="hold"/>
                                        <p:tgtEl>
                                          <p:spTgt spid="20"/>
                                        </p:tgtEl>
                                        <p:attrNameLst>
                                          <p:attrName>ppt_h</p:attrName>
                                        </p:attrNameLst>
                                      </p:cBhvr>
                                      <p:tavLst>
                                        <p:tav tm="0">
                                          <p:val>
                                            <p:strVal val="2/3*#ppt_h"/>
                                          </p:val>
                                        </p:tav>
                                        <p:tav tm="100000">
                                          <p:val>
                                            <p:strVal val="#ppt_h"/>
                                          </p:val>
                                        </p:tav>
                                      </p:tavLst>
                                    </p:anim>
                                  </p:childTnLst>
                                </p:cTn>
                              </p:par>
                              <p:par>
                                <p:cTn id="54" presetID="42" presetClass="path" presetSubtype="0" accel="49333" decel="50667" fill="hold" grpId="1" nodeType="withEffect">
                                  <p:stCondLst>
                                    <p:cond delay="250"/>
                                  </p:stCondLst>
                                  <p:childTnLst>
                                    <p:animMotion origin="layout" path="M 4.16667E-7 7.40741E-7 L 4.16667E-7 0.07245 " pathEditMode="relative" rAng="0" ptsTypes="AA">
                                      <p:cBhvr>
                                        <p:cTn id="55" dur="500" spd="-100000" fill="hold"/>
                                        <p:tgtEl>
                                          <p:spTgt spid="20"/>
                                        </p:tgtEl>
                                        <p:attrNameLst>
                                          <p:attrName>ppt_x</p:attrName>
                                          <p:attrName>ppt_y</p:attrName>
                                        </p:attrNameLst>
                                      </p:cBhvr>
                                      <p:rCtr x="0" y="3611"/>
                                    </p:animMotion>
                                  </p:childTnLst>
                                </p:cTn>
                              </p:par>
                              <p:par>
                                <p:cTn id="56" presetID="23" presetClass="entr" presetSubtype="272" fill="hold" grpId="0" nodeType="withEffect">
                                  <p:stCondLst>
                                    <p:cond delay="500"/>
                                  </p:stCondLst>
                                  <p:childTnLst>
                                    <p:set>
                                      <p:cBhvr>
                                        <p:cTn id="57" dur="1" fill="hold">
                                          <p:stCondLst>
                                            <p:cond delay="0"/>
                                          </p:stCondLst>
                                        </p:cTn>
                                        <p:tgtEl>
                                          <p:spTgt spid="18"/>
                                        </p:tgtEl>
                                        <p:attrNameLst>
                                          <p:attrName>style.visibility</p:attrName>
                                        </p:attrNameLst>
                                      </p:cBhvr>
                                      <p:to>
                                        <p:strVal val="visible"/>
                                      </p:to>
                                    </p:set>
                                    <p:anim calcmode="lin" valueType="num">
                                      <p:cBhvr>
                                        <p:cTn id="58" dur="250" fill="hold"/>
                                        <p:tgtEl>
                                          <p:spTgt spid="18"/>
                                        </p:tgtEl>
                                        <p:attrNameLst>
                                          <p:attrName>ppt_w</p:attrName>
                                        </p:attrNameLst>
                                      </p:cBhvr>
                                      <p:tavLst>
                                        <p:tav tm="0">
                                          <p:val>
                                            <p:strVal val="2/3*#ppt_w"/>
                                          </p:val>
                                        </p:tav>
                                        <p:tav tm="100000">
                                          <p:val>
                                            <p:strVal val="#ppt_w"/>
                                          </p:val>
                                        </p:tav>
                                      </p:tavLst>
                                    </p:anim>
                                    <p:anim calcmode="lin" valueType="num">
                                      <p:cBhvr>
                                        <p:cTn id="59" dur="250" fill="hold"/>
                                        <p:tgtEl>
                                          <p:spTgt spid="18"/>
                                        </p:tgtEl>
                                        <p:attrNameLst>
                                          <p:attrName>ppt_h</p:attrName>
                                        </p:attrNameLst>
                                      </p:cBhvr>
                                      <p:tavLst>
                                        <p:tav tm="0">
                                          <p:val>
                                            <p:strVal val="2/3*#ppt_h"/>
                                          </p:val>
                                        </p:tav>
                                        <p:tav tm="100000">
                                          <p:val>
                                            <p:strVal val="#ppt_h"/>
                                          </p:val>
                                        </p:tav>
                                      </p:tavLst>
                                    </p:anim>
                                  </p:childTnLst>
                                </p:cTn>
                              </p:par>
                              <p:par>
                                <p:cTn id="60" presetID="42" presetClass="path" presetSubtype="0" accel="49333" decel="50667" fill="hold" grpId="1" nodeType="withEffect">
                                  <p:stCondLst>
                                    <p:cond delay="500"/>
                                  </p:stCondLst>
                                  <p:childTnLst>
                                    <p:animMotion origin="layout" path="M 4.16667E-7 7.40741E-7 L 4.16667E-7 0.07245 " pathEditMode="relative" rAng="0" ptsTypes="AA">
                                      <p:cBhvr>
                                        <p:cTn id="61" dur="500" spd="-100000" fill="hold"/>
                                        <p:tgtEl>
                                          <p:spTgt spid="18"/>
                                        </p:tgtEl>
                                        <p:attrNameLst>
                                          <p:attrName>ppt_x</p:attrName>
                                          <p:attrName>ppt_y</p:attrName>
                                        </p:attrNameLst>
                                      </p:cBhvr>
                                      <p:rCtr x="0" y="3611"/>
                                    </p:animMotion>
                                  </p:childTnLst>
                                </p:cTn>
                              </p:par>
                              <p:par>
                                <p:cTn id="62" presetID="23" presetClass="entr" presetSubtype="272" fill="hold" grpId="0" nodeType="withEffect">
                                  <p:stCondLst>
                                    <p:cond delay="750"/>
                                  </p:stCondLst>
                                  <p:childTnLst>
                                    <p:set>
                                      <p:cBhvr>
                                        <p:cTn id="63" dur="1" fill="hold">
                                          <p:stCondLst>
                                            <p:cond delay="0"/>
                                          </p:stCondLst>
                                        </p:cTn>
                                        <p:tgtEl>
                                          <p:spTgt spid="22"/>
                                        </p:tgtEl>
                                        <p:attrNameLst>
                                          <p:attrName>style.visibility</p:attrName>
                                        </p:attrNameLst>
                                      </p:cBhvr>
                                      <p:to>
                                        <p:strVal val="visible"/>
                                      </p:to>
                                    </p:set>
                                    <p:anim calcmode="lin" valueType="num">
                                      <p:cBhvr>
                                        <p:cTn id="64" dur="250" fill="hold"/>
                                        <p:tgtEl>
                                          <p:spTgt spid="22"/>
                                        </p:tgtEl>
                                        <p:attrNameLst>
                                          <p:attrName>ppt_w</p:attrName>
                                        </p:attrNameLst>
                                      </p:cBhvr>
                                      <p:tavLst>
                                        <p:tav tm="0">
                                          <p:val>
                                            <p:strVal val="2/3*#ppt_w"/>
                                          </p:val>
                                        </p:tav>
                                        <p:tav tm="100000">
                                          <p:val>
                                            <p:strVal val="#ppt_w"/>
                                          </p:val>
                                        </p:tav>
                                      </p:tavLst>
                                    </p:anim>
                                    <p:anim calcmode="lin" valueType="num">
                                      <p:cBhvr>
                                        <p:cTn id="65" dur="250" fill="hold"/>
                                        <p:tgtEl>
                                          <p:spTgt spid="22"/>
                                        </p:tgtEl>
                                        <p:attrNameLst>
                                          <p:attrName>ppt_h</p:attrName>
                                        </p:attrNameLst>
                                      </p:cBhvr>
                                      <p:tavLst>
                                        <p:tav tm="0">
                                          <p:val>
                                            <p:strVal val="2/3*#ppt_h"/>
                                          </p:val>
                                        </p:tav>
                                        <p:tav tm="100000">
                                          <p:val>
                                            <p:strVal val="#ppt_h"/>
                                          </p:val>
                                        </p:tav>
                                      </p:tavLst>
                                    </p:anim>
                                  </p:childTnLst>
                                </p:cTn>
                              </p:par>
                              <p:par>
                                <p:cTn id="66" presetID="42" presetClass="path" presetSubtype="0" accel="49333" decel="50667" fill="hold" grpId="1" nodeType="withEffect">
                                  <p:stCondLst>
                                    <p:cond delay="750"/>
                                  </p:stCondLst>
                                  <p:childTnLst>
                                    <p:animMotion origin="layout" path="M 4.16667E-7 7.40741E-7 L 4.16667E-7 0.07245 " pathEditMode="relative" rAng="0" ptsTypes="AA">
                                      <p:cBhvr>
                                        <p:cTn id="67" dur="500" spd="-100000" fill="hold"/>
                                        <p:tgtEl>
                                          <p:spTgt spid="22"/>
                                        </p:tgtEl>
                                        <p:attrNameLst>
                                          <p:attrName>ppt_x</p:attrName>
                                          <p:attrName>ppt_y</p:attrName>
                                        </p:attrNameLst>
                                      </p:cBhvr>
                                      <p:rCtr x="0" y="3611"/>
                                    </p:animMotion>
                                  </p:childTnLst>
                                </p:cTn>
                              </p:par>
                              <p:par>
                                <p:cTn id="68" presetID="23" presetClass="entr" presetSubtype="272" fill="hold" grpId="0" nodeType="withEffect">
                                  <p:stCondLst>
                                    <p:cond delay="1000"/>
                                  </p:stCondLst>
                                  <p:childTnLst>
                                    <p:set>
                                      <p:cBhvr>
                                        <p:cTn id="69" dur="1" fill="hold">
                                          <p:stCondLst>
                                            <p:cond delay="0"/>
                                          </p:stCondLst>
                                        </p:cTn>
                                        <p:tgtEl>
                                          <p:spTgt spid="25"/>
                                        </p:tgtEl>
                                        <p:attrNameLst>
                                          <p:attrName>style.visibility</p:attrName>
                                        </p:attrNameLst>
                                      </p:cBhvr>
                                      <p:to>
                                        <p:strVal val="visible"/>
                                      </p:to>
                                    </p:set>
                                    <p:anim calcmode="lin" valueType="num">
                                      <p:cBhvr>
                                        <p:cTn id="70" dur="250" fill="hold"/>
                                        <p:tgtEl>
                                          <p:spTgt spid="25"/>
                                        </p:tgtEl>
                                        <p:attrNameLst>
                                          <p:attrName>ppt_w</p:attrName>
                                        </p:attrNameLst>
                                      </p:cBhvr>
                                      <p:tavLst>
                                        <p:tav tm="0">
                                          <p:val>
                                            <p:strVal val="2/3*#ppt_w"/>
                                          </p:val>
                                        </p:tav>
                                        <p:tav tm="100000">
                                          <p:val>
                                            <p:strVal val="#ppt_w"/>
                                          </p:val>
                                        </p:tav>
                                      </p:tavLst>
                                    </p:anim>
                                    <p:anim calcmode="lin" valueType="num">
                                      <p:cBhvr>
                                        <p:cTn id="71" dur="250" fill="hold"/>
                                        <p:tgtEl>
                                          <p:spTgt spid="25"/>
                                        </p:tgtEl>
                                        <p:attrNameLst>
                                          <p:attrName>ppt_h</p:attrName>
                                        </p:attrNameLst>
                                      </p:cBhvr>
                                      <p:tavLst>
                                        <p:tav tm="0">
                                          <p:val>
                                            <p:strVal val="2/3*#ppt_h"/>
                                          </p:val>
                                        </p:tav>
                                        <p:tav tm="100000">
                                          <p:val>
                                            <p:strVal val="#ppt_h"/>
                                          </p:val>
                                        </p:tav>
                                      </p:tavLst>
                                    </p:anim>
                                  </p:childTnLst>
                                </p:cTn>
                              </p:par>
                              <p:par>
                                <p:cTn id="72" presetID="42" presetClass="path" presetSubtype="0" accel="49333" decel="50667" fill="hold" grpId="1" nodeType="withEffect">
                                  <p:stCondLst>
                                    <p:cond delay="1000"/>
                                  </p:stCondLst>
                                  <p:childTnLst>
                                    <p:animMotion origin="layout" path="M 4.16667E-7 7.40741E-7 L 4.16667E-7 0.07245 " pathEditMode="relative" rAng="0" ptsTypes="AA">
                                      <p:cBhvr>
                                        <p:cTn id="73" dur="500" spd="-100000" fill="hold"/>
                                        <p:tgtEl>
                                          <p:spTgt spid="25"/>
                                        </p:tgtEl>
                                        <p:attrNameLst>
                                          <p:attrName>ppt_x</p:attrName>
                                          <p:attrName>ppt_y</p:attrName>
                                        </p:attrNameLst>
                                      </p:cBhvr>
                                      <p:rCtr x="0" y="3611"/>
                                    </p:animMotion>
                                  </p:childTnLst>
                                </p:cTn>
                              </p:par>
                              <p:par>
                                <p:cTn id="74" presetID="23" presetClass="entr" presetSubtype="272" fill="hold" grpId="0" nodeType="withEffect">
                                  <p:stCondLst>
                                    <p:cond delay="1250"/>
                                  </p:stCondLst>
                                  <p:childTnLst>
                                    <p:set>
                                      <p:cBhvr>
                                        <p:cTn id="75" dur="1" fill="hold">
                                          <p:stCondLst>
                                            <p:cond delay="0"/>
                                          </p:stCondLst>
                                        </p:cTn>
                                        <p:tgtEl>
                                          <p:spTgt spid="29"/>
                                        </p:tgtEl>
                                        <p:attrNameLst>
                                          <p:attrName>style.visibility</p:attrName>
                                        </p:attrNameLst>
                                      </p:cBhvr>
                                      <p:to>
                                        <p:strVal val="visible"/>
                                      </p:to>
                                    </p:set>
                                    <p:anim calcmode="lin" valueType="num">
                                      <p:cBhvr>
                                        <p:cTn id="76" dur="250" fill="hold"/>
                                        <p:tgtEl>
                                          <p:spTgt spid="29"/>
                                        </p:tgtEl>
                                        <p:attrNameLst>
                                          <p:attrName>ppt_w</p:attrName>
                                        </p:attrNameLst>
                                      </p:cBhvr>
                                      <p:tavLst>
                                        <p:tav tm="0">
                                          <p:val>
                                            <p:strVal val="2/3*#ppt_w"/>
                                          </p:val>
                                        </p:tav>
                                        <p:tav tm="100000">
                                          <p:val>
                                            <p:strVal val="#ppt_w"/>
                                          </p:val>
                                        </p:tav>
                                      </p:tavLst>
                                    </p:anim>
                                    <p:anim calcmode="lin" valueType="num">
                                      <p:cBhvr>
                                        <p:cTn id="77" dur="250" fill="hold"/>
                                        <p:tgtEl>
                                          <p:spTgt spid="29"/>
                                        </p:tgtEl>
                                        <p:attrNameLst>
                                          <p:attrName>ppt_h</p:attrName>
                                        </p:attrNameLst>
                                      </p:cBhvr>
                                      <p:tavLst>
                                        <p:tav tm="0">
                                          <p:val>
                                            <p:strVal val="2/3*#ppt_h"/>
                                          </p:val>
                                        </p:tav>
                                        <p:tav tm="100000">
                                          <p:val>
                                            <p:strVal val="#ppt_h"/>
                                          </p:val>
                                        </p:tav>
                                      </p:tavLst>
                                    </p:anim>
                                  </p:childTnLst>
                                </p:cTn>
                              </p:par>
                              <p:par>
                                <p:cTn id="78" presetID="42" presetClass="path" presetSubtype="0" accel="49333" decel="50667" fill="hold" grpId="1" nodeType="withEffect">
                                  <p:stCondLst>
                                    <p:cond delay="1250"/>
                                  </p:stCondLst>
                                  <p:childTnLst>
                                    <p:animMotion origin="layout" path="M 4.16667E-7 7.40741E-7 L 4.16667E-7 0.07245 " pathEditMode="relative" rAng="0" ptsTypes="AA">
                                      <p:cBhvr>
                                        <p:cTn id="79" dur="500" spd="-100000" fill="hold"/>
                                        <p:tgtEl>
                                          <p:spTgt spid="29"/>
                                        </p:tgtEl>
                                        <p:attrNameLst>
                                          <p:attrName>ppt_x</p:attrName>
                                          <p:attrName>ppt_y</p:attrName>
                                        </p:attrNameLst>
                                      </p:cBhvr>
                                      <p:rCtr x="0" y="3611"/>
                                    </p:animMotion>
                                  </p:childTnLst>
                                </p:cTn>
                              </p:par>
                              <p:par>
                                <p:cTn id="80" presetID="23" presetClass="entr" presetSubtype="272" fill="hold" grpId="0" nodeType="withEffect">
                                  <p:stCondLst>
                                    <p:cond delay="1500"/>
                                  </p:stCondLst>
                                  <p:childTnLst>
                                    <p:set>
                                      <p:cBhvr>
                                        <p:cTn id="81" dur="1" fill="hold">
                                          <p:stCondLst>
                                            <p:cond delay="0"/>
                                          </p:stCondLst>
                                        </p:cTn>
                                        <p:tgtEl>
                                          <p:spTgt spid="34"/>
                                        </p:tgtEl>
                                        <p:attrNameLst>
                                          <p:attrName>style.visibility</p:attrName>
                                        </p:attrNameLst>
                                      </p:cBhvr>
                                      <p:to>
                                        <p:strVal val="visible"/>
                                      </p:to>
                                    </p:set>
                                    <p:anim calcmode="lin" valueType="num">
                                      <p:cBhvr>
                                        <p:cTn id="82" dur="250" fill="hold"/>
                                        <p:tgtEl>
                                          <p:spTgt spid="34"/>
                                        </p:tgtEl>
                                        <p:attrNameLst>
                                          <p:attrName>ppt_w</p:attrName>
                                        </p:attrNameLst>
                                      </p:cBhvr>
                                      <p:tavLst>
                                        <p:tav tm="0">
                                          <p:val>
                                            <p:strVal val="2/3*#ppt_w"/>
                                          </p:val>
                                        </p:tav>
                                        <p:tav tm="100000">
                                          <p:val>
                                            <p:strVal val="#ppt_w"/>
                                          </p:val>
                                        </p:tav>
                                      </p:tavLst>
                                    </p:anim>
                                    <p:anim calcmode="lin" valueType="num">
                                      <p:cBhvr>
                                        <p:cTn id="83" dur="250" fill="hold"/>
                                        <p:tgtEl>
                                          <p:spTgt spid="34"/>
                                        </p:tgtEl>
                                        <p:attrNameLst>
                                          <p:attrName>ppt_h</p:attrName>
                                        </p:attrNameLst>
                                      </p:cBhvr>
                                      <p:tavLst>
                                        <p:tav tm="0">
                                          <p:val>
                                            <p:strVal val="2/3*#ppt_h"/>
                                          </p:val>
                                        </p:tav>
                                        <p:tav tm="100000">
                                          <p:val>
                                            <p:strVal val="#ppt_h"/>
                                          </p:val>
                                        </p:tav>
                                      </p:tavLst>
                                    </p:anim>
                                  </p:childTnLst>
                                </p:cTn>
                              </p:par>
                              <p:par>
                                <p:cTn id="84" presetID="42" presetClass="path" presetSubtype="0" accel="49333" decel="50667" fill="hold" grpId="1" nodeType="withEffect">
                                  <p:stCondLst>
                                    <p:cond delay="1500"/>
                                  </p:stCondLst>
                                  <p:childTnLst>
                                    <p:animMotion origin="layout" path="M 4.16667E-7 7.40741E-7 L 4.16667E-7 0.07245 " pathEditMode="relative" rAng="0" ptsTypes="AA">
                                      <p:cBhvr>
                                        <p:cTn id="85" dur="500" spd="-100000" fill="hold"/>
                                        <p:tgtEl>
                                          <p:spTgt spid="34"/>
                                        </p:tgtEl>
                                        <p:attrNameLst>
                                          <p:attrName>ppt_x</p:attrName>
                                          <p:attrName>ppt_y</p:attrName>
                                        </p:attrNameLst>
                                      </p:cBhvr>
                                      <p:rCtr x="0" y="3611"/>
                                    </p:animMotion>
                                  </p:childTnLst>
                                </p:cTn>
                              </p:par>
                              <p:par>
                                <p:cTn id="86" presetID="23" presetClass="entr" presetSubtype="272" fill="hold" grpId="0" nodeType="withEffect">
                                  <p:stCondLst>
                                    <p:cond delay="1750"/>
                                  </p:stCondLst>
                                  <p:childTnLst>
                                    <p:set>
                                      <p:cBhvr>
                                        <p:cTn id="87" dur="1" fill="hold">
                                          <p:stCondLst>
                                            <p:cond delay="0"/>
                                          </p:stCondLst>
                                        </p:cTn>
                                        <p:tgtEl>
                                          <p:spTgt spid="70"/>
                                        </p:tgtEl>
                                        <p:attrNameLst>
                                          <p:attrName>style.visibility</p:attrName>
                                        </p:attrNameLst>
                                      </p:cBhvr>
                                      <p:to>
                                        <p:strVal val="visible"/>
                                      </p:to>
                                    </p:set>
                                    <p:anim calcmode="lin" valueType="num">
                                      <p:cBhvr>
                                        <p:cTn id="88" dur="250" fill="hold"/>
                                        <p:tgtEl>
                                          <p:spTgt spid="70"/>
                                        </p:tgtEl>
                                        <p:attrNameLst>
                                          <p:attrName>ppt_w</p:attrName>
                                        </p:attrNameLst>
                                      </p:cBhvr>
                                      <p:tavLst>
                                        <p:tav tm="0">
                                          <p:val>
                                            <p:strVal val="2/3*#ppt_w"/>
                                          </p:val>
                                        </p:tav>
                                        <p:tav tm="100000">
                                          <p:val>
                                            <p:strVal val="#ppt_w"/>
                                          </p:val>
                                        </p:tav>
                                      </p:tavLst>
                                    </p:anim>
                                    <p:anim calcmode="lin" valueType="num">
                                      <p:cBhvr>
                                        <p:cTn id="89" dur="250" fill="hold"/>
                                        <p:tgtEl>
                                          <p:spTgt spid="70"/>
                                        </p:tgtEl>
                                        <p:attrNameLst>
                                          <p:attrName>ppt_h</p:attrName>
                                        </p:attrNameLst>
                                      </p:cBhvr>
                                      <p:tavLst>
                                        <p:tav tm="0">
                                          <p:val>
                                            <p:strVal val="2/3*#ppt_h"/>
                                          </p:val>
                                        </p:tav>
                                        <p:tav tm="100000">
                                          <p:val>
                                            <p:strVal val="#ppt_h"/>
                                          </p:val>
                                        </p:tav>
                                      </p:tavLst>
                                    </p:anim>
                                  </p:childTnLst>
                                </p:cTn>
                              </p:par>
                              <p:par>
                                <p:cTn id="90" presetID="42" presetClass="path" presetSubtype="0" accel="49333" decel="50667" fill="hold" grpId="1" nodeType="withEffect">
                                  <p:stCondLst>
                                    <p:cond delay="1750"/>
                                  </p:stCondLst>
                                  <p:childTnLst>
                                    <p:animMotion origin="layout" path="M 4.16667E-7 7.40741E-7 L 4.16667E-7 0.07245 " pathEditMode="relative" rAng="0" ptsTypes="AA">
                                      <p:cBhvr>
                                        <p:cTn id="91" dur="500" spd="-100000" fill="hold"/>
                                        <p:tgtEl>
                                          <p:spTgt spid="70"/>
                                        </p:tgtEl>
                                        <p:attrNameLst>
                                          <p:attrName>ppt_x</p:attrName>
                                          <p:attrName>ppt_y</p:attrName>
                                        </p:attrNameLst>
                                      </p:cBhvr>
                                      <p:rCtr x="0" y="3611"/>
                                    </p:animMotion>
                                  </p:childTnLst>
                                </p:cTn>
                              </p:par>
                              <p:par>
                                <p:cTn id="92" presetID="23" presetClass="entr" presetSubtype="272" fill="hold" grpId="0" nodeType="withEffect">
                                  <p:stCondLst>
                                    <p:cond delay="500"/>
                                  </p:stCondLst>
                                  <p:childTnLst>
                                    <p:set>
                                      <p:cBhvr>
                                        <p:cTn id="93" dur="1" fill="hold">
                                          <p:stCondLst>
                                            <p:cond delay="0"/>
                                          </p:stCondLst>
                                        </p:cTn>
                                        <p:tgtEl>
                                          <p:spTgt spid="19"/>
                                        </p:tgtEl>
                                        <p:attrNameLst>
                                          <p:attrName>style.visibility</p:attrName>
                                        </p:attrNameLst>
                                      </p:cBhvr>
                                      <p:to>
                                        <p:strVal val="visible"/>
                                      </p:to>
                                    </p:set>
                                    <p:anim calcmode="lin" valueType="num">
                                      <p:cBhvr>
                                        <p:cTn id="94" dur="250" fill="hold"/>
                                        <p:tgtEl>
                                          <p:spTgt spid="19"/>
                                        </p:tgtEl>
                                        <p:attrNameLst>
                                          <p:attrName>ppt_w</p:attrName>
                                        </p:attrNameLst>
                                      </p:cBhvr>
                                      <p:tavLst>
                                        <p:tav tm="0">
                                          <p:val>
                                            <p:strVal val="2/3*#ppt_w"/>
                                          </p:val>
                                        </p:tav>
                                        <p:tav tm="100000">
                                          <p:val>
                                            <p:strVal val="#ppt_w"/>
                                          </p:val>
                                        </p:tav>
                                      </p:tavLst>
                                    </p:anim>
                                    <p:anim calcmode="lin" valueType="num">
                                      <p:cBhvr>
                                        <p:cTn id="95" dur="250" fill="hold"/>
                                        <p:tgtEl>
                                          <p:spTgt spid="19"/>
                                        </p:tgtEl>
                                        <p:attrNameLst>
                                          <p:attrName>ppt_h</p:attrName>
                                        </p:attrNameLst>
                                      </p:cBhvr>
                                      <p:tavLst>
                                        <p:tav tm="0">
                                          <p:val>
                                            <p:strVal val="2/3*#ppt_h"/>
                                          </p:val>
                                        </p:tav>
                                        <p:tav tm="100000">
                                          <p:val>
                                            <p:strVal val="#ppt_h"/>
                                          </p:val>
                                        </p:tav>
                                      </p:tavLst>
                                    </p:anim>
                                  </p:childTnLst>
                                </p:cTn>
                              </p:par>
                              <p:par>
                                <p:cTn id="96" presetID="42" presetClass="path" presetSubtype="0" accel="49333" decel="50667" fill="hold" grpId="1" nodeType="withEffect">
                                  <p:stCondLst>
                                    <p:cond delay="500"/>
                                  </p:stCondLst>
                                  <p:childTnLst>
                                    <p:animMotion origin="layout" path="M 4.16667E-7 7.40741E-7 L 4.16667E-7 0.07245 " pathEditMode="relative" rAng="0" ptsTypes="AA">
                                      <p:cBhvr>
                                        <p:cTn id="97" dur="500" spd="-100000" fill="hold"/>
                                        <p:tgtEl>
                                          <p:spTgt spid="19"/>
                                        </p:tgtEl>
                                        <p:attrNameLst>
                                          <p:attrName>ppt_x</p:attrName>
                                          <p:attrName>ppt_y</p:attrName>
                                        </p:attrNameLst>
                                      </p:cBhvr>
                                      <p:rCtr x="0" y="3611"/>
                                    </p:animMotion>
                                  </p:childTnLst>
                                </p:cTn>
                              </p:par>
                              <p:par>
                                <p:cTn id="98" presetID="23" presetClass="entr" presetSubtype="272" fill="hold" grpId="0" nodeType="withEffect">
                                  <p:stCondLst>
                                    <p:cond delay="750"/>
                                  </p:stCondLst>
                                  <p:childTnLst>
                                    <p:set>
                                      <p:cBhvr>
                                        <p:cTn id="99" dur="1" fill="hold">
                                          <p:stCondLst>
                                            <p:cond delay="0"/>
                                          </p:stCondLst>
                                        </p:cTn>
                                        <p:tgtEl>
                                          <p:spTgt spid="21"/>
                                        </p:tgtEl>
                                        <p:attrNameLst>
                                          <p:attrName>style.visibility</p:attrName>
                                        </p:attrNameLst>
                                      </p:cBhvr>
                                      <p:to>
                                        <p:strVal val="visible"/>
                                      </p:to>
                                    </p:set>
                                    <p:anim calcmode="lin" valueType="num">
                                      <p:cBhvr>
                                        <p:cTn id="100" dur="250" fill="hold"/>
                                        <p:tgtEl>
                                          <p:spTgt spid="21"/>
                                        </p:tgtEl>
                                        <p:attrNameLst>
                                          <p:attrName>ppt_w</p:attrName>
                                        </p:attrNameLst>
                                      </p:cBhvr>
                                      <p:tavLst>
                                        <p:tav tm="0">
                                          <p:val>
                                            <p:strVal val="2/3*#ppt_w"/>
                                          </p:val>
                                        </p:tav>
                                        <p:tav tm="100000">
                                          <p:val>
                                            <p:strVal val="#ppt_w"/>
                                          </p:val>
                                        </p:tav>
                                      </p:tavLst>
                                    </p:anim>
                                    <p:anim calcmode="lin" valueType="num">
                                      <p:cBhvr>
                                        <p:cTn id="101" dur="250" fill="hold"/>
                                        <p:tgtEl>
                                          <p:spTgt spid="21"/>
                                        </p:tgtEl>
                                        <p:attrNameLst>
                                          <p:attrName>ppt_h</p:attrName>
                                        </p:attrNameLst>
                                      </p:cBhvr>
                                      <p:tavLst>
                                        <p:tav tm="0">
                                          <p:val>
                                            <p:strVal val="2/3*#ppt_h"/>
                                          </p:val>
                                        </p:tav>
                                        <p:tav tm="100000">
                                          <p:val>
                                            <p:strVal val="#ppt_h"/>
                                          </p:val>
                                        </p:tav>
                                      </p:tavLst>
                                    </p:anim>
                                  </p:childTnLst>
                                </p:cTn>
                              </p:par>
                              <p:par>
                                <p:cTn id="102" presetID="42" presetClass="path" presetSubtype="0" accel="49333" decel="50667" fill="hold" grpId="1" nodeType="withEffect">
                                  <p:stCondLst>
                                    <p:cond delay="750"/>
                                  </p:stCondLst>
                                  <p:childTnLst>
                                    <p:animMotion origin="layout" path="M 4.16667E-7 7.40741E-7 L 4.16667E-7 0.07245 " pathEditMode="relative" rAng="0" ptsTypes="AA">
                                      <p:cBhvr>
                                        <p:cTn id="103" dur="500" spd="-100000" fill="hold"/>
                                        <p:tgtEl>
                                          <p:spTgt spid="21"/>
                                        </p:tgtEl>
                                        <p:attrNameLst>
                                          <p:attrName>ppt_x</p:attrName>
                                          <p:attrName>ppt_y</p:attrName>
                                        </p:attrNameLst>
                                      </p:cBhvr>
                                      <p:rCtr x="0" y="3611"/>
                                    </p:animMotion>
                                  </p:childTnLst>
                                </p:cTn>
                              </p:par>
                              <p:par>
                                <p:cTn id="104" presetID="23" presetClass="entr" presetSubtype="272" fill="hold" grpId="0" nodeType="withEffect">
                                  <p:stCondLst>
                                    <p:cond delay="750"/>
                                  </p:stCondLst>
                                  <p:childTnLst>
                                    <p:set>
                                      <p:cBhvr>
                                        <p:cTn id="105" dur="1" fill="hold">
                                          <p:stCondLst>
                                            <p:cond delay="0"/>
                                          </p:stCondLst>
                                        </p:cTn>
                                        <p:tgtEl>
                                          <p:spTgt spid="23"/>
                                        </p:tgtEl>
                                        <p:attrNameLst>
                                          <p:attrName>style.visibility</p:attrName>
                                        </p:attrNameLst>
                                      </p:cBhvr>
                                      <p:to>
                                        <p:strVal val="visible"/>
                                      </p:to>
                                    </p:set>
                                    <p:anim calcmode="lin" valueType="num">
                                      <p:cBhvr>
                                        <p:cTn id="106" dur="250" fill="hold"/>
                                        <p:tgtEl>
                                          <p:spTgt spid="23"/>
                                        </p:tgtEl>
                                        <p:attrNameLst>
                                          <p:attrName>ppt_w</p:attrName>
                                        </p:attrNameLst>
                                      </p:cBhvr>
                                      <p:tavLst>
                                        <p:tav tm="0">
                                          <p:val>
                                            <p:strVal val="2/3*#ppt_w"/>
                                          </p:val>
                                        </p:tav>
                                        <p:tav tm="100000">
                                          <p:val>
                                            <p:strVal val="#ppt_w"/>
                                          </p:val>
                                        </p:tav>
                                      </p:tavLst>
                                    </p:anim>
                                    <p:anim calcmode="lin" valueType="num">
                                      <p:cBhvr>
                                        <p:cTn id="107" dur="250" fill="hold"/>
                                        <p:tgtEl>
                                          <p:spTgt spid="23"/>
                                        </p:tgtEl>
                                        <p:attrNameLst>
                                          <p:attrName>ppt_h</p:attrName>
                                        </p:attrNameLst>
                                      </p:cBhvr>
                                      <p:tavLst>
                                        <p:tav tm="0">
                                          <p:val>
                                            <p:strVal val="2/3*#ppt_h"/>
                                          </p:val>
                                        </p:tav>
                                        <p:tav tm="100000">
                                          <p:val>
                                            <p:strVal val="#ppt_h"/>
                                          </p:val>
                                        </p:tav>
                                      </p:tavLst>
                                    </p:anim>
                                  </p:childTnLst>
                                </p:cTn>
                              </p:par>
                              <p:par>
                                <p:cTn id="108" presetID="42" presetClass="path" presetSubtype="0" accel="49333" decel="50667" fill="hold" grpId="1" nodeType="withEffect">
                                  <p:stCondLst>
                                    <p:cond delay="750"/>
                                  </p:stCondLst>
                                  <p:childTnLst>
                                    <p:animMotion origin="layout" path="M 4.16667E-7 7.40741E-7 L 4.16667E-7 0.07245 " pathEditMode="relative" rAng="0" ptsTypes="AA">
                                      <p:cBhvr>
                                        <p:cTn id="109" dur="500" spd="-100000" fill="hold"/>
                                        <p:tgtEl>
                                          <p:spTgt spid="23"/>
                                        </p:tgtEl>
                                        <p:attrNameLst>
                                          <p:attrName>ppt_x</p:attrName>
                                          <p:attrName>ppt_y</p:attrName>
                                        </p:attrNameLst>
                                      </p:cBhvr>
                                      <p:rCtr x="0" y="3611"/>
                                    </p:animMotion>
                                  </p:childTnLst>
                                </p:cTn>
                              </p:par>
                              <p:par>
                                <p:cTn id="110" presetID="23" presetClass="entr" presetSubtype="272" fill="hold" grpId="0" nodeType="withEffect">
                                  <p:stCondLst>
                                    <p:cond delay="1000"/>
                                  </p:stCondLst>
                                  <p:childTnLst>
                                    <p:set>
                                      <p:cBhvr>
                                        <p:cTn id="111" dur="1" fill="hold">
                                          <p:stCondLst>
                                            <p:cond delay="0"/>
                                          </p:stCondLst>
                                        </p:cTn>
                                        <p:tgtEl>
                                          <p:spTgt spid="24"/>
                                        </p:tgtEl>
                                        <p:attrNameLst>
                                          <p:attrName>style.visibility</p:attrName>
                                        </p:attrNameLst>
                                      </p:cBhvr>
                                      <p:to>
                                        <p:strVal val="visible"/>
                                      </p:to>
                                    </p:set>
                                    <p:anim calcmode="lin" valueType="num">
                                      <p:cBhvr>
                                        <p:cTn id="112" dur="250" fill="hold"/>
                                        <p:tgtEl>
                                          <p:spTgt spid="24"/>
                                        </p:tgtEl>
                                        <p:attrNameLst>
                                          <p:attrName>ppt_w</p:attrName>
                                        </p:attrNameLst>
                                      </p:cBhvr>
                                      <p:tavLst>
                                        <p:tav tm="0">
                                          <p:val>
                                            <p:strVal val="2/3*#ppt_w"/>
                                          </p:val>
                                        </p:tav>
                                        <p:tav tm="100000">
                                          <p:val>
                                            <p:strVal val="#ppt_w"/>
                                          </p:val>
                                        </p:tav>
                                      </p:tavLst>
                                    </p:anim>
                                    <p:anim calcmode="lin" valueType="num">
                                      <p:cBhvr>
                                        <p:cTn id="113" dur="250" fill="hold"/>
                                        <p:tgtEl>
                                          <p:spTgt spid="24"/>
                                        </p:tgtEl>
                                        <p:attrNameLst>
                                          <p:attrName>ppt_h</p:attrName>
                                        </p:attrNameLst>
                                      </p:cBhvr>
                                      <p:tavLst>
                                        <p:tav tm="0">
                                          <p:val>
                                            <p:strVal val="2/3*#ppt_h"/>
                                          </p:val>
                                        </p:tav>
                                        <p:tav tm="100000">
                                          <p:val>
                                            <p:strVal val="#ppt_h"/>
                                          </p:val>
                                        </p:tav>
                                      </p:tavLst>
                                    </p:anim>
                                  </p:childTnLst>
                                </p:cTn>
                              </p:par>
                              <p:par>
                                <p:cTn id="114" presetID="42" presetClass="path" presetSubtype="0" accel="49333" decel="50667" fill="hold" grpId="1" nodeType="withEffect">
                                  <p:stCondLst>
                                    <p:cond delay="1000"/>
                                  </p:stCondLst>
                                  <p:childTnLst>
                                    <p:animMotion origin="layout" path="M 4.16667E-7 7.40741E-7 L 4.16667E-7 0.07245 " pathEditMode="relative" rAng="0" ptsTypes="AA">
                                      <p:cBhvr>
                                        <p:cTn id="115" dur="500" spd="-100000" fill="hold"/>
                                        <p:tgtEl>
                                          <p:spTgt spid="24"/>
                                        </p:tgtEl>
                                        <p:attrNameLst>
                                          <p:attrName>ppt_x</p:attrName>
                                          <p:attrName>ppt_y</p:attrName>
                                        </p:attrNameLst>
                                      </p:cBhvr>
                                      <p:rCtr x="0" y="3611"/>
                                    </p:animMotion>
                                  </p:childTnLst>
                                </p:cTn>
                              </p:par>
                              <p:par>
                                <p:cTn id="116" presetID="23" presetClass="entr" presetSubtype="272" fill="hold" grpId="0" nodeType="withEffect">
                                  <p:stCondLst>
                                    <p:cond delay="1000"/>
                                  </p:stCondLst>
                                  <p:childTnLst>
                                    <p:set>
                                      <p:cBhvr>
                                        <p:cTn id="117" dur="1" fill="hold">
                                          <p:stCondLst>
                                            <p:cond delay="0"/>
                                          </p:stCondLst>
                                        </p:cTn>
                                        <p:tgtEl>
                                          <p:spTgt spid="26"/>
                                        </p:tgtEl>
                                        <p:attrNameLst>
                                          <p:attrName>style.visibility</p:attrName>
                                        </p:attrNameLst>
                                      </p:cBhvr>
                                      <p:to>
                                        <p:strVal val="visible"/>
                                      </p:to>
                                    </p:set>
                                    <p:anim calcmode="lin" valueType="num">
                                      <p:cBhvr>
                                        <p:cTn id="118" dur="250" fill="hold"/>
                                        <p:tgtEl>
                                          <p:spTgt spid="26"/>
                                        </p:tgtEl>
                                        <p:attrNameLst>
                                          <p:attrName>ppt_w</p:attrName>
                                        </p:attrNameLst>
                                      </p:cBhvr>
                                      <p:tavLst>
                                        <p:tav tm="0">
                                          <p:val>
                                            <p:strVal val="2/3*#ppt_w"/>
                                          </p:val>
                                        </p:tav>
                                        <p:tav tm="100000">
                                          <p:val>
                                            <p:strVal val="#ppt_w"/>
                                          </p:val>
                                        </p:tav>
                                      </p:tavLst>
                                    </p:anim>
                                    <p:anim calcmode="lin" valueType="num">
                                      <p:cBhvr>
                                        <p:cTn id="119" dur="250" fill="hold"/>
                                        <p:tgtEl>
                                          <p:spTgt spid="26"/>
                                        </p:tgtEl>
                                        <p:attrNameLst>
                                          <p:attrName>ppt_h</p:attrName>
                                        </p:attrNameLst>
                                      </p:cBhvr>
                                      <p:tavLst>
                                        <p:tav tm="0">
                                          <p:val>
                                            <p:strVal val="2/3*#ppt_h"/>
                                          </p:val>
                                        </p:tav>
                                        <p:tav tm="100000">
                                          <p:val>
                                            <p:strVal val="#ppt_h"/>
                                          </p:val>
                                        </p:tav>
                                      </p:tavLst>
                                    </p:anim>
                                  </p:childTnLst>
                                </p:cTn>
                              </p:par>
                              <p:par>
                                <p:cTn id="120" presetID="42" presetClass="path" presetSubtype="0" accel="49333" decel="50667" fill="hold" grpId="1" nodeType="withEffect">
                                  <p:stCondLst>
                                    <p:cond delay="1000"/>
                                  </p:stCondLst>
                                  <p:childTnLst>
                                    <p:animMotion origin="layout" path="M 4.16667E-7 7.40741E-7 L 4.16667E-7 0.07245 " pathEditMode="relative" rAng="0" ptsTypes="AA">
                                      <p:cBhvr>
                                        <p:cTn id="121" dur="500" spd="-100000" fill="hold"/>
                                        <p:tgtEl>
                                          <p:spTgt spid="26"/>
                                        </p:tgtEl>
                                        <p:attrNameLst>
                                          <p:attrName>ppt_x</p:attrName>
                                          <p:attrName>ppt_y</p:attrName>
                                        </p:attrNameLst>
                                      </p:cBhvr>
                                      <p:rCtr x="0" y="3611"/>
                                    </p:animMotion>
                                  </p:childTnLst>
                                </p:cTn>
                              </p:par>
                              <p:par>
                                <p:cTn id="122" presetID="23" presetClass="entr" presetSubtype="272" fill="hold" grpId="0" nodeType="withEffect">
                                  <p:stCondLst>
                                    <p:cond delay="1000"/>
                                  </p:stCondLst>
                                  <p:childTnLst>
                                    <p:set>
                                      <p:cBhvr>
                                        <p:cTn id="123" dur="1" fill="hold">
                                          <p:stCondLst>
                                            <p:cond delay="0"/>
                                          </p:stCondLst>
                                        </p:cTn>
                                        <p:tgtEl>
                                          <p:spTgt spid="27"/>
                                        </p:tgtEl>
                                        <p:attrNameLst>
                                          <p:attrName>style.visibility</p:attrName>
                                        </p:attrNameLst>
                                      </p:cBhvr>
                                      <p:to>
                                        <p:strVal val="visible"/>
                                      </p:to>
                                    </p:set>
                                    <p:anim calcmode="lin" valueType="num">
                                      <p:cBhvr>
                                        <p:cTn id="124" dur="250" fill="hold"/>
                                        <p:tgtEl>
                                          <p:spTgt spid="27"/>
                                        </p:tgtEl>
                                        <p:attrNameLst>
                                          <p:attrName>ppt_w</p:attrName>
                                        </p:attrNameLst>
                                      </p:cBhvr>
                                      <p:tavLst>
                                        <p:tav tm="0">
                                          <p:val>
                                            <p:strVal val="2/3*#ppt_w"/>
                                          </p:val>
                                        </p:tav>
                                        <p:tav tm="100000">
                                          <p:val>
                                            <p:strVal val="#ppt_w"/>
                                          </p:val>
                                        </p:tav>
                                      </p:tavLst>
                                    </p:anim>
                                    <p:anim calcmode="lin" valueType="num">
                                      <p:cBhvr>
                                        <p:cTn id="125" dur="250" fill="hold"/>
                                        <p:tgtEl>
                                          <p:spTgt spid="27"/>
                                        </p:tgtEl>
                                        <p:attrNameLst>
                                          <p:attrName>ppt_h</p:attrName>
                                        </p:attrNameLst>
                                      </p:cBhvr>
                                      <p:tavLst>
                                        <p:tav tm="0">
                                          <p:val>
                                            <p:strVal val="2/3*#ppt_h"/>
                                          </p:val>
                                        </p:tav>
                                        <p:tav tm="100000">
                                          <p:val>
                                            <p:strVal val="#ppt_h"/>
                                          </p:val>
                                        </p:tav>
                                      </p:tavLst>
                                    </p:anim>
                                  </p:childTnLst>
                                </p:cTn>
                              </p:par>
                              <p:par>
                                <p:cTn id="126" presetID="42" presetClass="path" presetSubtype="0" accel="49333" decel="50667" fill="hold" grpId="1" nodeType="withEffect">
                                  <p:stCondLst>
                                    <p:cond delay="1000"/>
                                  </p:stCondLst>
                                  <p:childTnLst>
                                    <p:animMotion origin="layout" path="M 4.16667E-7 7.40741E-7 L 4.16667E-7 0.07245 " pathEditMode="relative" rAng="0" ptsTypes="AA">
                                      <p:cBhvr>
                                        <p:cTn id="127" dur="500" spd="-100000" fill="hold"/>
                                        <p:tgtEl>
                                          <p:spTgt spid="27"/>
                                        </p:tgtEl>
                                        <p:attrNameLst>
                                          <p:attrName>ppt_x</p:attrName>
                                          <p:attrName>ppt_y</p:attrName>
                                        </p:attrNameLst>
                                      </p:cBhvr>
                                      <p:rCtr x="0" y="3611"/>
                                    </p:animMotion>
                                  </p:childTnLst>
                                </p:cTn>
                              </p:par>
                              <p:par>
                                <p:cTn id="128" presetID="23" presetClass="entr" presetSubtype="272" fill="hold" grpId="0" nodeType="withEffect">
                                  <p:stCondLst>
                                    <p:cond delay="1250"/>
                                  </p:stCondLst>
                                  <p:childTnLst>
                                    <p:set>
                                      <p:cBhvr>
                                        <p:cTn id="129" dur="1" fill="hold">
                                          <p:stCondLst>
                                            <p:cond delay="0"/>
                                          </p:stCondLst>
                                        </p:cTn>
                                        <p:tgtEl>
                                          <p:spTgt spid="28"/>
                                        </p:tgtEl>
                                        <p:attrNameLst>
                                          <p:attrName>style.visibility</p:attrName>
                                        </p:attrNameLst>
                                      </p:cBhvr>
                                      <p:to>
                                        <p:strVal val="visible"/>
                                      </p:to>
                                    </p:set>
                                    <p:anim calcmode="lin" valueType="num">
                                      <p:cBhvr>
                                        <p:cTn id="130" dur="250" fill="hold"/>
                                        <p:tgtEl>
                                          <p:spTgt spid="28"/>
                                        </p:tgtEl>
                                        <p:attrNameLst>
                                          <p:attrName>ppt_w</p:attrName>
                                        </p:attrNameLst>
                                      </p:cBhvr>
                                      <p:tavLst>
                                        <p:tav tm="0">
                                          <p:val>
                                            <p:strVal val="2/3*#ppt_w"/>
                                          </p:val>
                                        </p:tav>
                                        <p:tav tm="100000">
                                          <p:val>
                                            <p:strVal val="#ppt_w"/>
                                          </p:val>
                                        </p:tav>
                                      </p:tavLst>
                                    </p:anim>
                                    <p:anim calcmode="lin" valueType="num">
                                      <p:cBhvr>
                                        <p:cTn id="131" dur="250" fill="hold"/>
                                        <p:tgtEl>
                                          <p:spTgt spid="28"/>
                                        </p:tgtEl>
                                        <p:attrNameLst>
                                          <p:attrName>ppt_h</p:attrName>
                                        </p:attrNameLst>
                                      </p:cBhvr>
                                      <p:tavLst>
                                        <p:tav tm="0">
                                          <p:val>
                                            <p:strVal val="2/3*#ppt_h"/>
                                          </p:val>
                                        </p:tav>
                                        <p:tav tm="100000">
                                          <p:val>
                                            <p:strVal val="#ppt_h"/>
                                          </p:val>
                                        </p:tav>
                                      </p:tavLst>
                                    </p:anim>
                                  </p:childTnLst>
                                </p:cTn>
                              </p:par>
                              <p:par>
                                <p:cTn id="132" presetID="42" presetClass="path" presetSubtype="0" accel="49333" decel="50667" fill="hold" grpId="1" nodeType="withEffect">
                                  <p:stCondLst>
                                    <p:cond delay="1250"/>
                                  </p:stCondLst>
                                  <p:childTnLst>
                                    <p:animMotion origin="layout" path="M 4.16667E-7 7.40741E-7 L 4.16667E-7 0.07245 " pathEditMode="relative" rAng="0" ptsTypes="AA">
                                      <p:cBhvr>
                                        <p:cTn id="133" dur="500" spd="-100000" fill="hold"/>
                                        <p:tgtEl>
                                          <p:spTgt spid="28"/>
                                        </p:tgtEl>
                                        <p:attrNameLst>
                                          <p:attrName>ppt_x</p:attrName>
                                          <p:attrName>ppt_y</p:attrName>
                                        </p:attrNameLst>
                                      </p:cBhvr>
                                      <p:rCtr x="0" y="3611"/>
                                    </p:animMotion>
                                  </p:childTnLst>
                                </p:cTn>
                              </p:par>
                              <p:par>
                                <p:cTn id="134" presetID="23" presetClass="entr" presetSubtype="272" fill="hold" grpId="0" nodeType="withEffect">
                                  <p:stCondLst>
                                    <p:cond delay="1250"/>
                                  </p:stCondLst>
                                  <p:childTnLst>
                                    <p:set>
                                      <p:cBhvr>
                                        <p:cTn id="135" dur="1" fill="hold">
                                          <p:stCondLst>
                                            <p:cond delay="0"/>
                                          </p:stCondLst>
                                        </p:cTn>
                                        <p:tgtEl>
                                          <p:spTgt spid="31"/>
                                        </p:tgtEl>
                                        <p:attrNameLst>
                                          <p:attrName>style.visibility</p:attrName>
                                        </p:attrNameLst>
                                      </p:cBhvr>
                                      <p:to>
                                        <p:strVal val="visible"/>
                                      </p:to>
                                    </p:set>
                                    <p:anim calcmode="lin" valueType="num">
                                      <p:cBhvr>
                                        <p:cTn id="136" dur="250" fill="hold"/>
                                        <p:tgtEl>
                                          <p:spTgt spid="31"/>
                                        </p:tgtEl>
                                        <p:attrNameLst>
                                          <p:attrName>ppt_w</p:attrName>
                                        </p:attrNameLst>
                                      </p:cBhvr>
                                      <p:tavLst>
                                        <p:tav tm="0">
                                          <p:val>
                                            <p:strVal val="2/3*#ppt_w"/>
                                          </p:val>
                                        </p:tav>
                                        <p:tav tm="100000">
                                          <p:val>
                                            <p:strVal val="#ppt_w"/>
                                          </p:val>
                                        </p:tav>
                                      </p:tavLst>
                                    </p:anim>
                                    <p:anim calcmode="lin" valueType="num">
                                      <p:cBhvr>
                                        <p:cTn id="137" dur="250" fill="hold"/>
                                        <p:tgtEl>
                                          <p:spTgt spid="31"/>
                                        </p:tgtEl>
                                        <p:attrNameLst>
                                          <p:attrName>ppt_h</p:attrName>
                                        </p:attrNameLst>
                                      </p:cBhvr>
                                      <p:tavLst>
                                        <p:tav tm="0">
                                          <p:val>
                                            <p:strVal val="2/3*#ppt_h"/>
                                          </p:val>
                                        </p:tav>
                                        <p:tav tm="100000">
                                          <p:val>
                                            <p:strVal val="#ppt_h"/>
                                          </p:val>
                                        </p:tav>
                                      </p:tavLst>
                                    </p:anim>
                                  </p:childTnLst>
                                </p:cTn>
                              </p:par>
                              <p:par>
                                <p:cTn id="138" presetID="42" presetClass="path" presetSubtype="0" accel="49333" decel="50667" fill="hold" grpId="1" nodeType="withEffect">
                                  <p:stCondLst>
                                    <p:cond delay="1250"/>
                                  </p:stCondLst>
                                  <p:childTnLst>
                                    <p:animMotion origin="layout" path="M 4.16667E-7 7.40741E-7 L 4.16667E-7 0.07245 " pathEditMode="relative" rAng="0" ptsTypes="AA">
                                      <p:cBhvr>
                                        <p:cTn id="139" dur="500" spd="-100000" fill="hold"/>
                                        <p:tgtEl>
                                          <p:spTgt spid="31"/>
                                        </p:tgtEl>
                                        <p:attrNameLst>
                                          <p:attrName>ppt_x</p:attrName>
                                          <p:attrName>ppt_y</p:attrName>
                                        </p:attrNameLst>
                                      </p:cBhvr>
                                      <p:rCtr x="0" y="3611"/>
                                    </p:animMotion>
                                  </p:childTnLst>
                                </p:cTn>
                              </p:par>
                              <p:par>
                                <p:cTn id="140" presetID="23" presetClass="entr" presetSubtype="272" fill="hold" grpId="0" nodeType="withEffect">
                                  <p:stCondLst>
                                    <p:cond delay="1250"/>
                                  </p:stCondLst>
                                  <p:childTnLst>
                                    <p:set>
                                      <p:cBhvr>
                                        <p:cTn id="141" dur="1" fill="hold">
                                          <p:stCondLst>
                                            <p:cond delay="0"/>
                                          </p:stCondLst>
                                        </p:cTn>
                                        <p:tgtEl>
                                          <p:spTgt spid="30"/>
                                        </p:tgtEl>
                                        <p:attrNameLst>
                                          <p:attrName>style.visibility</p:attrName>
                                        </p:attrNameLst>
                                      </p:cBhvr>
                                      <p:to>
                                        <p:strVal val="visible"/>
                                      </p:to>
                                    </p:set>
                                    <p:anim calcmode="lin" valueType="num">
                                      <p:cBhvr>
                                        <p:cTn id="142" dur="250" fill="hold"/>
                                        <p:tgtEl>
                                          <p:spTgt spid="30"/>
                                        </p:tgtEl>
                                        <p:attrNameLst>
                                          <p:attrName>ppt_w</p:attrName>
                                        </p:attrNameLst>
                                      </p:cBhvr>
                                      <p:tavLst>
                                        <p:tav tm="0">
                                          <p:val>
                                            <p:strVal val="2/3*#ppt_w"/>
                                          </p:val>
                                        </p:tav>
                                        <p:tav tm="100000">
                                          <p:val>
                                            <p:strVal val="#ppt_w"/>
                                          </p:val>
                                        </p:tav>
                                      </p:tavLst>
                                    </p:anim>
                                    <p:anim calcmode="lin" valueType="num">
                                      <p:cBhvr>
                                        <p:cTn id="143" dur="250" fill="hold"/>
                                        <p:tgtEl>
                                          <p:spTgt spid="30"/>
                                        </p:tgtEl>
                                        <p:attrNameLst>
                                          <p:attrName>ppt_h</p:attrName>
                                        </p:attrNameLst>
                                      </p:cBhvr>
                                      <p:tavLst>
                                        <p:tav tm="0">
                                          <p:val>
                                            <p:strVal val="2/3*#ppt_h"/>
                                          </p:val>
                                        </p:tav>
                                        <p:tav tm="100000">
                                          <p:val>
                                            <p:strVal val="#ppt_h"/>
                                          </p:val>
                                        </p:tav>
                                      </p:tavLst>
                                    </p:anim>
                                  </p:childTnLst>
                                </p:cTn>
                              </p:par>
                              <p:par>
                                <p:cTn id="144" presetID="42" presetClass="path" presetSubtype="0" accel="49333" decel="50667" fill="hold" grpId="1" nodeType="withEffect">
                                  <p:stCondLst>
                                    <p:cond delay="1250"/>
                                  </p:stCondLst>
                                  <p:childTnLst>
                                    <p:animMotion origin="layout" path="M 4.16667E-7 7.40741E-7 L 4.16667E-7 0.07245 " pathEditMode="relative" rAng="0" ptsTypes="AA">
                                      <p:cBhvr>
                                        <p:cTn id="145" dur="500" spd="-100000" fill="hold"/>
                                        <p:tgtEl>
                                          <p:spTgt spid="30"/>
                                        </p:tgtEl>
                                        <p:attrNameLst>
                                          <p:attrName>ppt_x</p:attrName>
                                          <p:attrName>ppt_y</p:attrName>
                                        </p:attrNameLst>
                                      </p:cBhvr>
                                      <p:rCtr x="0" y="3611"/>
                                    </p:animMotion>
                                  </p:childTnLst>
                                </p:cTn>
                              </p:par>
                              <p:par>
                                <p:cTn id="146" presetID="23" presetClass="entr" presetSubtype="272" fill="hold" grpId="0" nodeType="withEffect">
                                  <p:stCondLst>
                                    <p:cond delay="1250"/>
                                  </p:stCondLst>
                                  <p:childTnLst>
                                    <p:set>
                                      <p:cBhvr>
                                        <p:cTn id="147" dur="1" fill="hold">
                                          <p:stCondLst>
                                            <p:cond delay="0"/>
                                          </p:stCondLst>
                                        </p:cTn>
                                        <p:tgtEl>
                                          <p:spTgt spid="32"/>
                                        </p:tgtEl>
                                        <p:attrNameLst>
                                          <p:attrName>style.visibility</p:attrName>
                                        </p:attrNameLst>
                                      </p:cBhvr>
                                      <p:to>
                                        <p:strVal val="visible"/>
                                      </p:to>
                                    </p:set>
                                    <p:anim calcmode="lin" valueType="num">
                                      <p:cBhvr>
                                        <p:cTn id="148" dur="250" fill="hold"/>
                                        <p:tgtEl>
                                          <p:spTgt spid="32"/>
                                        </p:tgtEl>
                                        <p:attrNameLst>
                                          <p:attrName>ppt_w</p:attrName>
                                        </p:attrNameLst>
                                      </p:cBhvr>
                                      <p:tavLst>
                                        <p:tav tm="0">
                                          <p:val>
                                            <p:strVal val="2/3*#ppt_w"/>
                                          </p:val>
                                        </p:tav>
                                        <p:tav tm="100000">
                                          <p:val>
                                            <p:strVal val="#ppt_w"/>
                                          </p:val>
                                        </p:tav>
                                      </p:tavLst>
                                    </p:anim>
                                    <p:anim calcmode="lin" valueType="num">
                                      <p:cBhvr>
                                        <p:cTn id="149" dur="250" fill="hold"/>
                                        <p:tgtEl>
                                          <p:spTgt spid="32"/>
                                        </p:tgtEl>
                                        <p:attrNameLst>
                                          <p:attrName>ppt_h</p:attrName>
                                        </p:attrNameLst>
                                      </p:cBhvr>
                                      <p:tavLst>
                                        <p:tav tm="0">
                                          <p:val>
                                            <p:strVal val="2/3*#ppt_h"/>
                                          </p:val>
                                        </p:tav>
                                        <p:tav tm="100000">
                                          <p:val>
                                            <p:strVal val="#ppt_h"/>
                                          </p:val>
                                        </p:tav>
                                      </p:tavLst>
                                    </p:anim>
                                  </p:childTnLst>
                                </p:cTn>
                              </p:par>
                              <p:par>
                                <p:cTn id="150" presetID="42" presetClass="path" presetSubtype="0" accel="49333" decel="50667" fill="hold" grpId="1" nodeType="withEffect">
                                  <p:stCondLst>
                                    <p:cond delay="1250"/>
                                  </p:stCondLst>
                                  <p:childTnLst>
                                    <p:animMotion origin="layout" path="M 4.16667E-7 7.40741E-7 L 4.16667E-7 0.07245 " pathEditMode="relative" rAng="0" ptsTypes="AA">
                                      <p:cBhvr>
                                        <p:cTn id="151" dur="500" spd="-100000" fill="hold"/>
                                        <p:tgtEl>
                                          <p:spTgt spid="32"/>
                                        </p:tgtEl>
                                        <p:attrNameLst>
                                          <p:attrName>ppt_x</p:attrName>
                                          <p:attrName>ppt_y</p:attrName>
                                        </p:attrNameLst>
                                      </p:cBhvr>
                                      <p:rCtr x="0" y="3611"/>
                                    </p:animMotion>
                                  </p:childTnLst>
                                </p:cTn>
                              </p:par>
                              <p:par>
                                <p:cTn id="152" presetID="23" presetClass="entr" presetSubtype="272" fill="hold" grpId="0" nodeType="withEffect">
                                  <p:stCondLst>
                                    <p:cond delay="1500"/>
                                  </p:stCondLst>
                                  <p:childTnLst>
                                    <p:set>
                                      <p:cBhvr>
                                        <p:cTn id="153" dur="1" fill="hold">
                                          <p:stCondLst>
                                            <p:cond delay="0"/>
                                          </p:stCondLst>
                                        </p:cTn>
                                        <p:tgtEl>
                                          <p:spTgt spid="33"/>
                                        </p:tgtEl>
                                        <p:attrNameLst>
                                          <p:attrName>style.visibility</p:attrName>
                                        </p:attrNameLst>
                                      </p:cBhvr>
                                      <p:to>
                                        <p:strVal val="visible"/>
                                      </p:to>
                                    </p:set>
                                    <p:anim calcmode="lin" valueType="num">
                                      <p:cBhvr>
                                        <p:cTn id="154" dur="250" fill="hold"/>
                                        <p:tgtEl>
                                          <p:spTgt spid="33"/>
                                        </p:tgtEl>
                                        <p:attrNameLst>
                                          <p:attrName>ppt_w</p:attrName>
                                        </p:attrNameLst>
                                      </p:cBhvr>
                                      <p:tavLst>
                                        <p:tav tm="0">
                                          <p:val>
                                            <p:strVal val="2/3*#ppt_w"/>
                                          </p:val>
                                        </p:tav>
                                        <p:tav tm="100000">
                                          <p:val>
                                            <p:strVal val="#ppt_w"/>
                                          </p:val>
                                        </p:tav>
                                      </p:tavLst>
                                    </p:anim>
                                    <p:anim calcmode="lin" valueType="num">
                                      <p:cBhvr>
                                        <p:cTn id="155" dur="250" fill="hold"/>
                                        <p:tgtEl>
                                          <p:spTgt spid="33"/>
                                        </p:tgtEl>
                                        <p:attrNameLst>
                                          <p:attrName>ppt_h</p:attrName>
                                        </p:attrNameLst>
                                      </p:cBhvr>
                                      <p:tavLst>
                                        <p:tav tm="0">
                                          <p:val>
                                            <p:strVal val="2/3*#ppt_h"/>
                                          </p:val>
                                        </p:tav>
                                        <p:tav tm="100000">
                                          <p:val>
                                            <p:strVal val="#ppt_h"/>
                                          </p:val>
                                        </p:tav>
                                      </p:tavLst>
                                    </p:anim>
                                  </p:childTnLst>
                                </p:cTn>
                              </p:par>
                              <p:par>
                                <p:cTn id="156" presetID="42" presetClass="path" presetSubtype="0" accel="49333" decel="50667" fill="hold" grpId="1" nodeType="withEffect">
                                  <p:stCondLst>
                                    <p:cond delay="1500"/>
                                  </p:stCondLst>
                                  <p:childTnLst>
                                    <p:animMotion origin="layout" path="M 4.16667E-7 7.40741E-7 L 4.16667E-7 0.07245 " pathEditMode="relative" rAng="0" ptsTypes="AA">
                                      <p:cBhvr>
                                        <p:cTn id="157" dur="500" spd="-100000" fill="hold"/>
                                        <p:tgtEl>
                                          <p:spTgt spid="33"/>
                                        </p:tgtEl>
                                        <p:attrNameLst>
                                          <p:attrName>ppt_x</p:attrName>
                                          <p:attrName>ppt_y</p:attrName>
                                        </p:attrNameLst>
                                      </p:cBhvr>
                                      <p:rCtr x="0" y="3611"/>
                                    </p:animMotion>
                                  </p:childTnLst>
                                </p:cTn>
                              </p:par>
                              <p:par>
                                <p:cTn id="158" presetID="23" presetClass="entr" presetSubtype="272" fill="hold" grpId="0" nodeType="withEffect">
                                  <p:stCondLst>
                                    <p:cond delay="1500"/>
                                  </p:stCondLst>
                                  <p:childTnLst>
                                    <p:set>
                                      <p:cBhvr>
                                        <p:cTn id="159" dur="1" fill="hold">
                                          <p:stCondLst>
                                            <p:cond delay="0"/>
                                          </p:stCondLst>
                                        </p:cTn>
                                        <p:tgtEl>
                                          <p:spTgt spid="36"/>
                                        </p:tgtEl>
                                        <p:attrNameLst>
                                          <p:attrName>style.visibility</p:attrName>
                                        </p:attrNameLst>
                                      </p:cBhvr>
                                      <p:to>
                                        <p:strVal val="visible"/>
                                      </p:to>
                                    </p:set>
                                    <p:anim calcmode="lin" valueType="num">
                                      <p:cBhvr>
                                        <p:cTn id="160" dur="250" fill="hold"/>
                                        <p:tgtEl>
                                          <p:spTgt spid="36"/>
                                        </p:tgtEl>
                                        <p:attrNameLst>
                                          <p:attrName>ppt_w</p:attrName>
                                        </p:attrNameLst>
                                      </p:cBhvr>
                                      <p:tavLst>
                                        <p:tav tm="0">
                                          <p:val>
                                            <p:strVal val="2/3*#ppt_w"/>
                                          </p:val>
                                        </p:tav>
                                        <p:tav tm="100000">
                                          <p:val>
                                            <p:strVal val="#ppt_w"/>
                                          </p:val>
                                        </p:tav>
                                      </p:tavLst>
                                    </p:anim>
                                    <p:anim calcmode="lin" valueType="num">
                                      <p:cBhvr>
                                        <p:cTn id="161" dur="250" fill="hold"/>
                                        <p:tgtEl>
                                          <p:spTgt spid="36"/>
                                        </p:tgtEl>
                                        <p:attrNameLst>
                                          <p:attrName>ppt_h</p:attrName>
                                        </p:attrNameLst>
                                      </p:cBhvr>
                                      <p:tavLst>
                                        <p:tav tm="0">
                                          <p:val>
                                            <p:strVal val="2/3*#ppt_h"/>
                                          </p:val>
                                        </p:tav>
                                        <p:tav tm="100000">
                                          <p:val>
                                            <p:strVal val="#ppt_h"/>
                                          </p:val>
                                        </p:tav>
                                      </p:tavLst>
                                    </p:anim>
                                  </p:childTnLst>
                                </p:cTn>
                              </p:par>
                              <p:par>
                                <p:cTn id="162" presetID="42" presetClass="path" presetSubtype="0" accel="49333" decel="50667" fill="hold" grpId="1" nodeType="withEffect">
                                  <p:stCondLst>
                                    <p:cond delay="1500"/>
                                  </p:stCondLst>
                                  <p:childTnLst>
                                    <p:animMotion origin="layout" path="M 4.16667E-7 7.40741E-7 L 4.16667E-7 0.07245 " pathEditMode="relative" rAng="0" ptsTypes="AA">
                                      <p:cBhvr>
                                        <p:cTn id="163" dur="500" spd="-100000" fill="hold"/>
                                        <p:tgtEl>
                                          <p:spTgt spid="36"/>
                                        </p:tgtEl>
                                        <p:attrNameLst>
                                          <p:attrName>ppt_x</p:attrName>
                                          <p:attrName>ppt_y</p:attrName>
                                        </p:attrNameLst>
                                      </p:cBhvr>
                                      <p:rCtr x="0" y="3611"/>
                                    </p:animMotion>
                                  </p:childTnLst>
                                </p:cTn>
                              </p:par>
                              <p:par>
                                <p:cTn id="164" presetID="23" presetClass="entr" presetSubtype="272" fill="hold" grpId="0" nodeType="withEffect">
                                  <p:stCondLst>
                                    <p:cond delay="1500"/>
                                  </p:stCondLst>
                                  <p:childTnLst>
                                    <p:set>
                                      <p:cBhvr>
                                        <p:cTn id="165" dur="1" fill="hold">
                                          <p:stCondLst>
                                            <p:cond delay="0"/>
                                          </p:stCondLst>
                                        </p:cTn>
                                        <p:tgtEl>
                                          <p:spTgt spid="35"/>
                                        </p:tgtEl>
                                        <p:attrNameLst>
                                          <p:attrName>style.visibility</p:attrName>
                                        </p:attrNameLst>
                                      </p:cBhvr>
                                      <p:to>
                                        <p:strVal val="visible"/>
                                      </p:to>
                                    </p:set>
                                    <p:anim calcmode="lin" valueType="num">
                                      <p:cBhvr>
                                        <p:cTn id="166" dur="250" fill="hold"/>
                                        <p:tgtEl>
                                          <p:spTgt spid="35"/>
                                        </p:tgtEl>
                                        <p:attrNameLst>
                                          <p:attrName>ppt_w</p:attrName>
                                        </p:attrNameLst>
                                      </p:cBhvr>
                                      <p:tavLst>
                                        <p:tav tm="0">
                                          <p:val>
                                            <p:strVal val="2/3*#ppt_w"/>
                                          </p:val>
                                        </p:tav>
                                        <p:tav tm="100000">
                                          <p:val>
                                            <p:strVal val="#ppt_w"/>
                                          </p:val>
                                        </p:tav>
                                      </p:tavLst>
                                    </p:anim>
                                    <p:anim calcmode="lin" valueType="num">
                                      <p:cBhvr>
                                        <p:cTn id="167" dur="250" fill="hold"/>
                                        <p:tgtEl>
                                          <p:spTgt spid="35"/>
                                        </p:tgtEl>
                                        <p:attrNameLst>
                                          <p:attrName>ppt_h</p:attrName>
                                        </p:attrNameLst>
                                      </p:cBhvr>
                                      <p:tavLst>
                                        <p:tav tm="0">
                                          <p:val>
                                            <p:strVal val="2/3*#ppt_h"/>
                                          </p:val>
                                        </p:tav>
                                        <p:tav tm="100000">
                                          <p:val>
                                            <p:strVal val="#ppt_h"/>
                                          </p:val>
                                        </p:tav>
                                      </p:tavLst>
                                    </p:anim>
                                  </p:childTnLst>
                                </p:cTn>
                              </p:par>
                              <p:par>
                                <p:cTn id="168" presetID="42" presetClass="path" presetSubtype="0" accel="49333" decel="50667" fill="hold" grpId="1" nodeType="withEffect">
                                  <p:stCondLst>
                                    <p:cond delay="1500"/>
                                  </p:stCondLst>
                                  <p:childTnLst>
                                    <p:animMotion origin="layout" path="M 4.16667E-7 7.40741E-7 L 4.16667E-7 0.07245 " pathEditMode="relative" rAng="0" ptsTypes="AA">
                                      <p:cBhvr>
                                        <p:cTn id="169" dur="500" spd="-100000" fill="hold"/>
                                        <p:tgtEl>
                                          <p:spTgt spid="35"/>
                                        </p:tgtEl>
                                        <p:attrNameLst>
                                          <p:attrName>ppt_x</p:attrName>
                                          <p:attrName>ppt_y</p:attrName>
                                        </p:attrNameLst>
                                      </p:cBhvr>
                                      <p:rCtr x="0" y="3611"/>
                                    </p:animMotion>
                                  </p:childTnLst>
                                </p:cTn>
                              </p:par>
                              <p:par>
                                <p:cTn id="170" presetID="23" presetClass="entr" presetSubtype="272" fill="hold" grpId="0" nodeType="withEffect">
                                  <p:stCondLst>
                                    <p:cond delay="1500"/>
                                  </p:stCondLst>
                                  <p:childTnLst>
                                    <p:set>
                                      <p:cBhvr>
                                        <p:cTn id="171" dur="1" fill="hold">
                                          <p:stCondLst>
                                            <p:cond delay="0"/>
                                          </p:stCondLst>
                                        </p:cTn>
                                        <p:tgtEl>
                                          <p:spTgt spid="37"/>
                                        </p:tgtEl>
                                        <p:attrNameLst>
                                          <p:attrName>style.visibility</p:attrName>
                                        </p:attrNameLst>
                                      </p:cBhvr>
                                      <p:to>
                                        <p:strVal val="visible"/>
                                      </p:to>
                                    </p:set>
                                    <p:anim calcmode="lin" valueType="num">
                                      <p:cBhvr>
                                        <p:cTn id="172" dur="250" fill="hold"/>
                                        <p:tgtEl>
                                          <p:spTgt spid="37"/>
                                        </p:tgtEl>
                                        <p:attrNameLst>
                                          <p:attrName>ppt_w</p:attrName>
                                        </p:attrNameLst>
                                      </p:cBhvr>
                                      <p:tavLst>
                                        <p:tav tm="0">
                                          <p:val>
                                            <p:strVal val="2/3*#ppt_w"/>
                                          </p:val>
                                        </p:tav>
                                        <p:tav tm="100000">
                                          <p:val>
                                            <p:strVal val="#ppt_w"/>
                                          </p:val>
                                        </p:tav>
                                      </p:tavLst>
                                    </p:anim>
                                    <p:anim calcmode="lin" valueType="num">
                                      <p:cBhvr>
                                        <p:cTn id="173" dur="250" fill="hold"/>
                                        <p:tgtEl>
                                          <p:spTgt spid="37"/>
                                        </p:tgtEl>
                                        <p:attrNameLst>
                                          <p:attrName>ppt_h</p:attrName>
                                        </p:attrNameLst>
                                      </p:cBhvr>
                                      <p:tavLst>
                                        <p:tav tm="0">
                                          <p:val>
                                            <p:strVal val="2/3*#ppt_h"/>
                                          </p:val>
                                        </p:tav>
                                        <p:tav tm="100000">
                                          <p:val>
                                            <p:strVal val="#ppt_h"/>
                                          </p:val>
                                        </p:tav>
                                      </p:tavLst>
                                    </p:anim>
                                  </p:childTnLst>
                                </p:cTn>
                              </p:par>
                              <p:par>
                                <p:cTn id="174" presetID="42" presetClass="path" presetSubtype="0" accel="49333" decel="50667" fill="hold" grpId="1" nodeType="withEffect">
                                  <p:stCondLst>
                                    <p:cond delay="1500"/>
                                  </p:stCondLst>
                                  <p:childTnLst>
                                    <p:animMotion origin="layout" path="M 4.16667E-7 7.40741E-7 L 4.16667E-7 0.07245 " pathEditMode="relative" rAng="0" ptsTypes="AA">
                                      <p:cBhvr>
                                        <p:cTn id="175" dur="500" spd="-100000" fill="hold"/>
                                        <p:tgtEl>
                                          <p:spTgt spid="37"/>
                                        </p:tgtEl>
                                        <p:attrNameLst>
                                          <p:attrName>ppt_x</p:attrName>
                                          <p:attrName>ppt_y</p:attrName>
                                        </p:attrNameLst>
                                      </p:cBhvr>
                                      <p:rCtr x="0" y="3611"/>
                                    </p:animMotion>
                                  </p:childTnLst>
                                </p:cTn>
                              </p:par>
                              <p:par>
                                <p:cTn id="176" presetID="23" presetClass="entr" presetSubtype="272" fill="hold" grpId="0" nodeType="withEffect">
                                  <p:stCondLst>
                                    <p:cond delay="1500"/>
                                  </p:stCondLst>
                                  <p:childTnLst>
                                    <p:set>
                                      <p:cBhvr>
                                        <p:cTn id="177" dur="1" fill="hold">
                                          <p:stCondLst>
                                            <p:cond delay="0"/>
                                          </p:stCondLst>
                                        </p:cTn>
                                        <p:tgtEl>
                                          <p:spTgt spid="38"/>
                                        </p:tgtEl>
                                        <p:attrNameLst>
                                          <p:attrName>style.visibility</p:attrName>
                                        </p:attrNameLst>
                                      </p:cBhvr>
                                      <p:to>
                                        <p:strVal val="visible"/>
                                      </p:to>
                                    </p:set>
                                    <p:anim calcmode="lin" valueType="num">
                                      <p:cBhvr>
                                        <p:cTn id="178" dur="250" fill="hold"/>
                                        <p:tgtEl>
                                          <p:spTgt spid="38"/>
                                        </p:tgtEl>
                                        <p:attrNameLst>
                                          <p:attrName>ppt_w</p:attrName>
                                        </p:attrNameLst>
                                      </p:cBhvr>
                                      <p:tavLst>
                                        <p:tav tm="0">
                                          <p:val>
                                            <p:strVal val="2/3*#ppt_w"/>
                                          </p:val>
                                        </p:tav>
                                        <p:tav tm="100000">
                                          <p:val>
                                            <p:strVal val="#ppt_w"/>
                                          </p:val>
                                        </p:tav>
                                      </p:tavLst>
                                    </p:anim>
                                    <p:anim calcmode="lin" valueType="num">
                                      <p:cBhvr>
                                        <p:cTn id="179" dur="250" fill="hold"/>
                                        <p:tgtEl>
                                          <p:spTgt spid="38"/>
                                        </p:tgtEl>
                                        <p:attrNameLst>
                                          <p:attrName>ppt_h</p:attrName>
                                        </p:attrNameLst>
                                      </p:cBhvr>
                                      <p:tavLst>
                                        <p:tav tm="0">
                                          <p:val>
                                            <p:strVal val="2/3*#ppt_h"/>
                                          </p:val>
                                        </p:tav>
                                        <p:tav tm="100000">
                                          <p:val>
                                            <p:strVal val="#ppt_h"/>
                                          </p:val>
                                        </p:tav>
                                      </p:tavLst>
                                    </p:anim>
                                  </p:childTnLst>
                                </p:cTn>
                              </p:par>
                              <p:par>
                                <p:cTn id="180" presetID="42" presetClass="path" presetSubtype="0" accel="49333" decel="50667" fill="hold" grpId="1" nodeType="withEffect">
                                  <p:stCondLst>
                                    <p:cond delay="1500"/>
                                  </p:stCondLst>
                                  <p:childTnLst>
                                    <p:animMotion origin="layout" path="M 4.16667E-7 7.40741E-7 L 4.16667E-7 0.07245 " pathEditMode="relative" rAng="0" ptsTypes="AA">
                                      <p:cBhvr>
                                        <p:cTn id="181" dur="500" spd="-100000" fill="hold"/>
                                        <p:tgtEl>
                                          <p:spTgt spid="38"/>
                                        </p:tgtEl>
                                        <p:attrNameLst>
                                          <p:attrName>ppt_x</p:attrName>
                                          <p:attrName>ppt_y</p:attrName>
                                        </p:attrNameLst>
                                      </p:cBhvr>
                                      <p:rCtr x="0" y="3611"/>
                                    </p:animMotion>
                                  </p:childTnLst>
                                </p:cTn>
                              </p:par>
                              <p:par>
                                <p:cTn id="182" presetID="23" presetClass="entr" presetSubtype="272" fill="hold" grpId="0" nodeType="withEffect">
                                  <p:stCondLst>
                                    <p:cond delay="1750"/>
                                  </p:stCondLst>
                                  <p:childTnLst>
                                    <p:set>
                                      <p:cBhvr>
                                        <p:cTn id="183" dur="1" fill="hold">
                                          <p:stCondLst>
                                            <p:cond delay="0"/>
                                          </p:stCondLst>
                                        </p:cTn>
                                        <p:tgtEl>
                                          <p:spTgt spid="61"/>
                                        </p:tgtEl>
                                        <p:attrNameLst>
                                          <p:attrName>style.visibility</p:attrName>
                                        </p:attrNameLst>
                                      </p:cBhvr>
                                      <p:to>
                                        <p:strVal val="visible"/>
                                      </p:to>
                                    </p:set>
                                    <p:anim calcmode="lin" valueType="num">
                                      <p:cBhvr>
                                        <p:cTn id="184" dur="250" fill="hold"/>
                                        <p:tgtEl>
                                          <p:spTgt spid="61"/>
                                        </p:tgtEl>
                                        <p:attrNameLst>
                                          <p:attrName>ppt_w</p:attrName>
                                        </p:attrNameLst>
                                      </p:cBhvr>
                                      <p:tavLst>
                                        <p:tav tm="0">
                                          <p:val>
                                            <p:strVal val="2/3*#ppt_w"/>
                                          </p:val>
                                        </p:tav>
                                        <p:tav tm="100000">
                                          <p:val>
                                            <p:strVal val="#ppt_w"/>
                                          </p:val>
                                        </p:tav>
                                      </p:tavLst>
                                    </p:anim>
                                    <p:anim calcmode="lin" valueType="num">
                                      <p:cBhvr>
                                        <p:cTn id="185" dur="250" fill="hold"/>
                                        <p:tgtEl>
                                          <p:spTgt spid="61"/>
                                        </p:tgtEl>
                                        <p:attrNameLst>
                                          <p:attrName>ppt_h</p:attrName>
                                        </p:attrNameLst>
                                      </p:cBhvr>
                                      <p:tavLst>
                                        <p:tav tm="0">
                                          <p:val>
                                            <p:strVal val="2/3*#ppt_h"/>
                                          </p:val>
                                        </p:tav>
                                        <p:tav tm="100000">
                                          <p:val>
                                            <p:strVal val="#ppt_h"/>
                                          </p:val>
                                        </p:tav>
                                      </p:tavLst>
                                    </p:anim>
                                  </p:childTnLst>
                                </p:cTn>
                              </p:par>
                              <p:par>
                                <p:cTn id="186" presetID="42" presetClass="path" presetSubtype="0" accel="49333" decel="50667" fill="hold" grpId="1" nodeType="withEffect">
                                  <p:stCondLst>
                                    <p:cond delay="1750"/>
                                  </p:stCondLst>
                                  <p:childTnLst>
                                    <p:animMotion origin="layout" path="M 4.16667E-7 7.40741E-7 L 4.16667E-7 0.07245 " pathEditMode="relative" rAng="0" ptsTypes="AA">
                                      <p:cBhvr>
                                        <p:cTn id="187" dur="500" spd="-100000" fill="hold"/>
                                        <p:tgtEl>
                                          <p:spTgt spid="61"/>
                                        </p:tgtEl>
                                        <p:attrNameLst>
                                          <p:attrName>ppt_x</p:attrName>
                                          <p:attrName>ppt_y</p:attrName>
                                        </p:attrNameLst>
                                      </p:cBhvr>
                                      <p:rCtr x="0" y="3611"/>
                                    </p:animMotion>
                                  </p:childTnLst>
                                </p:cTn>
                              </p:par>
                              <p:par>
                                <p:cTn id="188" presetID="23" presetClass="entr" presetSubtype="272" fill="hold" grpId="0" nodeType="withEffect">
                                  <p:stCondLst>
                                    <p:cond delay="1750"/>
                                  </p:stCondLst>
                                  <p:childTnLst>
                                    <p:set>
                                      <p:cBhvr>
                                        <p:cTn id="189" dur="1" fill="hold">
                                          <p:stCondLst>
                                            <p:cond delay="0"/>
                                          </p:stCondLst>
                                        </p:cTn>
                                        <p:tgtEl>
                                          <p:spTgt spid="60"/>
                                        </p:tgtEl>
                                        <p:attrNameLst>
                                          <p:attrName>style.visibility</p:attrName>
                                        </p:attrNameLst>
                                      </p:cBhvr>
                                      <p:to>
                                        <p:strVal val="visible"/>
                                      </p:to>
                                    </p:set>
                                    <p:anim calcmode="lin" valueType="num">
                                      <p:cBhvr>
                                        <p:cTn id="190" dur="250" fill="hold"/>
                                        <p:tgtEl>
                                          <p:spTgt spid="60"/>
                                        </p:tgtEl>
                                        <p:attrNameLst>
                                          <p:attrName>ppt_w</p:attrName>
                                        </p:attrNameLst>
                                      </p:cBhvr>
                                      <p:tavLst>
                                        <p:tav tm="0">
                                          <p:val>
                                            <p:strVal val="2/3*#ppt_w"/>
                                          </p:val>
                                        </p:tav>
                                        <p:tav tm="100000">
                                          <p:val>
                                            <p:strVal val="#ppt_w"/>
                                          </p:val>
                                        </p:tav>
                                      </p:tavLst>
                                    </p:anim>
                                    <p:anim calcmode="lin" valueType="num">
                                      <p:cBhvr>
                                        <p:cTn id="191" dur="250" fill="hold"/>
                                        <p:tgtEl>
                                          <p:spTgt spid="60"/>
                                        </p:tgtEl>
                                        <p:attrNameLst>
                                          <p:attrName>ppt_h</p:attrName>
                                        </p:attrNameLst>
                                      </p:cBhvr>
                                      <p:tavLst>
                                        <p:tav tm="0">
                                          <p:val>
                                            <p:strVal val="2/3*#ppt_h"/>
                                          </p:val>
                                        </p:tav>
                                        <p:tav tm="100000">
                                          <p:val>
                                            <p:strVal val="#ppt_h"/>
                                          </p:val>
                                        </p:tav>
                                      </p:tavLst>
                                    </p:anim>
                                  </p:childTnLst>
                                </p:cTn>
                              </p:par>
                              <p:par>
                                <p:cTn id="192" presetID="42" presetClass="path" presetSubtype="0" accel="49333" decel="50667" fill="hold" grpId="1" nodeType="withEffect">
                                  <p:stCondLst>
                                    <p:cond delay="1750"/>
                                  </p:stCondLst>
                                  <p:childTnLst>
                                    <p:animMotion origin="layout" path="M 4.16667E-7 7.40741E-7 L 4.16667E-7 0.07245 " pathEditMode="relative" rAng="0" ptsTypes="AA">
                                      <p:cBhvr>
                                        <p:cTn id="193" dur="500" spd="-100000" fill="hold"/>
                                        <p:tgtEl>
                                          <p:spTgt spid="60"/>
                                        </p:tgtEl>
                                        <p:attrNameLst>
                                          <p:attrName>ppt_x</p:attrName>
                                          <p:attrName>ppt_y</p:attrName>
                                        </p:attrNameLst>
                                      </p:cBhvr>
                                      <p:rCtr x="0" y="3611"/>
                                    </p:animMotion>
                                  </p:childTnLst>
                                </p:cTn>
                              </p:par>
                              <p:par>
                                <p:cTn id="194" presetID="23" presetClass="entr" presetSubtype="272" fill="hold" grpId="0" nodeType="withEffect">
                                  <p:stCondLst>
                                    <p:cond delay="1750"/>
                                  </p:stCondLst>
                                  <p:childTnLst>
                                    <p:set>
                                      <p:cBhvr>
                                        <p:cTn id="195" dur="1" fill="hold">
                                          <p:stCondLst>
                                            <p:cond delay="0"/>
                                          </p:stCondLst>
                                        </p:cTn>
                                        <p:tgtEl>
                                          <p:spTgt spid="63"/>
                                        </p:tgtEl>
                                        <p:attrNameLst>
                                          <p:attrName>style.visibility</p:attrName>
                                        </p:attrNameLst>
                                      </p:cBhvr>
                                      <p:to>
                                        <p:strVal val="visible"/>
                                      </p:to>
                                    </p:set>
                                    <p:anim calcmode="lin" valueType="num">
                                      <p:cBhvr>
                                        <p:cTn id="196" dur="250" fill="hold"/>
                                        <p:tgtEl>
                                          <p:spTgt spid="63"/>
                                        </p:tgtEl>
                                        <p:attrNameLst>
                                          <p:attrName>ppt_w</p:attrName>
                                        </p:attrNameLst>
                                      </p:cBhvr>
                                      <p:tavLst>
                                        <p:tav tm="0">
                                          <p:val>
                                            <p:strVal val="2/3*#ppt_w"/>
                                          </p:val>
                                        </p:tav>
                                        <p:tav tm="100000">
                                          <p:val>
                                            <p:strVal val="#ppt_w"/>
                                          </p:val>
                                        </p:tav>
                                      </p:tavLst>
                                    </p:anim>
                                    <p:anim calcmode="lin" valueType="num">
                                      <p:cBhvr>
                                        <p:cTn id="197" dur="250" fill="hold"/>
                                        <p:tgtEl>
                                          <p:spTgt spid="63"/>
                                        </p:tgtEl>
                                        <p:attrNameLst>
                                          <p:attrName>ppt_h</p:attrName>
                                        </p:attrNameLst>
                                      </p:cBhvr>
                                      <p:tavLst>
                                        <p:tav tm="0">
                                          <p:val>
                                            <p:strVal val="2/3*#ppt_h"/>
                                          </p:val>
                                        </p:tav>
                                        <p:tav tm="100000">
                                          <p:val>
                                            <p:strVal val="#ppt_h"/>
                                          </p:val>
                                        </p:tav>
                                      </p:tavLst>
                                    </p:anim>
                                  </p:childTnLst>
                                </p:cTn>
                              </p:par>
                              <p:par>
                                <p:cTn id="198" presetID="42" presetClass="path" presetSubtype="0" accel="49333" decel="50667" fill="hold" grpId="1" nodeType="withEffect">
                                  <p:stCondLst>
                                    <p:cond delay="1750"/>
                                  </p:stCondLst>
                                  <p:childTnLst>
                                    <p:animMotion origin="layout" path="M 4.16667E-7 7.40741E-7 L 4.16667E-7 0.07245 " pathEditMode="relative" rAng="0" ptsTypes="AA">
                                      <p:cBhvr>
                                        <p:cTn id="199" dur="500" spd="-100000" fill="hold"/>
                                        <p:tgtEl>
                                          <p:spTgt spid="63"/>
                                        </p:tgtEl>
                                        <p:attrNameLst>
                                          <p:attrName>ppt_x</p:attrName>
                                          <p:attrName>ppt_y</p:attrName>
                                        </p:attrNameLst>
                                      </p:cBhvr>
                                      <p:rCtr x="0" y="3611"/>
                                    </p:animMotion>
                                  </p:childTnLst>
                                </p:cTn>
                              </p:par>
                              <p:par>
                                <p:cTn id="200" presetID="23" presetClass="entr" presetSubtype="272" fill="hold" grpId="0" nodeType="withEffect">
                                  <p:stCondLst>
                                    <p:cond delay="1750"/>
                                  </p:stCondLst>
                                  <p:childTnLst>
                                    <p:set>
                                      <p:cBhvr>
                                        <p:cTn id="201" dur="1" fill="hold">
                                          <p:stCondLst>
                                            <p:cond delay="0"/>
                                          </p:stCondLst>
                                        </p:cTn>
                                        <p:tgtEl>
                                          <p:spTgt spid="62"/>
                                        </p:tgtEl>
                                        <p:attrNameLst>
                                          <p:attrName>style.visibility</p:attrName>
                                        </p:attrNameLst>
                                      </p:cBhvr>
                                      <p:to>
                                        <p:strVal val="visible"/>
                                      </p:to>
                                    </p:set>
                                    <p:anim calcmode="lin" valueType="num">
                                      <p:cBhvr>
                                        <p:cTn id="202" dur="250" fill="hold"/>
                                        <p:tgtEl>
                                          <p:spTgt spid="62"/>
                                        </p:tgtEl>
                                        <p:attrNameLst>
                                          <p:attrName>ppt_w</p:attrName>
                                        </p:attrNameLst>
                                      </p:cBhvr>
                                      <p:tavLst>
                                        <p:tav tm="0">
                                          <p:val>
                                            <p:strVal val="2/3*#ppt_w"/>
                                          </p:val>
                                        </p:tav>
                                        <p:tav tm="100000">
                                          <p:val>
                                            <p:strVal val="#ppt_w"/>
                                          </p:val>
                                        </p:tav>
                                      </p:tavLst>
                                    </p:anim>
                                    <p:anim calcmode="lin" valueType="num">
                                      <p:cBhvr>
                                        <p:cTn id="203" dur="250" fill="hold"/>
                                        <p:tgtEl>
                                          <p:spTgt spid="62"/>
                                        </p:tgtEl>
                                        <p:attrNameLst>
                                          <p:attrName>ppt_h</p:attrName>
                                        </p:attrNameLst>
                                      </p:cBhvr>
                                      <p:tavLst>
                                        <p:tav tm="0">
                                          <p:val>
                                            <p:strVal val="2/3*#ppt_h"/>
                                          </p:val>
                                        </p:tav>
                                        <p:tav tm="100000">
                                          <p:val>
                                            <p:strVal val="#ppt_h"/>
                                          </p:val>
                                        </p:tav>
                                      </p:tavLst>
                                    </p:anim>
                                  </p:childTnLst>
                                </p:cTn>
                              </p:par>
                              <p:par>
                                <p:cTn id="204" presetID="42" presetClass="path" presetSubtype="0" accel="49333" decel="50667" fill="hold" grpId="1" nodeType="withEffect">
                                  <p:stCondLst>
                                    <p:cond delay="1750"/>
                                  </p:stCondLst>
                                  <p:childTnLst>
                                    <p:animMotion origin="layout" path="M 4.16667E-7 7.40741E-7 L 4.16667E-7 0.07245 " pathEditMode="relative" rAng="0" ptsTypes="AA">
                                      <p:cBhvr>
                                        <p:cTn id="205" dur="500" spd="-100000" fill="hold"/>
                                        <p:tgtEl>
                                          <p:spTgt spid="62"/>
                                        </p:tgtEl>
                                        <p:attrNameLst>
                                          <p:attrName>ppt_x</p:attrName>
                                          <p:attrName>ppt_y</p:attrName>
                                        </p:attrNameLst>
                                      </p:cBhvr>
                                      <p:rCtr x="0" y="3611"/>
                                    </p:animMotion>
                                  </p:childTnLst>
                                </p:cTn>
                              </p:par>
                              <p:par>
                                <p:cTn id="206" presetID="23" presetClass="entr" presetSubtype="272" fill="hold" grpId="0" nodeType="withEffect">
                                  <p:stCondLst>
                                    <p:cond delay="1750"/>
                                  </p:stCondLst>
                                  <p:childTnLst>
                                    <p:set>
                                      <p:cBhvr>
                                        <p:cTn id="207" dur="1" fill="hold">
                                          <p:stCondLst>
                                            <p:cond delay="0"/>
                                          </p:stCondLst>
                                        </p:cTn>
                                        <p:tgtEl>
                                          <p:spTgt spid="64"/>
                                        </p:tgtEl>
                                        <p:attrNameLst>
                                          <p:attrName>style.visibility</p:attrName>
                                        </p:attrNameLst>
                                      </p:cBhvr>
                                      <p:to>
                                        <p:strVal val="visible"/>
                                      </p:to>
                                    </p:set>
                                    <p:anim calcmode="lin" valueType="num">
                                      <p:cBhvr>
                                        <p:cTn id="208" dur="250" fill="hold"/>
                                        <p:tgtEl>
                                          <p:spTgt spid="64"/>
                                        </p:tgtEl>
                                        <p:attrNameLst>
                                          <p:attrName>ppt_w</p:attrName>
                                        </p:attrNameLst>
                                      </p:cBhvr>
                                      <p:tavLst>
                                        <p:tav tm="0">
                                          <p:val>
                                            <p:strVal val="2/3*#ppt_w"/>
                                          </p:val>
                                        </p:tav>
                                        <p:tav tm="100000">
                                          <p:val>
                                            <p:strVal val="#ppt_w"/>
                                          </p:val>
                                        </p:tav>
                                      </p:tavLst>
                                    </p:anim>
                                    <p:anim calcmode="lin" valueType="num">
                                      <p:cBhvr>
                                        <p:cTn id="209" dur="250" fill="hold"/>
                                        <p:tgtEl>
                                          <p:spTgt spid="64"/>
                                        </p:tgtEl>
                                        <p:attrNameLst>
                                          <p:attrName>ppt_h</p:attrName>
                                        </p:attrNameLst>
                                      </p:cBhvr>
                                      <p:tavLst>
                                        <p:tav tm="0">
                                          <p:val>
                                            <p:strVal val="2/3*#ppt_h"/>
                                          </p:val>
                                        </p:tav>
                                        <p:tav tm="100000">
                                          <p:val>
                                            <p:strVal val="#ppt_h"/>
                                          </p:val>
                                        </p:tav>
                                      </p:tavLst>
                                    </p:anim>
                                  </p:childTnLst>
                                </p:cTn>
                              </p:par>
                              <p:par>
                                <p:cTn id="210" presetID="42" presetClass="path" presetSubtype="0" accel="49333" decel="50667" fill="hold" grpId="1" nodeType="withEffect">
                                  <p:stCondLst>
                                    <p:cond delay="1750"/>
                                  </p:stCondLst>
                                  <p:childTnLst>
                                    <p:animMotion origin="layout" path="M 4.16667E-7 7.40741E-7 L 4.16667E-7 0.07245 " pathEditMode="relative" rAng="0" ptsTypes="AA">
                                      <p:cBhvr>
                                        <p:cTn id="211" dur="500" spd="-100000" fill="hold"/>
                                        <p:tgtEl>
                                          <p:spTgt spid="64"/>
                                        </p:tgtEl>
                                        <p:attrNameLst>
                                          <p:attrName>ppt_x</p:attrName>
                                          <p:attrName>ppt_y</p:attrName>
                                        </p:attrNameLst>
                                      </p:cBhvr>
                                      <p:rCtr x="0" y="3611"/>
                                    </p:animMotion>
                                  </p:childTnLst>
                                </p:cTn>
                              </p:par>
                              <p:par>
                                <p:cTn id="212" presetID="23" presetClass="entr" presetSubtype="272" fill="hold" grpId="0" nodeType="withEffect">
                                  <p:stCondLst>
                                    <p:cond delay="1750"/>
                                  </p:stCondLst>
                                  <p:childTnLst>
                                    <p:set>
                                      <p:cBhvr>
                                        <p:cTn id="213" dur="1" fill="hold">
                                          <p:stCondLst>
                                            <p:cond delay="0"/>
                                          </p:stCondLst>
                                        </p:cTn>
                                        <p:tgtEl>
                                          <p:spTgt spid="72"/>
                                        </p:tgtEl>
                                        <p:attrNameLst>
                                          <p:attrName>style.visibility</p:attrName>
                                        </p:attrNameLst>
                                      </p:cBhvr>
                                      <p:to>
                                        <p:strVal val="visible"/>
                                      </p:to>
                                    </p:set>
                                    <p:anim calcmode="lin" valueType="num">
                                      <p:cBhvr>
                                        <p:cTn id="214" dur="250" fill="hold"/>
                                        <p:tgtEl>
                                          <p:spTgt spid="72"/>
                                        </p:tgtEl>
                                        <p:attrNameLst>
                                          <p:attrName>ppt_w</p:attrName>
                                        </p:attrNameLst>
                                      </p:cBhvr>
                                      <p:tavLst>
                                        <p:tav tm="0">
                                          <p:val>
                                            <p:strVal val="2/3*#ppt_w"/>
                                          </p:val>
                                        </p:tav>
                                        <p:tav tm="100000">
                                          <p:val>
                                            <p:strVal val="#ppt_w"/>
                                          </p:val>
                                        </p:tav>
                                      </p:tavLst>
                                    </p:anim>
                                    <p:anim calcmode="lin" valueType="num">
                                      <p:cBhvr>
                                        <p:cTn id="215" dur="250" fill="hold"/>
                                        <p:tgtEl>
                                          <p:spTgt spid="72"/>
                                        </p:tgtEl>
                                        <p:attrNameLst>
                                          <p:attrName>ppt_h</p:attrName>
                                        </p:attrNameLst>
                                      </p:cBhvr>
                                      <p:tavLst>
                                        <p:tav tm="0">
                                          <p:val>
                                            <p:strVal val="2/3*#ppt_h"/>
                                          </p:val>
                                        </p:tav>
                                        <p:tav tm="100000">
                                          <p:val>
                                            <p:strVal val="#ppt_h"/>
                                          </p:val>
                                        </p:tav>
                                      </p:tavLst>
                                    </p:anim>
                                  </p:childTnLst>
                                </p:cTn>
                              </p:par>
                              <p:par>
                                <p:cTn id="216" presetID="42" presetClass="path" presetSubtype="0" accel="49333" decel="50667" fill="hold" grpId="1" nodeType="withEffect">
                                  <p:stCondLst>
                                    <p:cond delay="1750"/>
                                  </p:stCondLst>
                                  <p:childTnLst>
                                    <p:animMotion origin="layout" path="M 4.16667E-7 7.40741E-7 L 4.16667E-7 0.07245 " pathEditMode="relative" rAng="0" ptsTypes="AA">
                                      <p:cBhvr>
                                        <p:cTn id="217" dur="500" spd="-100000" fill="hold"/>
                                        <p:tgtEl>
                                          <p:spTgt spid="72"/>
                                        </p:tgtEl>
                                        <p:attrNameLst>
                                          <p:attrName>ppt_x</p:attrName>
                                          <p:attrName>ppt_y</p:attrName>
                                        </p:attrNameLst>
                                      </p:cBhvr>
                                      <p:rCtr x="0" y="3611"/>
                                    </p:animMotion>
                                  </p:childTnLst>
                                </p:cTn>
                              </p:par>
                              <p:par>
                                <p:cTn id="218" presetID="23" presetClass="entr" presetSubtype="272" fill="hold" grpId="0" nodeType="withEffect">
                                  <p:stCondLst>
                                    <p:cond delay="500"/>
                                  </p:stCondLst>
                                  <p:childTnLst>
                                    <p:set>
                                      <p:cBhvr>
                                        <p:cTn id="219" dur="1" fill="hold">
                                          <p:stCondLst>
                                            <p:cond delay="0"/>
                                          </p:stCondLst>
                                        </p:cTn>
                                        <p:tgtEl>
                                          <p:spTgt spid="59"/>
                                        </p:tgtEl>
                                        <p:attrNameLst>
                                          <p:attrName>style.visibility</p:attrName>
                                        </p:attrNameLst>
                                      </p:cBhvr>
                                      <p:to>
                                        <p:strVal val="visible"/>
                                      </p:to>
                                    </p:set>
                                    <p:anim calcmode="lin" valueType="num">
                                      <p:cBhvr>
                                        <p:cTn id="220" dur="250" fill="hold"/>
                                        <p:tgtEl>
                                          <p:spTgt spid="59"/>
                                        </p:tgtEl>
                                        <p:attrNameLst>
                                          <p:attrName>ppt_w</p:attrName>
                                        </p:attrNameLst>
                                      </p:cBhvr>
                                      <p:tavLst>
                                        <p:tav tm="0">
                                          <p:val>
                                            <p:strVal val="2/3*#ppt_w"/>
                                          </p:val>
                                        </p:tav>
                                        <p:tav tm="100000">
                                          <p:val>
                                            <p:strVal val="#ppt_w"/>
                                          </p:val>
                                        </p:tav>
                                      </p:tavLst>
                                    </p:anim>
                                    <p:anim calcmode="lin" valueType="num">
                                      <p:cBhvr>
                                        <p:cTn id="221" dur="250" fill="hold"/>
                                        <p:tgtEl>
                                          <p:spTgt spid="59"/>
                                        </p:tgtEl>
                                        <p:attrNameLst>
                                          <p:attrName>ppt_h</p:attrName>
                                        </p:attrNameLst>
                                      </p:cBhvr>
                                      <p:tavLst>
                                        <p:tav tm="0">
                                          <p:val>
                                            <p:strVal val="2/3*#ppt_h"/>
                                          </p:val>
                                        </p:tav>
                                        <p:tav tm="100000">
                                          <p:val>
                                            <p:strVal val="#ppt_h"/>
                                          </p:val>
                                        </p:tav>
                                      </p:tavLst>
                                    </p:anim>
                                  </p:childTnLst>
                                </p:cTn>
                              </p:par>
                              <p:par>
                                <p:cTn id="222" presetID="42" presetClass="path" presetSubtype="0" accel="49333" decel="50667" fill="hold" grpId="1" nodeType="withEffect">
                                  <p:stCondLst>
                                    <p:cond delay="500"/>
                                  </p:stCondLst>
                                  <p:childTnLst>
                                    <p:animMotion origin="layout" path="M 4.16667E-7 7.40741E-7 L 4.16667E-7 0.07245 " pathEditMode="relative" rAng="0" ptsTypes="AA">
                                      <p:cBhvr>
                                        <p:cTn id="223" dur="500" spd="-100000" fill="hold"/>
                                        <p:tgtEl>
                                          <p:spTgt spid="59"/>
                                        </p:tgtEl>
                                        <p:attrNameLst>
                                          <p:attrName>ppt_x</p:attrName>
                                          <p:attrName>ppt_y</p:attrName>
                                        </p:attrNameLst>
                                      </p:cBhvr>
                                      <p:rCtr x="0" y="3611"/>
                                    </p:animMotion>
                                  </p:childTnLst>
                                </p:cTn>
                              </p:par>
                              <p:par>
                                <p:cTn id="224" presetID="23" presetClass="entr" presetSubtype="272" fill="hold" grpId="0" nodeType="withEffect">
                                  <p:stCondLst>
                                    <p:cond delay="750"/>
                                  </p:stCondLst>
                                  <p:childTnLst>
                                    <p:set>
                                      <p:cBhvr>
                                        <p:cTn id="225" dur="1" fill="hold">
                                          <p:stCondLst>
                                            <p:cond delay="0"/>
                                          </p:stCondLst>
                                        </p:cTn>
                                        <p:tgtEl>
                                          <p:spTgt spid="57"/>
                                        </p:tgtEl>
                                        <p:attrNameLst>
                                          <p:attrName>style.visibility</p:attrName>
                                        </p:attrNameLst>
                                      </p:cBhvr>
                                      <p:to>
                                        <p:strVal val="visible"/>
                                      </p:to>
                                    </p:set>
                                    <p:anim calcmode="lin" valueType="num">
                                      <p:cBhvr>
                                        <p:cTn id="226" dur="250" fill="hold"/>
                                        <p:tgtEl>
                                          <p:spTgt spid="57"/>
                                        </p:tgtEl>
                                        <p:attrNameLst>
                                          <p:attrName>ppt_w</p:attrName>
                                        </p:attrNameLst>
                                      </p:cBhvr>
                                      <p:tavLst>
                                        <p:tav tm="0">
                                          <p:val>
                                            <p:strVal val="2/3*#ppt_w"/>
                                          </p:val>
                                        </p:tav>
                                        <p:tav tm="100000">
                                          <p:val>
                                            <p:strVal val="#ppt_w"/>
                                          </p:val>
                                        </p:tav>
                                      </p:tavLst>
                                    </p:anim>
                                    <p:anim calcmode="lin" valueType="num">
                                      <p:cBhvr>
                                        <p:cTn id="227" dur="250" fill="hold"/>
                                        <p:tgtEl>
                                          <p:spTgt spid="57"/>
                                        </p:tgtEl>
                                        <p:attrNameLst>
                                          <p:attrName>ppt_h</p:attrName>
                                        </p:attrNameLst>
                                      </p:cBhvr>
                                      <p:tavLst>
                                        <p:tav tm="0">
                                          <p:val>
                                            <p:strVal val="2/3*#ppt_h"/>
                                          </p:val>
                                        </p:tav>
                                        <p:tav tm="100000">
                                          <p:val>
                                            <p:strVal val="#ppt_h"/>
                                          </p:val>
                                        </p:tav>
                                      </p:tavLst>
                                    </p:anim>
                                  </p:childTnLst>
                                </p:cTn>
                              </p:par>
                              <p:par>
                                <p:cTn id="228" presetID="42" presetClass="path" presetSubtype="0" accel="49333" decel="50667" fill="hold" grpId="1" nodeType="withEffect">
                                  <p:stCondLst>
                                    <p:cond delay="750"/>
                                  </p:stCondLst>
                                  <p:childTnLst>
                                    <p:animMotion origin="layout" path="M 4.16667E-7 7.40741E-7 L 4.16667E-7 0.07245 " pathEditMode="relative" rAng="0" ptsTypes="AA">
                                      <p:cBhvr>
                                        <p:cTn id="229" dur="500" spd="-100000" fill="hold"/>
                                        <p:tgtEl>
                                          <p:spTgt spid="57"/>
                                        </p:tgtEl>
                                        <p:attrNameLst>
                                          <p:attrName>ppt_x</p:attrName>
                                          <p:attrName>ppt_y</p:attrName>
                                        </p:attrNameLst>
                                      </p:cBhvr>
                                      <p:rCtr x="0" y="3611"/>
                                    </p:animMotion>
                                  </p:childTnLst>
                                </p:cTn>
                              </p:par>
                              <p:par>
                                <p:cTn id="230" presetID="23" presetClass="entr" presetSubtype="272" fill="hold" grpId="0" nodeType="withEffect">
                                  <p:stCondLst>
                                    <p:cond delay="1000"/>
                                  </p:stCondLst>
                                  <p:childTnLst>
                                    <p:set>
                                      <p:cBhvr>
                                        <p:cTn id="231" dur="1" fill="hold">
                                          <p:stCondLst>
                                            <p:cond delay="0"/>
                                          </p:stCondLst>
                                        </p:cTn>
                                        <p:tgtEl>
                                          <p:spTgt spid="54"/>
                                        </p:tgtEl>
                                        <p:attrNameLst>
                                          <p:attrName>style.visibility</p:attrName>
                                        </p:attrNameLst>
                                      </p:cBhvr>
                                      <p:to>
                                        <p:strVal val="visible"/>
                                      </p:to>
                                    </p:set>
                                    <p:anim calcmode="lin" valueType="num">
                                      <p:cBhvr>
                                        <p:cTn id="232" dur="250" fill="hold"/>
                                        <p:tgtEl>
                                          <p:spTgt spid="54"/>
                                        </p:tgtEl>
                                        <p:attrNameLst>
                                          <p:attrName>ppt_w</p:attrName>
                                        </p:attrNameLst>
                                      </p:cBhvr>
                                      <p:tavLst>
                                        <p:tav tm="0">
                                          <p:val>
                                            <p:strVal val="2/3*#ppt_w"/>
                                          </p:val>
                                        </p:tav>
                                        <p:tav tm="100000">
                                          <p:val>
                                            <p:strVal val="#ppt_w"/>
                                          </p:val>
                                        </p:tav>
                                      </p:tavLst>
                                    </p:anim>
                                    <p:anim calcmode="lin" valueType="num">
                                      <p:cBhvr>
                                        <p:cTn id="233" dur="250" fill="hold"/>
                                        <p:tgtEl>
                                          <p:spTgt spid="54"/>
                                        </p:tgtEl>
                                        <p:attrNameLst>
                                          <p:attrName>ppt_h</p:attrName>
                                        </p:attrNameLst>
                                      </p:cBhvr>
                                      <p:tavLst>
                                        <p:tav tm="0">
                                          <p:val>
                                            <p:strVal val="2/3*#ppt_h"/>
                                          </p:val>
                                        </p:tav>
                                        <p:tav tm="100000">
                                          <p:val>
                                            <p:strVal val="#ppt_h"/>
                                          </p:val>
                                        </p:tav>
                                      </p:tavLst>
                                    </p:anim>
                                  </p:childTnLst>
                                </p:cTn>
                              </p:par>
                              <p:par>
                                <p:cTn id="234" presetID="42" presetClass="path" presetSubtype="0" accel="49333" decel="50667" fill="hold" grpId="1" nodeType="withEffect">
                                  <p:stCondLst>
                                    <p:cond delay="1000"/>
                                  </p:stCondLst>
                                  <p:childTnLst>
                                    <p:animMotion origin="layout" path="M 4.16667E-7 7.40741E-7 L 4.16667E-7 0.07245 " pathEditMode="relative" rAng="0" ptsTypes="AA">
                                      <p:cBhvr>
                                        <p:cTn id="235" dur="500" spd="-100000" fill="hold"/>
                                        <p:tgtEl>
                                          <p:spTgt spid="54"/>
                                        </p:tgtEl>
                                        <p:attrNameLst>
                                          <p:attrName>ppt_x</p:attrName>
                                          <p:attrName>ppt_y</p:attrName>
                                        </p:attrNameLst>
                                      </p:cBhvr>
                                      <p:rCtr x="0" y="3611"/>
                                    </p:animMotion>
                                  </p:childTnLst>
                                </p:cTn>
                              </p:par>
                              <p:par>
                                <p:cTn id="236" presetID="23" presetClass="entr" presetSubtype="272" fill="hold" grpId="0" nodeType="withEffect">
                                  <p:stCondLst>
                                    <p:cond delay="1250"/>
                                  </p:stCondLst>
                                  <p:childTnLst>
                                    <p:set>
                                      <p:cBhvr>
                                        <p:cTn id="237" dur="1" fill="hold">
                                          <p:stCondLst>
                                            <p:cond delay="0"/>
                                          </p:stCondLst>
                                        </p:cTn>
                                        <p:tgtEl>
                                          <p:spTgt spid="50"/>
                                        </p:tgtEl>
                                        <p:attrNameLst>
                                          <p:attrName>style.visibility</p:attrName>
                                        </p:attrNameLst>
                                      </p:cBhvr>
                                      <p:to>
                                        <p:strVal val="visible"/>
                                      </p:to>
                                    </p:set>
                                    <p:anim calcmode="lin" valueType="num">
                                      <p:cBhvr>
                                        <p:cTn id="238" dur="250" fill="hold"/>
                                        <p:tgtEl>
                                          <p:spTgt spid="50"/>
                                        </p:tgtEl>
                                        <p:attrNameLst>
                                          <p:attrName>ppt_w</p:attrName>
                                        </p:attrNameLst>
                                      </p:cBhvr>
                                      <p:tavLst>
                                        <p:tav tm="0">
                                          <p:val>
                                            <p:strVal val="2/3*#ppt_w"/>
                                          </p:val>
                                        </p:tav>
                                        <p:tav tm="100000">
                                          <p:val>
                                            <p:strVal val="#ppt_w"/>
                                          </p:val>
                                        </p:tav>
                                      </p:tavLst>
                                    </p:anim>
                                    <p:anim calcmode="lin" valueType="num">
                                      <p:cBhvr>
                                        <p:cTn id="239" dur="250" fill="hold"/>
                                        <p:tgtEl>
                                          <p:spTgt spid="50"/>
                                        </p:tgtEl>
                                        <p:attrNameLst>
                                          <p:attrName>ppt_h</p:attrName>
                                        </p:attrNameLst>
                                      </p:cBhvr>
                                      <p:tavLst>
                                        <p:tav tm="0">
                                          <p:val>
                                            <p:strVal val="2/3*#ppt_h"/>
                                          </p:val>
                                        </p:tav>
                                        <p:tav tm="100000">
                                          <p:val>
                                            <p:strVal val="#ppt_h"/>
                                          </p:val>
                                        </p:tav>
                                      </p:tavLst>
                                    </p:anim>
                                  </p:childTnLst>
                                </p:cTn>
                              </p:par>
                              <p:par>
                                <p:cTn id="240" presetID="42" presetClass="path" presetSubtype="0" accel="49333" decel="50667" fill="hold" grpId="1" nodeType="withEffect">
                                  <p:stCondLst>
                                    <p:cond delay="1250"/>
                                  </p:stCondLst>
                                  <p:childTnLst>
                                    <p:animMotion origin="layout" path="M 4.16667E-7 7.40741E-7 L 4.16667E-7 0.07245 " pathEditMode="relative" rAng="0" ptsTypes="AA">
                                      <p:cBhvr>
                                        <p:cTn id="241" dur="500" spd="-100000" fill="hold"/>
                                        <p:tgtEl>
                                          <p:spTgt spid="50"/>
                                        </p:tgtEl>
                                        <p:attrNameLst>
                                          <p:attrName>ppt_x</p:attrName>
                                          <p:attrName>ppt_y</p:attrName>
                                        </p:attrNameLst>
                                      </p:cBhvr>
                                      <p:rCtr x="0" y="3611"/>
                                    </p:animMotion>
                                  </p:childTnLst>
                                </p:cTn>
                              </p:par>
                              <p:par>
                                <p:cTn id="242" presetID="23" presetClass="entr" presetSubtype="272" fill="hold" grpId="0" nodeType="withEffect">
                                  <p:stCondLst>
                                    <p:cond delay="1500"/>
                                  </p:stCondLst>
                                  <p:childTnLst>
                                    <p:set>
                                      <p:cBhvr>
                                        <p:cTn id="243" dur="1" fill="hold">
                                          <p:stCondLst>
                                            <p:cond delay="0"/>
                                          </p:stCondLst>
                                        </p:cTn>
                                        <p:tgtEl>
                                          <p:spTgt spid="46"/>
                                        </p:tgtEl>
                                        <p:attrNameLst>
                                          <p:attrName>style.visibility</p:attrName>
                                        </p:attrNameLst>
                                      </p:cBhvr>
                                      <p:to>
                                        <p:strVal val="visible"/>
                                      </p:to>
                                    </p:set>
                                    <p:anim calcmode="lin" valueType="num">
                                      <p:cBhvr>
                                        <p:cTn id="244" dur="250" fill="hold"/>
                                        <p:tgtEl>
                                          <p:spTgt spid="46"/>
                                        </p:tgtEl>
                                        <p:attrNameLst>
                                          <p:attrName>ppt_w</p:attrName>
                                        </p:attrNameLst>
                                      </p:cBhvr>
                                      <p:tavLst>
                                        <p:tav tm="0">
                                          <p:val>
                                            <p:strVal val="2/3*#ppt_w"/>
                                          </p:val>
                                        </p:tav>
                                        <p:tav tm="100000">
                                          <p:val>
                                            <p:strVal val="#ppt_w"/>
                                          </p:val>
                                        </p:tav>
                                      </p:tavLst>
                                    </p:anim>
                                    <p:anim calcmode="lin" valueType="num">
                                      <p:cBhvr>
                                        <p:cTn id="245" dur="250" fill="hold"/>
                                        <p:tgtEl>
                                          <p:spTgt spid="46"/>
                                        </p:tgtEl>
                                        <p:attrNameLst>
                                          <p:attrName>ppt_h</p:attrName>
                                        </p:attrNameLst>
                                      </p:cBhvr>
                                      <p:tavLst>
                                        <p:tav tm="0">
                                          <p:val>
                                            <p:strVal val="2/3*#ppt_h"/>
                                          </p:val>
                                        </p:tav>
                                        <p:tav tm="100000">
                                          <p:val>
                                            <p:strVal val="#ppt_h"/>
                                          </p:val>
                                        </p:tav>
                                      </p:tavLst>
                                    </p:anim>
                                  </p:childTnLst>
                                </p:cTn>
                              </p:par>
                              <p:par>
                                <p:cTn id="246" presetID="42" presetClass="path" presetSubtype="0" accel="49333" decel="50667" fill="hold" grpId="1" nodeType="withEffect">
                                  <p:stCondLst>
                                    <p:cond delay="1500"/>
                                  </p:stCondLst>
                                  <p:childTnLst>
                                    <p:animMotion origin="layout" path="M 4.16667E-7 7.40741E-7 L 4.16667E-7 0.07245 " pathEditMode="relative" rAng="0" ptsTypes="AA">
                                      <p:cBhvr>
                                        <p:cTn id="247" dur="500" spd="-100000" fill="hold"/>
                                        <p:tgtEl>
                                          <p:spTgt spid="46"/>
                                        </p:tgtEl>
                                        <p:attrNameLst>
                                          <p:attrName>ppt_x</p:attrName>
                                          <p:attrName>ppt_y</p:attrName>
                                        </p:attrNameLst>
                                      </p:cBhvr>
                                      <p:rCtr x="0" y="3611"/>
                                    </p:animMotion>
                                  </p:childTnLst>
                                </p:cTn>
                              </p:par>
                              <p:par>
                                <p:cTn id="248" presetID="23" presetClass="entr" presetSubtype="272" fill="hold" grpId="0" nodeType="withEffect">
                                  <p:stCondLst>
                                    <p:cond delay="1750"/>
                                  </p:stCondLst>
                                  <p:childTnLst>
                                    <p:set>
                                      <p:cBhvr>
                                        <p:cTn id="249" dur="1" fill="hold">
                                          <p:stCondLst>
                                            <p:cond delay="0"/>
                                          </p:stCondLst>
                                        </p:cTn>
                                        <p:tgtEl>
                                          <p:spTgt spid="41"/>
                                        </p:tgtEl>
                                        <p:attrNameLst>
                                          <p:attrName>style.visibility</p:attrName>
                                        </p:attrNameLst>
                                      </p:cBhvr>
                                      <p:to>
                                        <p:strVal val="visible"/>
                                      </p:to>
                                    </p:set>
                                    <p:anim calcmode="lin" valueType="num">
                                      <p:cBhvr>
                                        <p:cTn id="250" dur="250" fill="hold"/>
                                        <p:tgtEl>
                                          <p:spTgt spid="41"/>
                                        </p:tgtEl>
                                        <p:attrNameLst>
                                          <p:attrName>ppt_w</p:attrName>
                                        </p:attrNameLst>
                                      </p:cBhvr>
                                      <p:tavLst>
                                        <p:tav tm="0">
                                          <p:val>
                                            <p:strVal val="2/3*#ppt_w"/>
                                          </p:val>
                                        </p:tav>
                                        <p:tav tm="100000">
                                          <p:val>
                                            <p:strVal val="#ppt_w"/>
                                          </p:val>
                                        </p:tav>
                                      </p:tavLst>
                                    </p:anim>
                                    <p:anim calcmode="lin" valueType="num">
                                      <p:cBhvr>
                                        <p:cTn id="251" dur="250" fill="hold"/>
                                        <p:tgtEl>
                                          <p:spTgt spid="41"/>
                                        </p:tgtEl>
                                        <p:attrNameLst>
                                          <p:attrName>ppt_h</p:attrName>
                                        </p:attrNameLst>
                                      </p:cBhvr>
                                      <p:tavLst>
                                        <p:tav tm="0">
                                          <p:val>
                                            <p:strVal val="2/3*#ppt_h"/>
                                          </p:val>
                                        </p:tav>
                                        <p:tav tm="100000">
                                          <p:val>
                                            <p:strVal val="#ppt_h"/>
                                          </p:val>
                                        </p:tav>
                                      </p:tavLst>
                                    </p:anim>
                                  </p:childTnLst>
                                </p:cTn>
                              </p:par>
                              <p:par>
                                <p:cTn id="252" presetID="42" presetClass="path" presetSubtype="0" accel="49333" decel="50667" fill="hold" grpId="1" nodeType="withEffect">
                                  <p:stCondLst>
                                    <p:cond delay="1750"/>
                                  </p:stCondLst>
                                  <p:childTnLst>
                                    <p:animMotion origin="layout" path="M 4.16667E-7 7.40741E-7 L 4.16667E-7 0.07245 " pathEditMode="relative" rAng="0" ptsTypes="AA">
                                      <p:cBhvr>
                                        <p:cTn id="253" dur="500" spd="-100000" fill="hold"/>
                                        <p:tgtEl>
                                          <p:spTgt spid="41"/>
                                        </p:tgtEl>
                                        <p:attrNameLst>
                                          <p:attrName>ppt_x</p:attrName>
                                          <p:attrName>ppt_y</p:attrName>
                                        </p:attrNameLst>
                                      </p:cBhvr>
                                      <p:rCtr x="0" y="3611"/>
                                    </p:animMotion>
                                  </p:childTnLst>
                                </p:cTn>
                              </p:par>
                              <p:par>
                                <p:cTn id="254" presetID="23" presetClass="entr" presetSubtype="272" fill="hold" grpId="0" nodeType="withEffect">
                                  <p:stCondLst>
                                    <p:cond delay="2000"/>
                                  </p:stCondLst>
                                  <p:childTnLst>
                                    <p:set>
                                      <p:cBhvr>
                                        <p:cTn id="255" dur="1" fill="hold">
                                          <p:stCondLst>
                                            <p:cond delay="0"/>
                                          </p:stCondLst>
                                        </p:cTn>
                                        <p:tgtEl>
                                          <p:spTgt spid="71"/>
                                        </p:tgtEl>
                                        <p:attrNameLst>
                                          <p:attrName>style.visibility</p:attrName>
                                        </p:attrNameLst>
                                      </p:cBhvr>
                                      <p:to>
                                        <p:strVal val="visible"/>
                                      </p:to>
                                    </p:set>
                                    <p:anim calcmode="lin" valueType="num">
                                      <p:cBhvr>
                                        <p:cTn id="256" dur="250" fill="hold"/>
                                        <p:tgtEl>
                                          <p:spTgt spid="71"/>
                                        </p:tgtEl>
                                        <p:attrNameLst>
                                          <p:attrName>ppt_w</p:attrName>
                                        </p:attrNameLst>
                                      </p:cBhvr>
                                      <p:tavLst>
                                        <p:tav tm="0">
                                          <p:val>
                                            <p:strVal val="2/3*#ppt_w"/>
                                          </p:val>
                                        </p:tav>
                                        <p:tav tm="100000">
                                          <p:val>
                                            <p:strVal val="#ppt_w"/>
                                          </p:val>
                                        </p:tav>
                                      </p:tavLst>
                                    </p:anim>
                                    <p:anim calcmode="lin" valueType="num">
                                      <p:cBhvr>
                                        <p:cTn id="257" dur="250" fill="hold"/>
                                        <p:tgtEl>
                                          <p:spTgt spid="71"/>
                                        </p:tgtEl>
                                        <p:attrNameLst>
                                          <p:attrName>ppt_h</p:attrName>
                                        </p:attrNameLst>
                                      </p:cBhvr>
                                      <p:tavLst>
                                        <p:tav tm="0">
                                          <p:val>
                                            <p:strVal val="2/3*#ppt_h"/>
                                          </p:val>
                                        </p:tav>
                                        <p:tav tm="100000">
                                          <p:val>
                                            <p:strVal val="#ppt_h"/>
                                          </p:val>
                                        </p:tav>
                                      </p:tavLst>
                                    </p:anim>
                                  </p:childTnLst>
                                </p:cTn>
                              </p:par>
                              <p:par>
                                <p:cTn id="258" presetID="42" presetClass="path" presetSubtype="0" accel="49333" decel="50667" fill="hold" grpId="1" nodeType="withEffect">
                                  <p:stCondLst>
                                    <p:cond delay="2000"/>
                                  </p:stCondLst>
                                  <p:childTnLst>
                                    <p:animMotion origin="layout" path="M 4.16667E-7 7.40741E-7 L 4.16667E-7 0.07245 " pathEditMode="relative" rAng="0" ptsTypes="AA">
                                      <p:cBhvr>
                                        <p:cTn id="259" dur="500" spd="-100000" fill="hold"/>
                                        <p:tgtEl>
                                          <p:spTgt spid="71"/>
                                        </p:tgtEl>
                                        <p:attrNameLst>
                                          <p:attrName>ppt_x</p:attrName>
                                          <p:attrName>ppt_y</p:attrName>
                                        </p:attrNameLst>
                                      </p:cBhvr>
                                      <p:rCtr x="0" y="3611"/>
                                    </p:animMotion>
                                  </p:childTnLst>
                                </p:cTn>
                              </p:par>
                              <p:par>
                                <p:cTn id="260" presetID="23" presetClass="entr" presetSubtype="272" fill="hold" grpId="0" nodeType="withEffect">
                                  <p:stCondLst>
                                    <p:cond delay="750"/>
                                  </p:stCondLst>
                                  <p:childTnLst>
                                    <p:set>
                                      <p:cBhvr>
                                        <p:cTn id="261" dur="1" fill="hold">
                                          <p:stCondLst>
                                            <p:cond delay="0"/>
                                          </p:stCondLst>
                                        </p:cTn>
                                        <p:tgtEl>
                                          <p:spTgt spid="58"/>
                                        </p:tgtEl>
                                        <p:attrNameLst>
                                          <p:attrName>style.visibility</p:attrName>
                                        </p:attrNameLst>
                                      </p:cBhvr>
                                      <p:to>
                                        <p:strVal val="visible"/>
                                      </p:to>
                                    </p:set>
                                    <p:anim calcmode="lin" valueType="num">
                                      <p:cBhvr>
                                        <p:cTn id="262" dur="250" fill="hold"/>
                                        <p:tgtEl>
                                          <p:spTgt spid="58"/>
                                        </p:tgtEl>
                                        <p:attrNameLst>
                                          <p:attrName>ppt_w</p:attrName>
                                        </p:attrNameLst>
                                      </p:cBhvr>
                                      <p:tavLst>
                                        <p:tav tm="0">
                                          <p:val>
                                            <p:strVal val="2/3*#ppt_w"/>
                                          </p:val>
                                        </p:tav>
                                        <p:tav tm="100000">
                                          <p:val>
                                            <p:strVal val="#ppt_w"/>
                                          </p:val>
                                        </p:tav>
                                      </p:tavLst>
                                    </p:anim>
                                    <p:anim calcmode="lin" valueType="num">
                                      <p:cBhvr>
                                        <p:cTn id="263" dur="250" fill="hold"/>
                                        <p:tgtEl>
                                          <p:spTgt spid="58"/>
                                        </p:tgtEl>
                                        <p:attrNameLst>
                                          <p:attrName>ppt_h</p:attrName>
                                        </p:attrNameLst>
                                      </p:cBhvr>
                                      <p:tavLst>
                                        <p:tav tm="0">
                                          <p:val>
                                            <p:strVal val="2/3*#ppt_h"/>
                                          </p:val>
                                        </p:tav>
                                        <p:tav tm="100000">
                                          <p:val>
                                            <p:strVal val="#ppt_h"/>
                                          </p:val>
                                        </p:tav>
                                      </p:tavLst>
                                    </p:anim>
                                  </p:childTnLst>
                                </p:cTn>
                              </p:par>
                              <p:par>
                                <p:cTn id="264" presetID="42" presetClass="path" presetSubtype="0" accel="49333" decel="50667" fill="hold" grpId="1" nodeType="withEffect">
                                  <p:stCondLst>
                                    <p:cond delay="750"/>
                                  </p:stCondLst>
                                  <p:childTnLst>
                                    <p:animMotion origin="layout" path="M 4.16667E-7 7.40741E-7 L 4.16667E-7 0.07245 " pathEditMode="relative" rAng="0" ptsTypes="AA">
                                      <p:cBhvr>
                                        <p:cTn id="265" dur="500" spd="-100000" fill="hold"/>
                                        <p:tgtEl>
                                          <p:spTgt spid="58"/>
                                        </p:tgtEl>
                                        <p:attrNameLst>
                                          <p:attrName>ppt_x</p:attrName>
                                          <p:attrName>ppt_y</p:attrName>
                                        </p:attrNameLst>
                                      </p:cBhvr>
                                      <p:rCtr x="0" y="3611"/>
                                    </p:animMotion>
                                  </p:childTnLst>
                                </p:cTn>
                              </p:par>
                              <p:par>
                                <p:cTn id="266" presetID="23" presetClass="entr" presetSubtype="272" fill="hold" grpId="0" nodeType="withEffect">
                                  <p:stCondLst>
                                    <p:cond delay="1000"/>
                                  </p:stCondLst>
                                  <p:childTnLst>
                                    <p:set>
                                      <p:cBhvr>
                                        <p:cTn id="267" dur="1" fill="hold">
                                          <p:stCondLst>
                                            <p:cond delay="0"/>
                                          </p:stCondLst>
                                        </p:cTn>
                                        <p:tgtEl>
                                          <p:spTgt spid="55"/>
                                        </p:tgtEl>
                                        <p:attrNameLst>
                                          <p:attrName>style.visibility</p:attrName>
                                        </p:attrNameLst>
                                      </p:cBhvr>
                                      <p:to>
                                        <p:strVal val="visible"/>
                                      </p:to>
                                    </p:set>
                                    <p:anim calcmode="lin" valueType="num">
                                      <p:cBhvr>
                                        <p:cTn id="268" dur="250" fill="hold"/>
                                        <p:tgtEl>
                                          <p:spTgt spid="55"/>
                                        </p:tgtEl>
                                        <p:attrNameLst>
                                          <p:attrName>ppt_w</p:attrName>
                                        </p:attrNameLst>
                                      </p:cBhvr>
                                      <p:tavLst>
                                        <p:tav tm="0">
                                          <p:val>
                                            <p:strVal val="2/3*#ppt_w"/>
                                          </p:val>
                                        </p:tav>
                                        <p:tav tm="100000">
                                          <p:val>
                                            <p:strVal val="#ppt_w"/>
                                          </p:val>
                                        </p:tav>
                                      </p:tavLst>
                                    </p:anim>
                                    <p:anim calcmode="lin" valueType="num">
                                      <p:cBhvr>
                                        <p:cTn id="269" dur="250" fill="hold"/>
                                        <p:tgtEl>
                                          <p:spTgt spid="55"/>
                                        </p:tgtEl>
                                        <p:attrNameLst>
                                          <p:attrName>ppt_h</p:attrName>
                                        </p:attrNameLst>
                                      </p:cBhvr>
                                      <p:tavLst>
                                        <p:tav tm="0">
                                          <p:val>
                                            <p:strVal val="2/3*#ppt_h"/>
                                          </p:val>
                                        </p:tav>
                                        <p:tav tm="100000">
                                          <p:val>
                                            <p:strVal val="#ppt_h"/>
                                          </p:val>
                                        </p:tav>
                                      </p:tavLst>
                                    </p:anim>
                                  </p:childTnLst>
                                </p:cTn>
                              </p:par>
                              <p:par>
                                <p:cTn id="270" presetID="42" presetClass="path" presetSubtype="0" accel="49333" decel="50667" fill="hold" grpId="1" nodeType="withEffect">
                                  <p:stCondLst>
                                    <p:cond delay="1000"/>
                                  </p:stCondLst>
                                  <p:childTnLst>
                                    <p:animMotion origin="layout" path="M 4.16667E-7 7.40741E-7 L 4.16667E-7 0.07245 " pathEditMode="relative" rAng="0" ptsTypes="AA">
                                      <p:cBhvr>
                                        <p:cTn id="271" dur="500" spd="-100000" fill="hold"/>
                                        <p:tgtEl>
                                          <p:spTgt spid="55"/>
                                        </p:tgtEl>
                                        <p:attrNameLst>
                                          <p:attrName>ppt_x</p:attrName>
                                          <p:attrName>ppt_y</p:attrName>
                                        </p:attrNameLst>
                                      </p:cBhvr>
                                      <p:rCtr x="0" y="3611"/>
                                    </p:animMotion>
                                  </p:childTnLst>
                                </p:cTn>
                              </p:par>
                              <p:par>
                                <p:cTn id="272" presetID="23" presetClass="entr" presetSubtype="272" fill="hold" grpId="0" nodeType="withEffect">
                                  <p:stCondLst>
                                    <p:cond delay="1000"/>
                                  </p:stCondLst>
                                  <p:childTnLst>
                                    <p:set>
                                      <p:cBhvr>
                                        <p:cTn id="273" dur="1" fill="hold">
                                          <p:stCondLst>
                                            <p:cond delay="0"/>
                                          </p:stCondLst>
                                        </p:cTn>
                                        <p:tgtEl>
                                          <p:spTgt spid="56"/>
                                        </p:tgtEl>
                                        <p:attrNameLst>
                                          <p:attrName>style.visibility</p:attrName>
                                        </p:attrNameLst>
                                      </p:cBhvr>
                                      <p:to>
                                        <p:strVal val="visible"/>
                                      </p:to>
                                    </p:set>
                                    <p:anim calcmode="lin" valueType="num">
                                      <p:cBhvr>
                                        <p:cTn id="274" dur="250" fill="hold"/>
                                        <p:tgtEl>
                                          <p:spTgt spid="56"/>
                                        </p:tgtEl>
                                        <p:attrNameLst>
                                          <p:attrName>ppt_w</p:attrName>
                                        </p:attrNameLst>
                                      </p:cBhvr>
                                      <p:tavLst>
                                        <p:tav tm="0">
                                          <p:val>
                                            <p:strVal val="2/3*#ppt_w"/>
                                          </p:val>
                                        </p:tav>
                                        <p:tav tm="100000">
                                          <p:val>
                                            <p:strVal val="#ppt_w"/>
                                          </p:val>
                                        </p:tav>
                                      </p:tavLst>
                                    </p:anim>
                                    <p:anim calcmode="lin" valueType="num">
                                      <p:cBhvr>
                                        <p:cTn id="275" dur="250" fill="hold"/>
                                        <p:tgtEl>
                                          <p:spTgt spid="56"/>
                                        </p:tgtEl>
                                        <p:attrNameLst>
                                          <p:attrName>ppt_h</p:attrName>
                                        </p:attrNameLst>
                                      </p:cBhvr>
                                      <p:tavLst>
                                        <p:tav tm="0">
                                          <p:val>
                                            <p:strVal val="2/3*#ppt_h"/>
                                          </p:val>
                                        </p:tav>
                                        <p:tav tm="100000">
                                          <p:val>
                                            <p:strVal val="#ppt_h"/>
                                          </p:val>
                                        </p:tav>
                                      </p:tavLst>
                                    </p:anim>
                                  </p:childTnLst>
                                </p:cTn>
                              </p:par>
                              <p:par>
                                <p:cTn id="276" presetID="42" presetClass="path" presetSubtype="0" accel="49333" decel="50667" fill="hold" grpId="1" nodeType="withEffect">
                                  <p:stCondLst>
                                    <p:cond delay="1000"/>
                                  </p:stCondLst>
                                  <p:childTnLst>
                                    <p:animMotion origin="layout" path="M 4.16667E-7 7.40741E-7 L 4.16667E-7 0.07245 " pathEditMode="relative" rAng="0" ptsTypes="AA">
                                      <p:cBhvr>
                                        <p:cTn id="277" dur="500" spd="-100000" fill="hold"/>
                                        <p:tgtEl>
                                          <p:spTgt spid="56"/>
                                        </p:tgtEl>
                                        <p:attrNameLst>
                                          <p:attrName>ppt_x</p:attrName>
                                          <p:attrName>ppt_y</p:attrName>
                                        </p:attrNameLst>
                                      </p:cBhvr>
                                      <p:rCtr x="0" y="3611"/>
                                    </p:animMotion>
                                  </p:childTnLst>
                                </p:cTn>
                              </p:par>
                              <p:par>
                                <p:cTn id="278" presetID="23" presetClass="entr" presetSubtype="272" fill="hold" grpId="0" nodeType="withEffect">
                                  <p:stCondLst>
                                    <p:cond delay="1250"/>
                                  </p:stCondLst>
                                  <p:childTnLst>
                                    <p:set>
                                      <p:cBhvr>
                                        <p:cTn id="279" dur="1" fill="hold">
                                          <p:stCondLst>
                                            <p:cond delay="0"/>
                                          </p:stCondLst>
                                        </p:cTn>
                                        <p:tgtEl>
                                          <p:spTgt spid="51"/>
                                        </p:tgtEl>
                                        <p:attrNameLst>
                                          <p:attrName>style.visibility</p:attrName>
                                        </p:attrNameLst>
                                      </p:cBhvr>
                                      <p:to>
                                        <p:strVal val="visible"/>
                                      </p:to>
                                    </p:set>
                                    <p:anim calcmode="lin" valueType="num">
                                      <p:cBhvr>
                                        <p:cTn id="280" dur="250" fill="hold"/>
                                        <p:tgtEl>
                                          <p:spTgt spid="51"/>
                                        </p:tgtEl>
                                        <p:attrNameLst>
                                          <p:attrName>ppt_w</p:attrName>
                                        </p:attrNameLst>
                                      </p:cBhvr>
                                      <p:tavLst>
                                        <p:tav tm="0">
                                          <p:val>
                                            <p:strVal val="2/3*#ppt_w"/>
                                          </p:val>
                                        </p:tav>
                                        <p:tav tm="100000">
                                          <p:val>
                                            <p:strVal val="#ppt_w"/>
                                          </p:val>
                                        </p:tav>
                                      </p:tavLst>
                                    </p:anim>
                                    <p:anim calcmode="lin" valueType="num">
                                      <p:cBhvr>
                                        <p:cTn id="281" dur="250" fill="hold"/>
                                        <p:tgtEl>
                                          <p:spTgt spid="51"/>
                                        </p:tgtEl>
                                        <p:attrNameLst>
                                          <p:attrName>ppt_h</p:attrName>
                                        </p:attrNameLst>
                                      </p:cBhvr>
                                      <p:tavLst>
                                        <p:tav tm="0">
                                          <p:val>
                                            <p:strVal val="2/3*#ppt_h"/>
                                          </p:val>
                                        </p:tav>
                                        <p:tav tm="100000">
                                          <p:val>
                                            <p:strVal val="#ppt_h"/>
                                          </p:val>
                                        </p:tav>
                                      </p:tavLst>
                                    </p:anim>
                                  </p:childTnLst>
                                </p:cTn>
                              </p:par>
                              <p:par>
                                <p:cTn id="282" presetID="42" presetClass="path" presetSubtype="0" accel="49333" decel="50667" fill="hold" grpId="1" nodeType="withEffect">
                                  <p:stCondLst>
                                    <p:cond delay="1250"/>
                                  </p:stCondLst>
                                  <p:childTnLst>
                                    <p:animMotion origin="layout" path="M 4.16667E-7 7.40741E-7 L 4.16667E-7 0.07245 " pathEditMode="relative" rAng="0" ptsTypes="AA">
                                      <p:cBhvr>
                                        <p:cTn id="283" dur="500" spd="-100000" fill="hold"/>
                                        <p:tgtEl>
                                          <p:spTgt spid="51"/>
                                        </p:tgtEl>
                                        <p:attrNameLst>
                                          <p:attrName>ppt_x</p:attrName>
                                          <p:attrName>ppt_y</p:attrName>
                                        </p:attrNameLst>
                                      </p:cBhvr>
                                      <p:rCtr x="0" y="3611"/>
                                    </p:animMotion>
                                  </p:childTnLst>
                                </p:cTn>
                              </p:par>
                              <p:par>
                                <p:cTn id="284" presetID="23" presetClass="entr" presetSubtype="272" fill="hold" grpId="0" nodeType="withEffect">
                                  <p:stCondLst>
                                    <p:cond delay="1250"/>
                                  </p:stCondLst>
                                  <p:childTnLst>
                                    <p:set>
                                      <p:cBhvr>
                                        <p:cTn id="285" dur="1" fill="hold">
                                          <p:stCondLst>
                                            <p:cond delay="0"/>
                                          </p:stCondLst>
                                        </p:cTn>
                                        <p:tgtEl>
                                          <p:spTgt spid="52"/>
                                        </p:tgtEl>
                                        <p:attrNameLst>
                                          <p:attrName>style.visibility</p:attrName>
                                        </p:attrNameLst>
                                      </p:cBhvr>
                                      <p:to>
                                        <p:strVal val="visible"/>
                                      </p:to>
                                    </p:set>
                                    <p:anim calcmode="lin" valueType="num">
                                      <p:cBhvr>
                                        <p:cTn id="286" dur="250" fill="hold"/>
                                        <p:tgtEl>
                                          <p:spTgt spid="52"/>
                                        </p:tgtEl>
                                        <p:attrNameLst>
                                          <p:attrName>ppt_w</p:attrName>
                                        </p:attrNameLst>
                                      </p:cBhvr>
                                      <p:tavLst>
                                        <p:tav tm="0">
                                          <p:val>
                                            <p:strVal val="2/3*#ppt_w"/>
                                          </p:val>
                                        </p:tav>
                                        <p:tav tm="100000">
                                          <p:val>
                                            <p:strVal val="#ppt_w"/>
                                          </p:val>
                                        </p:tav>
                                      </p:tavLst>
                                    </p:anim>
                                    <p:anim calcmode="lin" valueType="num">
                                      <p:cBhvr>
                                        <p:cTn id="287" dur="250" fill="hold"/>
                                        <p:tgtEl>
                                          <p:spTgt spid="52"/>
                                        </p:tgtEl>
                                        <p:attrNameLst>
                                          <p:attrName>ppt_h</p:attrName>
                                        </p:attrNameLst>
                                      </p:cBhvr>
                                      <p:tavLst>
                                        <p:tav tm="0">
                                          <p:val>
                                            <p:strVal val="2/3*#ppt_h"/>
                                          </p:val>
                                        </p:tav>
                                        <p:tav tm="100000">
                                          <p:val>
                                            <p:strVal val="#ppt_h"/>
                                          </p:val>
                                        </p:tav>
                                      </p:tavLst>
                                    </p:anim>
                                  </p:childTnLst>
                                </p:cTn>
                              </p:par>
                              <p:par>
                                <p:cTn id="288" presetID="42" presetClass="path" presetSubtype="0" accel="49333" decel="50667" fill="hold" grpId="1" nodeType="withEffect">
                                  <p:stCondLst>
                                    <p:cond delay="1250"/>
                                  </p:stCondLst>
                                  <p:childTnLst>
                                    <p:animMotion origin="layout" path="M 4.16667E-7 7.40741E-7 L 4.16667E-7 0.07245 " pathEditMode="relative" rAng="0" ptsTypes="AA">
                                      <p:cBhvr>
                                        <p:cTn id="289" dur="500" spd="-100000" fill="hold"/>
                                        <p:tgtEl>
                                          <p:spTgt spid="52"/>
                                        </p:tgtEl>
                                        <p:attrNameLst>
                                          <p:attrName>ppt_x</p:attrName>
                                          <p:attrName>ppt_y</p:attrName>
                                        </p:attrNameLst>
                                      </p:cBhvr>
                                      <p:rCtr x="0" y="3611"/>
                                    </p:animMotion>
                                  </p:childTnLst>
                                </p:cTn>
                              </p:par>
                              <p:par>
                                <p:cTn id="290" presetID="23" presetClass="entr" presetSubtype="272" fill="hold" grpId="0" nodeType="withEffect">
                                  <p:stCondLst>
                                    <p:cond delay="1250"/>
                                  </p:stCondLst>
                                  <p:childTnLst>
                                    <p:set>
                                      <p:cBhvr>
                                        <p:cTn id="291" dur="1" fill="hold">
                                          <p:stCondLst>
                                            <p:cond delay="0"/>
                                          </p:stCondLst>
                                        </p:cTn>
                                        <p:tgtEl>
                                          <p:spTgt spid="53"/>
                                        </p:tgtEl>
                                        <p:attrNameLst>
                                          <p:attrName>style.visibility</p:attrName>
                                        </p:attrNameLst>
                                      </p:cBhvr>
                                      <p:to>
                                        <p:strVal val="visible"/>
                                      </p:to>
                                    </p:set>
                                    <p:anim calcmode="lin" valueType="num">
                                      <p:cBhvr>
                                        <p:cTn id="292" dur="250" fill="hold"/>
                                        <p:tgtEl>
                                          <p:spTgt spid="53"/>
                                        </p:tgtEl>
                                        <p:attrNameLst>
                                          <p:attrName>ppt_w</p:attrName>
                                        </p:attrNameLst>
                                      </p:cBhvr>
                                      <p:tavLst>
                                        <p:tav tm="0">
                                          <p:val>
                                            <p:strVal val="2/3*#ppt_w"/>
                                          </p:val>
                                        </p:tav>
                                        <p:tav tm="100000">
                                          <p:val>
                                            <p:strVal val="#ppt_w"/>
                                          </p:val>
                                        </p:tav>
                                      </p:tavLst>
                                    </p:anim>
                                    <p:anim calcmode="lin" valueType="num">
                                      <p:cBhvr>
                                        <p:cTn id="293" dur="250" fill="hold"/>
                                        <p:tgtEl>
                                          <p:spTgt spid="53"/>
                                        </p:tgtEl>
                                        <p:attrNameLst>
                                          <p:attrName>ppt_h</p:attrName>
                                        </p:attrNameLst>
                                      </p:cBhvr>
                                      <p:tavLst>
                                        <p:tav tm="0">
                                          <p:val>
                                            <p:strVal val="2/3*#ppt_h"/>
                                          </p:val>
                                        </p:tav>
                                        <p:tav tm="100000">
                                          <p:val>
                                            <p:strVal val="#ppt_h"/>
                                          </p:val>
                                        </p:tav>
                                      </p:tavLst>
                                    </p:anim>
                                  </p:childTnLst>
                                </p:cTn>
                              </p:par>
                              <p:par>
                                <p:cTn id="294" presetID="42" presetClass="path" presetSubtype="0" accel="49333" decel="50667" fill="hold" grpId="1" nodeType="withEffect">
                                  <p:stCondLst>
                                    <p:cond delay="1250"/>
                                  </p:stCondLst>
                                  <p:childTnLst>
                                    <p:animMotion origin="layout" path="M 4.16667E-7 7.40741E-7 L 4.16667E-7 0.07245 " pathEditMode="relative" rAng="0" ptsTypes="AA">
                                      <p:cBhvr>
                                        <p:cTn id="295" dur="500" spd="-100000" fill="hold"/>
                                        <p:tgtEl>
                                          <p:spTgt spid="53"/>
                                        </p:tgtEl>
                                        <p:attrNameLst>
                                          <p:attrName>ppt_x</p:attrName>
                                          <p:attrName>ppt_y</p:attrName>
                                        </p:attrNameLst>
                                      </p:cBhvr>
                                      <p:rCtr x="0" y="3611"/>
                                    </p:animMotion>
                                  </p:childTnLst>
                                </p:cTn>
                              </p:par>
                              <p:par>
                                <p:cTn id="296" presetID="23" presetClass="entr" presetSubtype="272" fill="hold" grpId="0" nodeType="withEffect">
                                  <p:stCondLst>
                                    <p:cond delay="1500"/>
                                  </p:stCondLst>
                                  <p:childTnLst>
                                    <p:set>
                                      <p:cBhvr>
                                        <p:cTn id="297" dur="1" fill="hold">
                                          <p:stCondLst>
                                            <p:cond delay="0"/>
                                          </p:stCondLst>
                                        </p:cTn>
                                        <p:tgtEl>
                                          <p:spTgt spid="45"/>
                                        </p:tgtEl>
                                        <p:attrNameLst>
                                          <p:attrName>style.visibility</p:attrName>
                                        </p:attrNameLst>
                                      </p:cBhvr>
                                      <p:to>
                                        <p:strVal val="visible"/>
                                      </p:to>
                                    </p:set>
                                    <p:anim calcmode="lin" valueType="num">
                                      <p:cBhvr>
                                        <p:cTn id="298" dur="250" fill="hold"/>
                                        <p:tgtEl>
                                          <p:spTgt spid="45"/>
                                        </p:tgtEl>
                                        <p:attrNameLst>
                                          <p:attrName>ppt_w</p:attrName>
                                        </p:attrNameLst>
                                      </p:cBhvr>
                                      <p:tavLst>
                                        <p:tav tm="0">
                                          <p:val>
                                            <p:strVal val="2/3*#ppt_w"/>
                                          </p:val>
                                        </p:tav>
                                        <p:tav tm="100000">
                                          <p:val>
                                            <p:strVal val="#ppt_w"/>
                                          </p:val>
                                        </p:tav>
                                      </p:tavLst>
                                    </p:anim>
                                    <p:anim calcmode="lin" valueType="num">
                                      <p:cBhvr>
                                        <p:cTn id="299" dur="250" fill="hold"/>
                                        <p:tgtEl>
                                          <p:spTgt spid="45"/>
                                        </p:tgtEl>
                                        <p:attrNameLst>
                                          <p:attrName>ppt_h</p:attrName>
                                        </p:attrNameLst>
                                      </p:cBhvr>
                                      <p:tavLst>
                                        <p:tav tm="0">
                                          <p:val>
                                            <p:strVal val="2/3*#ppt_h"/>
                                          </p:val>
                                        </p:tav>
                                        <p:tav tm="100000">
                                          <p:val>
                                            <p:strVal val="#ppt_h"/>
                                          </p:val>
                                        </p:tav>
                                      </p:tavLst>
                                    </p:anim>
                                  </p:childTnLst>
                                </p:cTn>
                              </p:par>
                              <p:par>
                                <p:cTn id="300" presetID="42" presetClass="path" presetSubtype="0" accel="49333" decel="50667" fill="hold" grpId="1" nodeType="withEffect">
                                  <p:stCondLst>
                                    <p:cond delay="1500"/>
                                  </p:stCondLst>
                                  <p:childTnLst>
                                    <p:animMotion origin="layout" path="M 4.16667E-7 7.40741E-7 L 4.16667E-7 0.07245 " pathEditMode="relative" rAng="0" ptsTypes="AA">
                                      <p:cBhvr>
                                        <p:cTn id="301" dur="500" spd="-100000" fill="hold"/>
                                        <p:tgtEl>
                                          <p:spTgt spid="45"/>
                                        </p:tgtEl>
                                        <p:attrNameLst>
                                          <p:attrName>ppt_x</p:attrName>
                                          <p:attrName>ppt_y</p:attrName>
                                        </p:attrNameLst>
                                      </p:cBhvr>
                                      <p:rCtr x="0" y="3611"/>
                                    </p:animMotion>
                                  </p:childTnLst>
                                </p:cTn>
                              </p:par>
                              <p:par>
                                <p:cTn id="302" presetID="23" presetClass="entr" presetSubtype="272" fill="hold" grpId="0" nodeType="withEffect">
                                  <p:stCondLst>
                                    <p:cond delay="1500"/>
                                  </p:stCondLst>
                                  <p:childTnLst>
                                    <p:set>
                                      <p:cBhvr>
                                        <p:cTn id="303" dur="1" fill="hold">
                                          <p:stCondLst>
                                            <p:cond delay="0"/>
                                          </p:stCondLst>
                                        </p:cTn>
                                        <p:tgtEl>
                                          <p:spTgt spid="47"/>
                                        </p:tgtEl>
                                        <p:attrNameLst>
                                          <p:attrName>style.visibility</p:attrName>
                                        </p:attrNameLst>
                                      </p:cBhvr>
                                      <p:to>
                                        <p:strVal val="visible"/>
                                      </p:to>
                                    </p:set>
                                    <p:anim calcmode="lin" valueType="num">
                                      <p:cBhvr>
                                        <p:cTn id="304" dur="250" fill="hold"/>
                                        <p:tgtEl>
                                          <p:spTgt spid="47"/>
                                        </p:tgtEl>
                                        <p:attrNameLst>
                                          <p:attrName>ppt_w</p:attrName>
                                        </p:attrNameLst>
                                      </p:cBhvr>
                                      <p:tavLst>
                                        <p:tav tm="0">
                                          <p:val>
                                            <p:strVal val="2/3*#ppt_w"/>
                                          </p:val>
                                        </p:tav>
                                        <p:tav tm="100000">
                                          <p:val>
                                            <p:strVal val="#ppt_w"/>
                                          </p:val>
                                        </p:tav>
                                      </p:tavLst>
                                    </p:anim>
                                    <p:anim calcmode="lin" valueType="num">
                                      <p:cBhvr>
                                        <p:cTn id="305" dur="250" fill="hold"/>
                                        <p:tgtEl>
                                          <p:spTgt spid="47"/>
                                        </p:tgtEl>
                                        <p:attrNameLst>
                                          <p:attrName>ppt_h</p:attrName>
                                        </p:attrNameLst>
                                      </p:cBhvr>
                                      <p:tavLst>
                                        <p:tav tm="0">
                                          <p:val>
                                            <p:strVal val="2/3*#ppt_h"/>
                                          </p:val>
                                        </p:tav>
                                        <p:tav tm="100000">
                                          <p:val>
                                            <p:strVal val="#ppt_h"/>
                                          </p:val>
                                        </p:tav>
                                      </p:tavLst>
                                    </p:anim>
                                  </p:childTnLst>
                                </p:cTn>
                              </p:par>
                              <p:par>
                                <p:cTn id="306" presetID="42" presetClass="path" presetSubtype="0" accel="49333" decel="50667" fill="hold" grpId="1" nodeType="withEffect">
                                  <p:stCondLst>
                                    <p:cond delay="1500"/>
                                  </p:stCondLst>
                                  <p:childTnLst>
                                    <p:animMotion origin="layout" path="M 4.16667E-7 7.40741E-7 L 4.16667E-7 0.07245 " pathEditMode="relative" rAng="0" ptsTypes="AA">
                                      <p:cBhvr>
                                        <p:cTn id="307" dur="500" spd="-100000" fill="hold"/>
                                        <p:tgtEl>
                                          <p:spTgt spid="47"/>
                                        </p:tgtEl>
                                        <p:attrNameLst>
                                          <p:attrName>ppt_x</p:attrName>
                                          <p:attrName>ppt_y</p:attrName>
                                        </p:attrNameLst>
                                      </p:cBhvr>
                                      <p:rCtr x="0" y="3611"/>
                                    </p:animMotion>
                                  </p:childTnLst>
                                </p:cTn>
                              </p:par>
                              <p:par>
                                <p:cTn id="308" presetID="23" presetClass="entr" presetSubtype="272" fill="hold" grpId="0" nodeType="withEffect">
                                  <p:stCondLst>
                                    <p:cond delay="1500"/>
                                  </p:stCondLst>
                                  <p:childTnLst>
                                    <p:set>
                                      <p:cBhvr>
                                        <p:cTn id="309" dur="1" fill="hold">
                                          <p:stCondLst>
                                            <p:cond delay="0"/>
                                          </p:stCondLst>
                                        </p:cTn>
                                        <p:tgtEl>
                                          <p:spTgt spid="48"/>
                                        </p:tgtEl>
                                        <p:attrNameLst>
                                          <p:attrName>style.visibility</p:attrName>
                                        </p:attrNameLst>
                                      </p:cBhvr>
                                      <p:to>
                                        <p:strVal val="visible"/>
                                      </p:to>
                                    </p:set>
                                    <p:anim calcmode="lin" valueType="num">
                                      <p:cBhvr>
                                        <p:cTn id="310" dur="250" fill="hold"/>
                                        <p:tgtEl>
                                          <p:spTgt spid="48"/>
                                        </p:tgtEl>
                                        <p:attrNameLst>
                                          <p:attrName>ppt_w</p:attrName>
                                        </p:attrNameLst>
                                      </p:cBhvr>
                                      <p:tavLst>
                                        <p:tav tm="0">
                                          <p:val>
                                            <p:strVal val="2/3*#ppt_w"/>
                                          </p:val>
                                        </p:tav>
                                        <p:tav tm="100000">
                                          <p:val>
                                            <p:strVal val="#ppt_w"/>
                                          </p:val>
                                        </p:tav>
                                      </p:tavLst>
                                    </p:anim>
                                    <p:anim calcmode="lin" valueType="num">
                                      <p:cBhvr>
                                        <p:cTn id="311" dur="250" fill="hold"/>
                                        <p:tgtEl>
                                          <p:spTgt spid="48"/>
                                        </p:tgtEl>
                                        <p:attrNameLst>
                                          <p:attrName>ppt_h</p:attrName>
                                        </p:attrNameLst>
                                      </p:cBhvr>
                                      <p:tavLst>
                                        <p:tav tm="0">
                                          <p:val>
                                            <p:strVal val="2/3*#ppt_h"/>
                                          </p:val>
                                        </p:tav>
                                        <p:tav tm="100000">
                                          <p:val>
                                            <p:strVal val="#ppt_h"/>
                                          </p:val>
                                        </p:tav>
                                      </p:tavLst>
                                    </p:anim>
                                  </p:childTnLst>
                                </p:cTn>
                              </p:par>
                              <p:par>
                                <p:cTn id="312" presetID="42" presetClass="path" presetSubtype="0" accel="49333" decel="50667" fill="hold" grpId="1" nodeType="withEffect">
                                  <p:stCondLst>
                                    <p:cond delay="1500"/>
                                  </p:stCondLst>
                                  <p:childTnLst>
                                    <p:animMotion origin="layout" path="M 4.16667E-7 7.40741E-7 L 4.16667E-7 0.07245 " pathEditMode="relative" rAng="0" ptsTypes="AA">
                                      <p:cBhvr>
                                        <p:cTn id="313" dur="500" spd="-100000" fill="hold"/>
                                        <p:tgtEl>
                                          <p:spTgt spid="48"/>
                                        </p:tgtEl>
                                        <p:attrNameLst>
                                          <p:attrName>ppt_x</p:attrName>
                                          <p:attrName>ppt_y</p:attrName>
                                        </p:attrNameLst>
                                      </p:cBhvr>
                                      <p:rCtr x="0" y="3611"/>
                                    </p:animMotion>
                                  </p:childTnLst>
                                </p:cTn>
                              </p:par>
                              <p:par>
                                <p:cTn id="314" presetID="23" presetClass="entr" presetSubtype="272" fill="hold" grpId="0" nodeType="withEffect">
                                  <p:stCondLst>
                                    <p:cond delay="1500"/>
                                  </p:stCondLst>
                                  <p:childTnLst>
                                    <p:set>
                                      <p:cBhvr>
                                        <p:cTn id="315" dur="1" fill="hold">
                                          <p:stCondLst>
                                            <p:cond delay="0"/>
                                          </p:stCondLst>
                                        </p:cTn>
                                        <p:tgtEl>
                                          <p:spTgt spid="49"/>
                                        </p:tgtEl>
                                        <p:attrNameLst>
                                          <p:attrName>style.visibility</p:attrName>
                                        </p:attrNameLst>
                                      </p:cBhvr>
                                      <p:to>
                                        <p:strVal val="visible"/>
                                      </p:to>
                                    </p:set>
                                    <p:anim calcmode="lin" valueType="num">
                                      <p:cBhvr>
                                        <p:cTn id="316" dur="250" fill="hold"/>
                                        <p:tgtEl>
                                          <p:spTgt spid="49"/>
                                        </p:tgtEl>
                                        <p:attrNameLst>
                                          <p:attrName>ppt_w</p:attrName>
                                        </p:attrNameLst>
                                      </p:cBhvr>
                                      <p:tavLst>
                                        <p:tav tm="0">
                                          <p:val>
                                            <p:strVal val="2/3*#ppt_w"/>
                                          </p:val>
                                        </p:tav>
                                        <p:tav tm="100000">
                                          <p:val>
                                            <p:strVal val="#ppt_w"/>
                                          </p:val>
                                        </p:tav>
                                      </p:tavLst>
                                    </p:anim>
                                    <p:anim calcmode="lin" valueType="num">
                                      <p:cBhvr>
                                        <p:cTn id="317" dur="250" fill="hold"/>
                                        <p:tgtEl>
                                          <p:spTgt spid="49"/>
                                        </p:tgtEl>
                                        <p:attrNameLst>
                                          <p:attrName>ppt_h</p:attrName>
                                        </p:attrNameLst>
                                      </p:cBhvr>
                                      <p:tavLst>
                                        <p:tav tm="0">
                                          <p:val>
                                            <p:strVal val="2/3*#ppt_h"/>
                                          </p:val>
                                        </p:tav>
                                        <p:tav tm="100000">
                                          <p:val>
                                            <p:strVal val="#ppt_h"/>
                                          </p:val>
                                        </p:tav>
                                      </p:tavLst>
                                    </p:anim>
                                  </p:childTnLst>
                                </p:cTn>
                              </p:par>
                              <p:par>
                                <p:cTn id="318" presetID="42" presetClass="path" presetSubtype="0" accel="49333" decel="50667" fill="hold" grpId="1" nodeType="withEffect">
                                  <p:stCondLst>
                                    <p:cond delay="1500"/>
                                  </p:stCondLst>
                                  <p:childTnLst>
                                    <p:animMotion origin="layout" path="M 4.16667E-7 7.40741E-7 L 4.16667E-7 0.07245 " pathEditMode="relative" rAng="0" ptsTypes="AA">
                                      <p:cBhvr>
                                        <p:cTn id="319" dur="500" spd="-100000" fill="hold"/>
                                        <p:tgtEl>
                                          <p:spTgt spid="49"/>
                                        </p:tgtEl>
                                        <p:attrNameLst>
                                          <p:attrName>ppt_x</p:attrName>
                                          <p:attrName>ppt_y</p:attrName>
                                        </p:attrNameLst>
                                      </p:cBhvr>
                                      <p:rCtr x="0" y="3611"/>
                                    </p:animMotion>
                                  </p:childTnLst>
                                </p:cTn>
                              </p:par>
                              <p:par>
                                <p:cTn id="320" presetID="23" presetClass="entr" presetSubtype="272" fill="hold" grpId="0" nodeType="withEffect">
                                  <p:stCondLst>
                                    <p:cond delay="1750"/>
                                  </p:stCondLst>
                                  <p:childTnLst>
                                    <p:set>
                                      <p:cBhvr>
                                        <p:cTn id="321" dur="1" fill="hold">
                                          <p:stCondLst>
                                            <p:cond delay="0"/>
                                          </p:stCondLst>
                                        </p:cTn>
                                        <p:tgtEl>
                                          <p:spTgt spid="40"/>
                                        </p:tgtEl>
                                        <p:attrNameLst>
                                          <p:attrName>style.visibility</p:attrName>
                                        </p:attrNameLst>
                                      </p:cBhvr>
                                      <p:to>
                                        <p:strVal val="visible"/>
                                      </p:to>
                                    </p:set>
                                    <p:anim calcmode="lin" valueType="num">
                                      <p:cBhvr>
                                        <p:cTn id="322" dur="250" fill="hold"/>
                                        <p:tgtEl>
                                          <p:spTgt spid="40"/>
                                        </p:tgtEl>
                                        <p:attrNameLst>
                                          <p:attrName>ppt_w</p:attrName>
                                        </p:attrNameLst>
                                      </p:cBhvr>
                                      <p:tavLst>
                                        <p:tav tm="0">
                                          <p:val>
                                            <p:strVal val="2/3*#ppt_w"/>
                                          </p:val>
                                        </p:tav>
                                        <p:tav tm="100000">
                                          <p:val>
                                            <p:strVal val="#ppt_w"/>
                                          </p:val>
                                        </p:tav>
                                      </p:tavLst>
                                    </p:anim>
                                    <p:anim calcmode="lin" valueType="num">
                                      <p:cBhvr>
                                        <p:cTn id="323" dur="250" fill="hold"/>
                                        <p:tgtEl>
                                          <p:spTgt spid="40"/>
                                        </p:tgtEl>
                                        <p:attrNameLst>
                                          <p:attrName>ppt_h</p:attrName>
                                        </p:attrNameLst>
                                      </p:cBhvr>
                                      <p:tavLst>
                                        <p:tav tm="0">
                                          <p:val>
                                            <p:strVal val="2/3*#ppt_h"/>
                                          </p:val>
                                        </p:tav>
                                        <p:tav tm="100000">
                                          <p:val>
                                            <p:strVal val="#ppt_h"/>
                                          </p:val>
                                        </p:tav>
                                      </p:tavLst>
                                    </p:anim>
                                  </p:childTnLst>
                                </p:cTn>
                              </p:par>
                              <p:par>
                                <p:cTn id="324" presetID="42" presetClass="path" presetSubtype="0" accel="49333" decel="50667" fill="hold" grpId="1" nodeType="withEffect">
                                  <p:stCondLst>
                                    <p:cond delay="1750"/>
                                  </p:stCondLst>
                                  <p:childTnLst>
                                    <p:animMotion origin="layout" path="M 4.16667E-7 7.40741E-7 L 4.16667E-7 0.07245 " pathEditMode="relative" rAng="0" ptsTypes="AA">
                                      <p:cBhvr>
                                        <p:cTn id="325" dur="500" spd="-100000" fill="hold"/>
                                        <p:tgtEl>
                                          <p:spTgt spid="40"/>
                                        </p:tgtEl>
                                        <p:attrNameLst>
                                          <p:attrName>ppt_x</p:attrName>
                                          <p:attrName>ppt_y</p:attrName>
                                        </p:attrNameLst>
                                      </p:cBhvr>
                                      <p:rCtr x="0" y="3611"/>
                                    </p:animMotion>
                                  </p:childTnLst>
                                </p:cTn>
                              </p:par>
                              <p:par>
                                <p:cTn id="326" presetID="23" presetClass="entr" presetSubtype="272" fill="hold" grpId="0" nodeType="withEffect">
                                  <p:stCondLst>
                                    <p:cond delay="1750"/>
                                  </p:stCondLst>
                                  <p:childTnLst>
                                    <p:set>
                                      <p:cBhvr>
                                        <p:cTn id="327" dur="1" fill="hold">
                                          <p:stCondLst>
                                            <p:cond delay="0"/>
                                          </p:stCondLst>
                                        </p:cTn>
                                        <p:tgtEl>
                                          <p:spTgt spid="39"/>
                                        </p:tgtEl>
                                        <p:attrNameLst>
                                          <p:attrName>style.visibility</p:attrName>
                                        </p:attrNameLst>
                                      </p:cBhvr>
                                      <p:to>
                                        <p:strVal val="visible"/>
                                      </p:to>
                                    </p:set>
                                    <p:anim calcmode="lin" valueType="num">
                                      <p:cBhvr>
                                        <p:cTn id="328" dur="250" fill="hold"/>
                                        <p:tgtEl>
                                          <p:spTgt spid="39"/>
                                        </p:tgtEl>
                                        <p:attrNameLst>
                                          <p:attrName>ppt_w</p:attrName>
                                        </p:attrNameLst>
                                      </p:cBhvr>
                                      <p:tavLst>
                                        <p:tav tm="0">
                                          <p:val>
                                            <p:strVal val="2/3*#ppt_w"/>
                                          </p:val>
                                        </p:tav>
                                        <p:tav tm="100000">
                                          <p:val>
                                            <p:strVal val="#ppt_w"/>
                                          </p:val>
                                        </p:tav>
                                      </p:tavLst>
                                    </p:anim>
                                    <p:anim calcmode="lin" valueType="num">
                                      <p:cBhvr>
                                        <p:cTn id="329" dur="250" fill="hold"/>
                                        <p:tgtEl>
                                          <p:spTgt spid="39"/>
                                        </p:tgtEl>
                                        <p:attrNameLst>
                                          <p:attrName>ppt_h</p:attrName>
                                        </p:attrNameLst>
                                      </p:cBhvr>
                                      <p:tavLst>
                                        <p:tav tm="0">
                                          <p:val>
                                            <p:strVal val="2/3*#ppt_h"/>
                                          </p:val>
                                        </p:tav>
                                        <p:tav tm="100000">
                                          <p:val>
                                            <p:strVal val="#ppt_h"/>
                                          </p:val>
                                        </p:tav>
                                      </p:tavLst>
                                    </p:anim>
                                  </p:childTnLst>
                                </p:cTn>
                              </p:par>
                              <p:par>
                                <p:cTn id="330" presetID="42" presetClass="path" presetSubtype="0" accel="49333" decel="50667" fill="hold" grpId="1" nodeType="withEffect">
                                  <p:stCondLst>
                                    <p:cond delay="1750"/>
                                  </p:stCondLst>
                                  <p:childTnLst>
                                    <p:animMotion origin="layout" path="M 4.16667E-7 7.40741E-7 L 4.16667E-7 0.07245 " pathEditMode="relative" rAng="0" ptsTypes="AA">
                                      <p:cBhvr>
                                        <p:cTn id="331" dur="500" spd="-100000" fill="hold"/>
                                        <p:tgtEl>
                                          <p:spTgt spid="39"/>
                                        </p:tgtEl>
                                        <p:attrNameLst>
                                          <p:attrName>ppt_x</p:attrName>
                                          <p:attrName>ppt_y</p:attrName>
                                        </p:attrNameLst>
                                      </p:cBhvr>
                                      <p:rCtr x="0" y="3611"/>
                                    </p:animMotion>
                                  </p:childTnLst>
                                </p:cTn>
                              </p:par>
                              <p:par>
                                <p:cTn id="332" presetID="23" presetClass="entr" presetSubtype="272" fill="hold" grpId="0" nodeType="withEffect">
                                  <p:stCondLst>
                                    <p:cond delay="1750"/>
                                  </p:stCondLst>
                                  <p:childTnLst>
                                    <p:set>
                                      <p:cBhvr>
                                        <p:cTn id="333" dur="1" fill="hold">
                                          <p:stCondLst>
                                            <p:cond delay="0"/>
                                          </p:stCondLst>
                                        </p:cTn>
                                        <p:tgtEl>
                                          <p:spTgt spid="42"/>
                                        </p:tgtEl>
                                        <p:attrNameLst>
                                          <p:attrName>style.visibility</p:attrName>
                                        </p:attrNameLst>
                                      </p:cBhvr>
                                      <p:to>
                                        <p:strVal val="visible"/>
                                      </p:to>
                                    </p:set>
                                    <p:anim calcmode="lin" valueType="num">
                                      <p:cBhvr>
                                        <p:cTn id="334" dur="250" fill="hold"/>
                                        <p:tgtEl>
                                          <p:spTgt spid="42"/>
                                        </p:tgtEl>
                                        <p:attrNameLst>
                                          <p:attrName>ppt_w</p:attrName>
                                        </p:attrNameLst>
                                      </p:cBhvr>
                                      <p:tavLst>
                                        <p:tav tm="0">
                                          <p:val>
                                            <p:strVal val="2/3*#ppt_w"/>
                                          </p:val>
                                        </p:tav>
                                        <p:tav tm="100000">
                                          <p:val>
                                            <p:strVal val="#ppt_w"/>
                                          </p:val>
                                        </p:tav>
                                      </p:tavLst>
                                    </p:anim>
                                    <p:anim calcmode="lin" valueType="num">
                                      <p:cBhvr>
                                        <p:cTn id="335" dur="250" fill="hold"/>
                                        <p:tgtEl>
                                          <p:spTgt spid="42"/>
                                        </p:tgtEl>
                                        <p:attrNameLst>
                                          <p:attrName>ppt_h</p:attrName>
                                        </p:attrNameLst>
                                      </p:cBhvr>
                                      <p:tavLst>
                                        <p:tav tm="0">
                                          <p:val>
                                            <p:strVal val="2/3*#ppt_h"/>
                                          </p:val>
                                        </p:tav>
                                        <p:tav tm="100000">
                                          <p:val>
                                            <p:strVal val="#ppt_h"/>
                                          </p:val>
                                        </p:tav>
                                      </p:tavLst>
                                    </p:anim>
                                  </p:childTnLst>
                                </p:cTn>
                              </p:par>
                              <p:par>
                                <p:cTn id="336" presetID="42" presetClass="path" presetSubtype="0" accel="49333" decel="50667" fill="hold" grpId="1" nodeType="withEffect">
                                  <p:stCondLst>
                                    <p:cond delay="1750"/>
                                  </p:stCondLst>
                                  <p:childTnLst>
                                    <p:animMotion origin="layout" path="M 4.16667E-7 7.40741E-7 L 4.16667E-7 0.07245 " pathEditMode="relative" rAng="0" ptsTypes="AA">
                                      <p:cBhvr>
                                        <p:cTn id="337" dur="500" spd="-100000" fill="hold"/>
                                        <p:tgtEl>
                                          <p:spTgt spid="42"/>
                                        </p:tgtEl>
                                        <p:attrNameLst>
                                          <p:attrName>ppt_x</p:attrName>
                                          <p:attrName>ppt_y</p:attrName>
                                        </p:attrNameLst>
                                      </p:cBhvr>
                                      <p:rCtr x="0" y="3611"/>
                                    </p:animMotion>
                                  </p:childTnLst>
                                </p:cTn>
                              </p:par>
                              <p:par>
                                <p:cTn id="338" presetID="23" presetClass="entr" presetSubtype="272" fill="hold" grpId="0" nodeType="withEffect">
                                  <p:stCondLst>
                                    <p:cond delay="1750"/>
                                  </p:stCondLst>
                                  <p:childTnLst>
                                    <p:set>
                                      <p:cBhvr>
                                        <p:cTn id="339" dur="1" fill="hold">
                                          <p:stCondLst>
                                            <p:cond delay="0"/>
                                          </p:stCondLst>
                                        </p:cTn>
                                        <p:tgtEl>
                                          <p:spTgt spid="43"/>
                                        </p:tgtEl>
                                        <p:attrNameLst>
                                          <p:attrName>style.visibility</p:attrName>
                                        </p:attrNameLst>
                                      </p:cBhvr>
                                      <p:to>
                                        <p:strVal val="visible"/>
                                      </p:to>
                                    </p:set>
                                    <p:anim calcmode="lin" valueType="num">
                                      <p:cBhvr>
                                        <p:cTn id="340" dur="250" fill="hold"/>
                                        <p:tgtEl>
                                          <p:spTgt spid="43"/>
                                        </p:tgtEl>
                                        <p:attrNameLst>
                                          <p:attrName>ppt_w</p:attrName>
                                        </p:attrNameLst>
                                      </p:cBhvr>
                                      <p:tavLst>
                                        <p:tav tm="0">
                                          <p:val>
                                            <p:strVal val="2/3*#ppt_w"/>
                                          </p:val>
                                        </p:tav>
                                        <p:tav tm="100000">
                                          <p:val>
                                            <p:strVal val="#ppt_w"/>
                                          </p:val>
                                        </p:tav>
                                      </p:tavLst>
                                    </p:anim>
                                    <p:anim calcmode="lin" valueType="num">
                                      <p:cBhvr>
                                        <p:cTn id="341" dur="250" fill="hold"/>
                                        <p:tgtEl>
                                          <p:spTgt spid="43"/>
                                        </p:tgtEl>
                                        <p:attrNameLst>
                                          <p:attrName>ppt_h</p:attrName>
                                        </p:attrNameLst>
                                      </p:cBhvr>
                                      <p:tavLst>
                                        <p:tav tm="0">
                                          <p:val>
                                            <p:strVal val="2/3*#ppt_h"/>
                                          </p:val>
                                        </p:tav>
                                        <p:tav tm="100000">
                                          <p:val>
                                            <p:strVal val="#ppt_h"/>
                                          </p:val>
                                        </p:tav>
                                      </p:tavLst>
                                    </p:anim>
                                  </p:childTnLst>
                                </p:cTn>
                              </p:par>
                              <p:par>
                                <p:cTn id="342" presetID="42" presetClass="path" presetSubtype="0" accel="49333" decel="50667" fill="hold" grpId="1" nodeType="withEffect">
                                  <p:stCondLst>
                                    <p:cond delay="1750"/>
                                  </p:stCondLst>
                                  <p:childTnLst>
                                    <p:animMotion origin="layout" path="M 4.16667E-7 7.40741E-7 L 4.16667E-7 0.07245 " pathEditMode="relative" rAng="0" ptsTypes="AA">
                                      <p:cBhvr>
                                        <p:cTn id="343" dur="500" spd="-100000" fill="hold"/>
                                        <p:tgtEl>
                                          <p:spTgt spid="43"/>
                                        </p:tgtEl>
                                        <p:attrNameLst>
                                          <p:attrName>ppt_x</p:attrName>
                                          <p:attrName>ppt_y</p:attrName>
                                        </p:attrNameLst>
                                      </p:cBhvr>
                                      <p:rCtr x="0" y="3611"/>
                                    </p:animMotion>
                                  </p:childTnLst>
                                </p:cTn>
                              </p:par>
                              <p:par>
                                <p:cTn id="344" presetID="23" presetClass="entr" presetSubtype="272" fill="hold" grpId="0" nodeType="withEffect">
                                  <p:stCondLst>
                                    <p:cond delay="1750"/>
                                  </p:stCondLst>
                                  <p:childTnLst>
                                    <p:set>
                                      <p:cBhvr>
                                        <p:cTn id="345" dur="1" fill="hold">
                                          <p:stCondLst>
                                            <p:cond delay="0"/>
                                          </p:stCondLst>
                                        </p:cTn>
                                        <p:tgtEl>
                                          <p:spTgt spid="44"/>
                                        </p:tgtEl>
                                        <p:attrNameLst>
                                          <p:attrName>style.visibility</p:attrName>
                                        </p:attrNameLst>
                                      </p:cBhvr>
                                      <p:to>
                                        <p:strVal val="visible"/>
                                      </p:to>
                                    </p:set>
                                    <p:anim calcmode="lin" valueType="num">
                                      <p:cBhvr>
                                        <p:cTn id="346" dur="250" fill="hold"/>
                                        <p:tgtEl>
                                          <p:spTgt spid="44"/>
                                        </p:tgtEl>
                                        <p:attrNameLst>
                                          <p:attrName>ppt_w</p:attrName>
                                        </p:attrNameLst>
                                      </p:cBhvr>
                                      <p:tavLst>
                                        <p:tav tm="0">
                                          <p:val>
                                            <p:strVal val="2/3*#ppt_w"/>
                                          </p:val>
                                        </p:tav>
                                        <p:tav tm="100000">
                                          <p:val>
                                            <p:strVal val="#ppt_w"/>
                                          </p:val>
                                        </p:tav>
                                      </p:tavLst>
                                    </p:anim>
                                    <p:anim calcmode="lin" valueType="num">
                                      <p:cBhvr>
                                        <p:cTn id="347" dur="250" fill="hold"/>
                                        <p:tgtEl>
                                          <p:spTgt spid="44"/>
                                        </p:tgtEl>
                                        <p:attrNameLst>
                                          <p:attrName>ppt_h</p:attrName>
                                        </p:attrNameLst>
                                      </p:cBhvr>
                                      <p:tavLst>
                                        <p:tav tm="0">
                                          <p:val>
                                            <p:strVal val="2/3*#ppt_h"/>
                                          </p:val>
                                        </p:tav>
                                        <p:tav tm="100000">
                                          <p:val>
                                            <p:strVal val="#ppt_h"/>
                                          </p:val>
                                        </p:tav>
                                      </p:tavLst>
                                    </p:anim>
                                  </p:childTnLst>
                                </p:cTn>
                              </p:par>
                              <p:par>
                                <p:cTn id="348" presetID="42" presetClass="path" presetSubtype="0" accel="49333" decel="50667" fill="hold" grpId="1" nodeType="withEffect">
                                  <p:stCondLst>
                                    <p:cond delay="1750"/>
                                  </p:stCondLst>
                                  <p:childTnLst>
                                    <p:animMotion origin="layout" path="M 4.16667E-7 7.40741E-7 L 4.16667E-7 0.07245 " pathEditMode="relative" rAng="0" ptsTypes="AA">
                                      <p:cBhvr>
                                        <p:cTn id="349" dur="500" spd="-100000" fill="hold"/>
                                        <p:tgtEl>
                                          <p:spTgt spid="44"/>
                                        </p:tgtEl>
                                        <p:attrNameLst>
                                          <p:attrName>ppt_x</p:attrName>
                                          <p:attrName>ppt_y</p:attrName>
                                        </p:attrNameLst>
                                      </p:cBhvr>
                                      <p:rCtr x="0" y="3611"/>
                                    </p:animMotion>
                                  </p:childTnLst>
                                </p:cTn>
                              </p:par>
                              <p:par>
                                <p:cTn id="350" presetID="23" presetClass="entr" presetSubtype="272" fill="hold" grpId="0" nodeType="withEffect">
                                  <p:stCondLst>
                                    <p:cond delay="2000"/>
                                  </p:stCondLst>
                                  <p:childTnLst>
                                    <p:set>
                                      <p:cBhvr>
                                        <p:cTn id="351" dur="1" fill="hold">
                                          <p:stCondLst>
                                            <p:cond delay="0"/>
                                          </p:stCondLst>
                                        </p:cTn>
                                        <p:tgtEl>
                                          <p:spTgt spid="66"/>
                                        </p:tgtEl>
                                        <p:attrNameLst>
                                          <p:attrName>style.visibility</p:attrName>
                                        </p:attrNameLst>
                                      </p:cBhvr>
                                      <p:to>
                                        <p:strVal val="visible"/>
                                      </p:to>
                                    </p:set>
                                    <p:anim calcmode="lin" valueType="num">
                                      <p:cBhvr>
                                        <p:cTn id="352" dur="250" fill="hold"/>
                                        <p:tgtEl>
                                          <p:spTgt spid="66"/>
                                        </p:tgtEl>
                                        <p:attrNameLst>
                                          <p:attrName>ppt_w</p:attrName>
                                        </p:attrNameLst>
                                      </p:cBhvr>
                                      <p:tavLst>
                                        <p:tav tm="0">
                                          <p:val>
                                            <p:strVal val="2/3*#ppt_w"/>
                                          </p:val>
                                        </p:tav>
                                        <p:tav tm="100000">
                                          <p:val>
                                            <p:strVal val="#ppt_w"/>
                                          </p:val>
                                        </p:tav>
                                      </p:tavLst>
                                    </p:anim>
                                    <p:anim calcmode="lin" valueType="num">
                                      <p:cBhvr>
                                        <p:cTn id="353" dur="250" fill="hold"/>
                                        <p:tgtEl>
                                          <p:spTgt spid="66"/>
                                        </p:tgtEl>
                                        <p:attrNameLst>
                                          <p:attrName>ppt_h</p:attrName>
                                        </p:attrNameLst>
                                      </p:cBhvr>
                                      <p:tavLst>
                                        <p:tav tm="0">
                                          <p:val>
                                            <p:strVal val="2/3*#ppt_h"/>
                                          </p:val>
                                        </p:tav>
                                        <p:tav tm="100000">
                                          <p:val>
                                            <p:strVal val="#ppt_h"/>
                                          </p:val>
                                        </p:tav>
                                      </p:tavLst>
                                    </p:anim>
                                  </p:childTnLst>
                                </p:cTn>
                              </p:par>
                              <p:par>
                                <p:cTn id="354" presetID="42" presetClass="path" presetSubtype="0" accel="49333" decel="50667" fill="hold" grpId="1" nodeType="withEffect">
                                  <p:stCondLst>
                                    <p:cond delay="2000"/>
                                  </p:stCondLst>
                                  <p:childTnLst>
                                    <p:animMotion origin="layout" path="M 4.16667E-7 7.40741E-7 L 4.16667E-7 0.07245 " pathEditMode="relative" rAng="0" ptsTypes="AA">
                                      <p:cBhvr>
                                        <p:cTn id="355" dur="500" spd="-100000" fill="hold"/>
                                        <p:tgtEl>
                                          <p:spTgt spid="66"/>
                                        </p:tgtEl>
                                        <p:attrNameLst>
                                          <p:attrName>ppt_x</p:attrName>
                                          <p:attrName>ppt_y</p:attrName>
                                        </p:attrNameLst>
                                      </p:cBhvr>
                                      <p:rCtr x="0" y="3611"/>
                                    </p:animMotion>
                                  </p:childTnLst>
                                </p:cTn>
                              </p:par>
                              <p:par>
                                <p:cTn id="356" presetID="23" presetClass="entr" presetSubtype="272" fill="hold" grpId="0" nodeType="withEffect">
                                  <p:stCondLst>
                                    <p:cond delay="2000"/>
                                  </p:stCondLst>
                                  <p:childTnLst>
                                    <p:set>
                                      <p:cBhvr>
                                        <p:cTn id="357" dur="1" fill="hold">
                                          <p:stCondLst>
                                            <p:cond delay="0"/>
                                          </p:stCondLst>
                                        </p:cTn>
                                        <p:tgtEl>
                                          <p:spTgt spid="65"/>
                                        </p:tgtEl>
                                        <p:attrNameLst>
                                          <p:attrName>style.visibility</p:attrName>
                                        </p:attrNameLst>
                                      </p:cBhvr>
                                      <p:to>
                                        <p:strVal val="visible"/>
                                      </p:to>
                                    </p:set>
                                    <p:anim calcmode="lin" valueType="num">
                                      <p:cBhvr>
                                        <p:cTn id="358" dur="250" fill="hold"/>
                                        <p:tgtEl>
                                          <p:spTgt spid="65"/>
                                        </p:tgtEl>
                                        <p:attrNameLst>
                                          <p:attrName>ppt_w</p:attrName>
                                        </p:attrNameLst>
                                      </p:cBhvr>
                                      <p:tavLst>
                                        <p:tav tm="0">
                                          <p:val>
                                            <p:strVal val="2/3*#ppt_w"/>
                                          </p:val>
                                        </p:tav>
                                        <p:tav tm="100000">
                                          <p:val>
                                            <p:strVal val="#ppt_w"/>
                                          </p:val>
                                        </p:tav>
                                      </p:tavLst>
                                    </p:anim>
                                    <p:anim calcmode="lin" valueType="num">
                                      <p:cBhvr>
                                        <p:cTn id="359" dur="250" fill="hold"/>
                                        <p:tgtEl>
                                          <p:spTgt spid="65"/>
                                        </p:tgtEl>
                                        <p:attrNameLst>
                                          <p:attrName>ppt_h</p:attrName>
                                        </p:attrNameLst>
                                      </p:cBhvr>
                                      <p:tavLst>
                                        <p:tav tm="0">
                                          <p:val>
                                            <p:strVal val="2/3*#ppt_h"/>
                                          </p:val>
                                        </p:tav>
                                        <p:tav tm="100000">
                                          <p:val>
                                            <p:strVal val="#ppt_h"/>
                                          </p:val>
                                        </p:tav>
                                      </p:tavLst>
                                    </p:anim>
                                  </p:childTnLst>
                                </p:cTn>
                              </p:par>
                              <p:par>
                                <p:cTn id="360" presetID="42" presetClass="path" presetSubtype="0" accel="49333" decel="50667" fill="hold" grpId="1" nodeType="withEffect">
                                  <p:stCondLst>
                                    <p:cond delay="2000"/>
                                  </p:stCondLst>
                                  <p:childTnLst>
                                    <p:animMotion origin="layout" path="M 4.16667E-7 7.40741E-7 L 4.16667E-7 0.07245 " pathEditMode="relative" rAng="0" ptsTypes="AA">
                                      <p:cBhvr>
                                        <p:cTn id="361" dur="500" spd="-100000" fill="hold"/>
                                        <p:tgtEl>
                                          <p:spTgt spid="65"/>
                                        </p:tgtEl>
                                        <p:attrNameLst>
                                          <p:attrName>ppt_x</p:attrName>
                                          <p:attrName>ppt_y</p:attrName>
                                        </p:attrNameLst>
                                      </p:cBhvr>
                                      <p:rCtr x="0" y="3611"/>
                                    </p:animMotion>
                                  </p:childTnLst>
                                </p:cTn>
                              </p:par>
                              <p:par>
                                <p:cTn id="362" presetID="23" presetClass="entr" presetSubtype="272" fill="hold" grpId="0" nodeType="withEffect">
                                  <p:stCondLst>
                                    <p:cond delay="2000"/>
                                  </p:stCondLst>
                                  <p:childTnLst>
                                    <p:set>
                                      <p:cBhvr>
                                        <p:cTn id="363" dur="1" fill="hold">
                                          <p:stCondLst>
                                            <p:cond delay="0"/>
                                          </p:stCondLst>
                                        </p:cTn>
                                        <p:tgtEl>
                                          <p:spTgt spid="67"/>
                                        </p:tgtEl>
                                        <p:attrNameLst>
                                          <p:attrName>style.visibility</p:attrName>
                                        </p:attrNameLst>
                                      </p:cBhvr>
                                      <p:to>
                                        <p:strVal val="visible"/>
                                      </p:to>
                                    </p:set>
                                    <p:anim calcmode="lin" valueType="num">
                                      <p:cBhvr>
                                        <p:cTn id="364" dur="250" fill="hold"/>
                                        <p:tgtEl>
                                          <p:spTgt spid="67"/>
                                        </p:tgtEl>
                                        <p:attrNameLst>
                                          <p:attrName>ppt_w</p:attrName>
                                        </p:attrNameLst>
                                      </p:cBhvr>
                                      <p:tavLst>
                                        <p:tav tm="0">
                                          <p:val>
                                            <p:strVal val="2/3*#ppt_w"/>
                                          </p:val>
                                        </p:tav>
                                        <p:tav tm="100000">
                                          <p:val>
                                            <p:strVal val="#ppt_w"/>
                                          </p:val>
                                        </p:tav>
                                      </p:tavLst>
                                    </p:anim>
                                    <p:anim calcmode="lin" valueType="num">
                                      <p:cBhvr>
                                        <p:cTn id="365" dur="250" fill="hold"/>
                                        <p:tgtEl>
                                          <p:spTgt spid="67"/>
                                        </p:tgtEl>
                                        <p:attrNameLst>
                                          <p:attrName>ppt_h</p:attrName>
                                        </p:attrNameLst>
                                      </p:cBhvr>
                                      <p:tavLst>
                                        <p:tav tm="0">
                                          <p:val>
                                            <p:strVal val="2/3*#ppt_h"/>
                                          </p:val>
                                        </p:tav>
                                        <p:tav tm="100000">
                                          <p:val>
                                            <p:strVal val="#ppt_h"/>
                                          </p:val>
                                        </p:tav>
                                      </p:tavLst>
                                    </p:anim>
                                  </p:childTnLst>
                                </p:cTn>
                              </p:par>
                              <p:par>
                                <p:cTn id="366" presetID="42" presetClass="path" presetSubtype="0" accel="49333" decel="50667" fill="hold" grpId="1" nodeType="withEffect">
                                  <p:stCondLst>
                                    <p:cond delay="2000"/>
                                  </p:stCondLst>
                                  <p:childTnLst>
                                    <p:animMotion origin="layout" path="M 4.16667E-7 7.40741E-7 L 4.16667E-7 0.07245 " pathEditMode="relative" rAng="0" ptsTypes="AA">
                                      <p:cBhvr>
                                        <p:cTn id="367" dur="500" spd="-100000" fill="hold"/>
                                        <p:tgtEl>
                                          <p:spTgt spid="67"/>
                                        </p:tgtEl>
                                        <p:attrNameLst>
                                          <p:attrName>ppt_x</p:attrName>
                                          <p:attrName>ppt_y</p:attrName>
                                        </p:attrNameLst>
                                      </p:cBhvr>
                                      <p:rCtr x="0" y="3611"/>
                                    </p:animMotion>
                                  </p:childTnLst>
                                </p:cTn>
                              </p:par>
                              <p:par>
                                <p:cTn id="368" presetID="23" presetClass="entr" presetSubtype="272" fill="hold" grpId="0" nodeType="withEffect">
                                  <p:stCondLst>
                                    <p:cond delay="2000"/>
                                  </p:stCondLst>
                                  <p:childTnLst>
                                    <p:set>
                                      <p:cBhvr>
                                        <p:cTn id="369" dur="1" fill="hold">
                                          <p:stCondLst>
                                            <p:cond delay="0"/>
                                          </p:stCondLst>
                                        </p:cTn>
                                        <p:tgtEl>
                                          <p:spTgt spid="68"/>
                                        </p:tgtEl>
                                        <p:attrNameLst>
                                          <p:attrName>style.visibility</p:attrName>
                                        </p:attrNameLst>
                                      </p:cBhvr>
                                      <p:to>
                                        <p:strVal val="visible"/>
                                      </p:to>
                                    </p:set>
                                    <p:anim calcmode="lin" valueType="num">
                                      <p:cBhvr>
                                        <p:cTn id="370" dur="250" fill="hold"/>
                                        <p:tgtEl>
                                          <p:spTgt spid="68"/>
                                        </p:tgtEl>
                                        <p:attrNameLst>
                                          <p:attrName>ppt_w</p:attrName>
                                        </p:attrNameLst>
                                      </p:cBhvr>
                                      <p:tavLst>
                                        <p:tav tm="0">
                                          <p:val>
                                            <p:strVal val="2/3*#ppt_w"/>
                                          </p:val>
                                        </p:tav>
                                        <p:tav tm="100000">
                                          <p:val>
                                            <p:strVal val="#ppt_w"/>
                                          </p:val>
                                        </p:tav>
                                      </p:tavLst>
                                    </p:anim>
                                    <p:anim calcmode="lin" valueType="num">
                                      <p:cBhvr>
                                        <p:cTn id="371" dur="250" fill="hold"/>
                                        <p:tgtEl>
                                          <p:spTgt spid="68"/>
                                        </p:tgtEl>
                                        <p:attrNameLst>
                                          <p:attrName>ppt_h</p:attrName>
                                        </p:attrNameLst>
                                      </p:cBhvr>
                                      <p:tavLst>
                                        <p:tav tm="0">
                                          <p:val>
                                            <p:strVal val="2/3*#ppt_h"/>
                                          </p:val>
                                        </p:tav>
                                        <p:tav tm="100000">
                                          <p:val>
                                            <p:strVal val="#ppt_h"/>
                                          </p:val>
                                        </p:tav>
                                      </p:tavLst>
                                    </p:anim>
                                  </p:childTnLst>
                                </p:cTn>
                              </p:par>
                              <p:par>
                                <p:cTn id="372" presetID="42" presetClass="path" presetSubtype="0" accel="49333" decel="50667" fill="hold" grpId="1" nodeType="withEffect">
                                  <p:stCondLst>
                                    <p:cond delay="2000"/>
                                  </p:stCondLst>
                                  <p:childTnLst>
                                    <p:animMotion origin="layout" path="M 4.16667E-7 7.40741E-7 L 4.16667E-7 0.07245 " pathEditMode="relative" rAng="0" ptsTypes="AA">
                                      <p:cBhvr>
                                        <p:cTn id="373" dur="500" spd="-100000" fill="hold"/>
                                        <p:tgtEl>
                                          <p:spTgt spid="68"/>
                                        </p:tgtEl>
                                        <p:attrNameLst>
                                          <p:attrName>ppt_x</p:attrName>
                                          <p:attrName>ppt_y</p:attrName>
                                        </p:attrNameLst>
                                      </p:cBhvr>
                                      <p:rCtr x="0" y="3611"/>
                                    </p:animMotion>
                                  </p:childTnLst>
                                </p:cTn>
                              </p:par>
                              <p:par>
                                <p:cTn id="374" presetID="23" presetClass="entr" presetSubtype="272" fill="hold" grpId="0" nodeType="withEffect">
                                  <p:stCondLst>
                                    <p:cond delay="2000"/>
                                  </p:stCondLst>
                                  <p:childTnLst>
                                    <p:set>
                                      <p:cBhvr>
                                        <p:cTn id="375" dur="1" fill="hold">
                                          <p:stCondLst>
                                            <p:cond delay="0"/>
                                          </p:stCondLst>
                                        </p:cTn>
                                        <p:tgtEl>
                                          <p:spTgt spid="69"/>
                                        </p:tgtEl>
                                        <p:attrNameLst>
                                          <p:attrName>style.visibility</p:attrName>
                                        </p:attrNameLst>
                                      </p:cBhvr>
                                      <p:to>
                                        <p:strVal val="visible"/>
                                      </p:to>
                                    </p:set>
                                    <p:anim calcmode="lin" valueType="num">
                                      <p:cBhvr>
                                        <p:cTn id="376" dur="250" fill="hold"/>
                                        <p:tgtEl>
                                          <p:spTgt spid="69"/>
                                        </p:tgtEl>
                                        <p:attrNameLst>
                                          <p:attrName>ppt_w</p:attrName>
                                        </p:attrNameLst>
                                      </p:cBhvr>
                                      <p:tavLst>
                                        <p:tav tm="0">
                                          <p:val>
                                            <p:strVal val="2/3*#ppt_w"/>
                                          </p:val>
                                        </p:tav>
                                        <p:tav tm="100000">
                                          <p:val>
                                            <p:strVal val="#ppt_w"/>
                                          </p:val>
                                        </p:tav>
                                      </p:tavLst>
                                    </p:anim>
                                    <p:anim calcmode="lin" valueType="num">
                                      <p:cBhvr>
                                        <p:cTn id="377" dur="250" fill="hold"/>
                                        <p:tgtEl>
                                          <p:spTgt spid="69"/>
                                        </p:tgtEl>
                                        <p:attrNameLst>
                                          <p:attrName>ppt_h</p:attrName>
                                        </p:attrNameLst>
                                      </p:cBhvr>
                                      <p:tavLst>
                                        <p:tav tm="0">
                                          <p:val>
                                            <p:strVal val="2/3*#ppt_h"/>
                                          </p:val>
                                        </p:tav>
                                        <p:tav tm="100000">
                                          <p:val>
                                            <p:strVal val="#ppt_h"/>
                                          </p:val>
                                        </p:tav>
                                      </p:tavLst>
                                    </p:anim>
                                  </p:childTnLst>
                                </p:cTn>
                              </p:par>
                              <p:par>
                                <p:cTn id="378" presetID="42" presetClass="path" presetSubtype="0" accel="49333" decel="50667" fill="hold" grpId="1" nodeType="withEffect">
                                  <p:stCondLst>
                                    <p:cond delay="2000"/>
                                  </p:stCondLst>
                                  <p:childTnLst>
                                    <p:animMotion origin="layout" path="M 4.16667E-7 7.40741E-7 L 4.16667E-7 0.07245 " pathEditMode="relative" rAng="0" ptsTypes="AA">
                                      <p:cBhvr>
                                        <p:cTn id="379" dur="500" spd="-100000" fill="hold"/>
                                        <p:tgtEl>
                                          <p:spTgt spid="69"/>
                                        </p:tgtEl>
                                        <p:attrNameLst>
                                          <p:attrName>ppt_x</p:attrName>
                                          <p:attrName>ppt_y</p:attrName>
                                        </p:attrNameLst>
                                      </p:cBhvr>
                                      <p:rCtr x="0" y="3611"/>
                                    </p:animMotion>
                                  </p:childTnLst>
                                </p:cTn>
                              </p:par>
                              <p:par>
                                <p:cTn id="380" presetID="23" presetClass="entr" presetSubtype="272" fill="hold" grpId="0" nodeType="withEffect">
                                  <p:stCondLst>
                                    <p:cond delay="2000"/>
                                  </p:stCondLst>
                                  <p:childTnLst>
                                    <p:set>
                                      <p:cBhvr>
                                        <p:cTn id="381" dur="1" fill="hold">
                                          <p:stCondLst>
                                            <p:cond delay="0"/>
                                          </p:stCondLst>
                                        </p:cTn>
                                        <p:tgtEl>
                                          <p:spTgt spid="73"/>
                                        </p:tgtEl>
                                        <p:attrNameLst>
                                          <p:attrName>style.visibility</p:attrName>
                                        </p:attrNameLst>
                                      </p:cBhvr>
                                      <p:to>
                                        <p:strVal val="visible"/>
                                      </p:to>
                                    </p:set>
                                    <p:anim calcmode="lin" valueType="num">
                                      <p:cBhvr>
                                        <p:cTn id="382" dur="250" fill="hold"/>
                                        <p:tgtEl>
                                          <p:spTgt spid="73"/>
                                        </p:tgtEl>
                                        <p:attrNameLst>
                                          <p:attrName>ppt_w</p:attrName>
                                        </p:attrNameLst>
                                      </p:cBhvr>
                                      <p:tavLst>
                                        <p:tav tm="0">
                                          <p:val>
                                            <p:strVal val="2/3*#ppt_w"/>
                                          </p:val>
                                        </p:tav>
                                        <p:tav tm="100000">
                                          <p:val>
                                            <p:strVal val="#ppt_w"/>
                                          </p:val>
                                        </p:tav>
                                      </p:tavLst>
                                    </p:anim>
                                    <p:anim calcmode="lin" valueType="num">
                                      <p:cBhvr>
                                        <p:cTn id="383" dur="250" fill="hold"/>
                                        <p:tgtEl>
                                          <p:spTgt spid="73"/>
                                        </p:tgtEl>
                                        <p:attrNameLst>
                                          <p:attrName>ppt_h</p:attrName>
                                        </p:attrNameLst>
                                      </p:cBhvr>
                                      <p:tavLst>
                                        <p:tav tm="0">
                                          <p:val>
                                            <p:strVal val="2/3*#ppt_h"/>
                                          </p:val>
                                        </p:tav>
                                        <p:tav tm="100000">
                                          <p:val>
                                            <p:strVal val="#ppt_h"/>
                                          </p:val>
                                        </p:tav>
                                      </p:tavLst>
                                    </p:anim>
                                  </p:childTnLst>
                                </p:cTn>
                              </p:par>
                              <p:par>
                                <p:cTn id="384" presetID="42" presetClass="path" presetSubtype="0" accel="49333" decel="50667" fill="hold" grpId="1" nodeType="withEffect">
                                  <p:stCondLst>
                                    <p:cond delay="2000"/>
                                  </p:stCondLst>
                                  <p:childTnLst>
                                    <p:animMotion origin="layout" path="M 4.16667E-7 7.40741E-7 L 4.16667E-7 0.07245 " pathEditMode="relative" rAng="0" ptsTypes="AA">
                                      <p:cBhvr>
                                        <p:cTn id="385" dur="500" spd="-100000" fill="hold"/>
                                        <p:tgtEl>
                                          <p:spTgt spid="73"/>
                                        </p:tgtEl>
                                        <p:attrNameLst>
                                          <p:attrName>ppt_x</p:attrName>
                                          <p:attrName>ppt_y</p:attrName>
                                        </p:attrNameLst>
                                      </p:cBhvr>
                                      <p:rCtr x="0" y="3611"/>
                                    </p:animMotion>
                                  </p:childTnLst>
                                </p:cTn>
                              </p:par>
                              <p:par>
                                <p:cTn id="386" presetID="22" presetClass="entr" presetSubtype="2" fill="hold" grpId="0" nodeType="withEffect">
                                  <p:stCondLst>
                                    <p:cond delay="500"/>
                                  </p:stCondLst>
                                  <p:childTnLst>
                                    <p:set>
                                      <p:cBhvr>
                                        <p:cTn id="387" dur="1" fill="hold">
                                          <p:stCondLst>
                                            <p:cond delay="0"/>
                                          </p:stCondLst>
                                        </p:cTn>
                                        <p:tgtEl>
                                          <p:spTgt spid="2"/>
                                        </p:tgtEl>
                                        <p:attrNameLst>
                                          <p:attrName>style.visibility</p:attrName>
                                        </p:attrNameLst>
                                      </p:cBhvr>
                                      <p:to>
                                        <p:strVal val="visible"/>
                                      </p:to>
                                    </p:set>
                                    <p:animEffect transition="in" filter="wipe(right)">
                                      <p:cBhvr>
                                        <p:cTn id="388" dur="500"/>
                                        <p:tgtEl>
                                          <p:spTgt spid="2"/>
                                        </p:tgtEl>
                                      </p:cBhvr>
                                    </p:animEffect>
                                  </p:childTnLst>
                                </p:cTn>
                              </p:par>
                              <p:par>
                                <p:cTn id="389" presetID="42" presetClass="path" presetSubtype="0" accel="49333" decel="50667" fill="hold" grpId="1" nodeType="withEffect">
                                  <p:stCondLst>
                                    <p:cond delay="500"/>
                                  </p:stCondLst>
                                  <p:childTnLst>
                                    <p:animMotion origin="layout" path="M -4.375E-6 -3.7037E-7 L -0.06614 -3.7037E-7 " pathEditMode="relative" rAng="0" ptsTypes="AA">
                                      <p:cBhvr>
                                        <p:cTn id="390" dur="750" spd="-100000" fill="hold"/>
                                        <p:tgtEl>
                                          <p:spTgt spid="2"/>
                                        </p:tgtEl>
                                        <p:attrNameLst>
                                          <p:attrName>ppt_x</p:attrName>
                                          <p:attrName>ppt_y</p:attrName>
                                        </p:attrNameLst>
                                      </p:cBhvr>
                                      <p:rCtr x="-3307" y="0"/>
                                    </p:animMotion>
                                  </p:childTnLst>
                                </p:cTn>
                              </p:par>
                              <p:par>
                                <p:cTn id="391" presetID="22" presetClass="entr" presetSubtype="2" fill="hold" grpId="0" nodeType="withEffect">
                                  <p:stCondLst>
                                    <p:cond delay="750"/>
                                  </p:stCondLst>
                                  <p:childTnLst>
                                    <p:set>
                                      <p:cBhvr>
                                        <p:cTn id="392" dur="1" fill="hold">
                                          <p:stCondLst>
                                            <p:cond delay="0"/>
                                          </p:stCondLst>
                                        </p:cTn>
                                        <p:tgtEl>
                                          <p:spTgt spid="3"/>
                                        </p:tgtEl>
                                        <p:attrNameLst>
                                          <p:attrName>style.visibility</p:attrName>
                                        </p:attrNameLst>
                                      </p:cBhvr>
                                      <p:to>
                                        <p:strVal val="visible"/>
                                      </p:to>
                                    </p:set>
                                    <p:animEffect transition="in" filter="wipe(right)">
                                      <p:cBhvr>
                                        <p:cTn id="393" dur="500"/>
                                        <p:tgtEl>
                                          <p:spTgt spid="3"/>
                                        </p:tgtEl>
                                      </p:cBhvr>
                                    </p:animEffect>
                                  </p:childTnLst>
                                </p:cTn>
                              </p:par>
                              <p:par>
                                <p:cTn id="394" presetID="42" presetClass="path" presetSubtype="0" accel="49333" decel="50667" fill="hold" grpId="1" nodeType="withEffect">
                                  <p:stCondLst>
                                    <p:cond delay="750"/>
                                  </p:stCondLst>
                                  <p:childTnLst>
                                    <p:animMotion origin="layout" path="M -3.125E-6 1.48148E-6 L -0.06614 1.48148E-6 " pathEditMode="relative" rAng="0" ptsTypes="AA">
                                      <p:cBhvr>
                                        <p:cTn id="395" dur="750" spd="-100000" fill="hold"/>
                                        <p:tgtEl>
                                          <p:spTgt spid="3"/>
                                        </p:tgtEl>
                                        <p:attrNameLst>
                                          <p:attrName>ppt_x</p:attrName>
                                          <p:attrName>ppt_y</p:attrName>
                                        </p:attrNameLst>
                                      </p:cBhvr>
                                      <p:rCtr x="-3307" y="0"/>
                                    </p:animMotion>
                                  </p:childTnLst>
                                </p:cTn>
                              </p:par>
                              <p:par>
                                <p:cTn id="396" presetID="22" presetClass="entr" presetSubtype="2" fill="hold" grpId="0" nodeType="withEffect">
                                  <p:stCondLst>
                                    <p:cond delay="1000"/>
                                  </p:stCondLst>
                                  <p:childTnLst>
                                    <p:set>
                                      <p:cBhvr>
                                        <p:cTn id="397" dur="1" fill="hold">
                                          <p:stCondLst>
                                            <p:cond delay="0"/>
                                          </p:stCondLst>
                                        </p:cTn>
                                        <p:tgtEl>
                                          <p:spTgt spid="4"/>
                                        </p:tgtEl>
                                        <p:attrNameLst>
                                          <p:attrName>style.visibility</p:attrName>
                                        </p:attrNameLst>
                                      </p:cBhvr>
                                      <p:to>
                                        <p:strVal val="visible"/>
                                      </p:to>
                                    </p:set>
                                    <p:animEffect transition="in" filter="wipe(right)">
                                      <p:cBhvr>
                                        <p:cTn id="398" dur="500"/>
                                        <p:tgtEl>
                                          <p:spTgt spid="4"/>
                                        </p:tgtEl>
                                      </p:cBhvr>
                                    </p:animEffect>
                                  </p:childTnLst>
                                </p:cTn>
                              </p:par>
                              <p:par>
                                <p:cTn id="399" presetID="42" presetClass="path" presetSubtype="0" accel="49333" decel="50667" fill="hold" grpId="1" nodeType="withEffect">
                                  <p:stCondLst>
                                    <p:cond delay="1000"/>
                                  </p:stCondLst>
                                  <p:childTnLst>
                                    <p:animMotion origin="layout" path="M -4.375E-6 -3.7037E-7 L -0.06614 -3.7037E-7 " pathEditMode="relative" rAng="0" ptsTypes="AA">
                                      <p:cBhvr>
                                        <p:cTn id="400" dur="750" spd="-100000" fill="hold"/>
                                        <p:tgtEl>
                                          <p:spTgt spid="4"/>
                                        </p:tgtEl>
                                        <p:attrNameLst>
                                          <p:attrName>ppt_x</p:attrName>
                                          <p:attrName>ppt_y</p:attrName>
                                        </p:attrNameLst>
                                      </p:cBhvr>
                                      <p:rCtr x="-3307" y="0"/>
                                    </p:animMotion>
                                  </p:childTnLst>
                                </p:cTn>
                              </p:par>
                              <p:par>
                                <p:cTn id="401" presetID="22" presetClass="entr" presetSubtype="2" fill="hold" grpId="0" nodeType="withEffect">
                                  <p:stCondLst>
                                    <p:cond delay="1250"/>
                                  </p:stCondLst>
                                  <p:childTnLst>
                                    <p:set>
                                      <p:cBhvr>
                                        <p:cTn id="402" dur="1" fill="hold">
                                          <p:stCondLst>
                                            <p:cond delay="0"/>
                                          </p:stCondLst>
                                        </p:cTn>
                                        <p:tgtEl>
                                          <p:spTgt spid="5"/>
                                        </p:tgtEl>
                                        <p:attrNameLst>
                                          <p:attrName>style.visibility</p:attrName>
                                        </p:attrNameLst>
                                      </p:cBhvr>
                                      <p:to>
                                        <p:strVal val="visible"/>
                                      </p:to>
                                    </p:set>
                                    <p:animEffect transition="in" filter="wipe(right)">
                                      <p:cBhvr>
                                        <p:cTn id="403" dur="500"/>
                                        <p:tgtEl>
                                          <p:spTgt spid="5"/>
                                        </p:tgtEl>
                                      </p:cBhvr>
                                    </p:animEffect>
                                  </p:childTnLst>
                                </p:cTn>
                              </p:par>
                              <p:par>
                                <p:cTn id="404" presetID="42" presetClass="path" presetSubtype="0" accel="49333" decel="50667" fill="hold" grpId="1" nodeType="withEffect">
                                  <p:stCondLst>
                                    <p:cond delay="1250"/>
                                  </p:stCondLst>
                                  <p:childTnLst>
                                    <p:animMotion origin="layout" path="M -4.375E-6 -3.7037E-7 L -0.06614 -3.7037E-7 " pathEditMode="relative" rAng="0" ptsTypes="AA">
                                      <p:cBhvr>
                                        <p:cTn id="405" dur="750" spd="-100000" fill="hold"/>
                                        <p:tgtEl>
                                          <p:spTgt spid="5"/>
                                        </p:tgtEl>
                                        <p:attrNameLst>
                                          <p:attrName>ppt_x</p:attrName>
                                          <p:attrName>ppt_y</p:attrName>
                                        </p:attrNameLst>
                                      </p:cBhvr>
                                      <p:rCtr x="-3307" y="0"/>
                                    </p:animMotion>
                                  </p:childTnLst>
                                </p:cTn>
                              </p:par>
                              <p:par>
                                <p:cTn id="406" presetID="22" presetClass="entr" presetSubtype="2" fill="hold" grpId="0" nodeType="withEffect">
                                  <p:stCondLst>
                                    <p:cond delay="1500"/>
                                  </p:stCondLst>
                                  <p:childTnLst>
                                    <p:set>
                                      <p:cBhvr>
                                        <p:cTn id="407" dur="1" fill="hold">
                                          <p:stCondLst>
                                            <p:cond delay="0"/>
                                          </p:stCondLst>
                                        </p:cTn>
                                        <p:tgtEl>
                                          <p:spTgt spid="6"/>
                                        </p:tgtEl>
                                        <p:attrNameLst>
                                          <p:attrName>style.visibility</p:attrName>
                                        </p:attrNameLst>
                                      </p:cBhvr>
                                      <p:to>
                                        <p:strVal val="visible"/>
                                      </p:to>
                                    </p:set>
                                    <p:animEffect transition="in" filter="wipe(right)">
                                      <p:cBhvr>
                                        <p:cTn id="408" dur="500"/>
                                        <p:tgtEl>
                                          <p:spTgt spid="6"/>
                                        </p:tgtEl>
                                      </p:cBhvr>
                                    </p:animEffect>
                                  </p:childTnLst>
                                </p:cTn>
                              </p:par>
                              <p:par>
                                <p:cTn id="409" presetID="42" presetClass="path" presetSubtype="0" accel="49333" decel="50667" fill="hold" grpId="1" nodeType="withEffect">
                                  <p:stCondLst>
                                    <p:cond delay="1500"/>
                                  </p:stCondLst>
                                  <p:childTnLst>
                                    <p:animMotion origin="layout" path="M -4.375E-6 -3.7037E-7 L -0.06614 -3.7037E-7 " pathEditMode="relative" rAng="0" ptsTypes="AA">
                                      <p:cBhvr>
                                        <p:cTn id="410" dur="750" spd="-100000" fill="hold"/>
                                        <p:tgtEl>
                                          <p:spTgt spid="6"/>
                                        </p:tgtEl>
                                        <p:attrNameLst>
                                          <p:attrName>ppt_x</p:attrName>
                                          <p:attrName>ppt_y</p:attrName>
                                        </p:attrNameLst>
                                      </p:cBhvr>
                                      <p:rCtr x="-3307" y="0"/>
                                    </p:animMotion>
                                  </p:childTnLst>
                                </p:cTn>
                              </p:par>
                              <p:par>
                                <p:cTn id="411" presetID="22" presetClass="entr" presetSubtype="2" fill="hold" grpId="0" nodeType="withEffect">
                                  <p:stCondLst>
                                    <p:cond delay="1750"/>
                                  </p:stCondLst>
                                  <p:childTnLst>
                                    <p:set>
                                      <p:cBhvr>
                                        <p:cTn id="412" dur="1" fill="hold">
                                          <p:stCondLst>
                                            <p:cond delay="0"/>
                                          </p:stCondLst>
                                        </p:cTn>
                                        <p:tgtEl>
                                          <p:spTgt spid="7"/>
                                        </p:tgtEl>
                                        <p:attrNameLst>
                                          <p:attrName>style.visibility</p:attrName>
                                        </p:attrNameLst>
                                      </p:cBhvr>
                                      <p:to>
                                        <p:strVal val="visible"/>
                                      </p:to>
                                    </p:set>
                                    <p:animEffect transition="in" filter="wipe(right)">
                                      <p:cBhvr>
                                        <p:cTn id="413" dur="500"/>
                                        <p:tgtEl>
                                          <p:spTgt spid="7"/>
                                        </p:tgtEl>
                                      </p:cBhvr>
                                    </p:animEffect>
                                  </p:childTnLst>
                                </p:cTn>
                              </p:par>
                              <p:par>
                                <p:cTn id="414" presetID="42" presetClass="path" presetSubtype="0" accel="49333" decel="50667" fill="hold" grpId="1" nodeType="withEffect">
                                  <p:stCondLst>
                                    <p:cond delay="1750"/>
                                  </p:stCondLst>
                                  <p:childTnLst>
                                    <p:animMotion origin="layout" path="M -4.375E-6 -3.7037E-7 L -0.06614 -3.7037E-7 " pathEditMode="relative" rAng="0" ptsTypes="AA">
                                      <p:cBhvr>
                                        <p:cTn id="415" dur="750" spd="-100000" fill="hold"/>
                                        <p:tgtEl>
                                          <p:spTgt spid="7"/>
                                        </p:tgtEl>
                                        <p:attrNameLst>
                                          <p:attrName>ppt_x</p:attrName>
                                          <p:attrName>ppt_y</p:attrName>
                                        </p:attrNameLst>
                                      </p:cBhvr>
                                      <p:rCtr x="-3307" y="0"/>
                                    </p:animMotion>
                                  </p:childTnLst>
                                </p:cTn>
                              </p:par>
                              <p:par>
                                <p:cTn id="416" presetID="22" presetClass="entr" presetSubtype="2" fill="hold" grpId="0" nodeType="withEffect">
                                  <p:stCondLst>
                                    <p:cond delay="2000"/>
                                  </p:stCondLst>
                                  <p:childTnLst>
                                    <p:set>
                                      <p:cBhvr>
                                        <p:cTn id="417" dur="1" fill="hold">
                                          <p:stCondLst>
                                            <p:cond delay="0"/>
                                          </p:stCondLst>
                                        </p:cTn>
                                        <p:tgtEl>
                                          <p:spTgt spid="8"/>
                                        </p:tgtEl>
                                        <p:attrNameLst>
                                          <p:attrName>style.visibility</p:attrName>
                                        </p:attrNameLst>
                                      </p:cBhvr>
                                      <p:to>
                                        <p:strVal val="visible"/>
                                      </p:to>
                                    </p:set>
                                    <p:animEffect transition="in" filter="wipe(right)">
                                      <p:cBhvr>
                                        <p:cTn id="418" dur="500"/>
                                        <p:tgtEl>
                                          <p:spTgt spid="8"/>
                                        </p:tgtEl>
                                      </p:cBhvr>
                                    </p:animEffect>
                                  </p:childTnLst>
                                </p:cTn>
                              </p:par>
                              <p:par>
                                <p:cTn id="419" presetID="42" presetClass="path" presetSubtype="0" accel="49333" decel="50667" fill="hold" grpId="1" nodeType="withEffect">
                                  <p:stCondLst>
                                    <p:cond delay="2000"/>
                                  </p:stCondLst>
                                  <p:childTnLst>
                                    <p:animMotion origin="layout" path="M -4.375E-6 -3.7037E-7 L -0.06614 -3.7037E-7 " pathEditMode="relative" rAng="0" ptsTypes="AA">
                                      <p:cBhvr>
                                        <p:cTn id="420" dur="750" spd="-100000" fill="hold"/>
                                        <p:tgtEl>
                                          <p:spTgt spid="8"/>
                                        </p:tgtEl>
                                        <p:attrNameLst>
                                          <p:attrName>ppt_x</p:attrName>
                                          <p:attrName>ppt_y</p:attrName>
                                        </p:attrNameLst>
                                      </p:cBhvr>
                                      <p:rCtr x="-3307" y="0"/>
                                    </p:animMotion>
                                  </p:childTnLst>
                                </p:cTn>
                              </p:par>
                              <p:par>
                                <p:cTn id="421" presetID="22" presetClass="entr" presetSubtype="2" fill="hold" grpId="0" nodeType="withEffect">
                                  <p:stCondLst>
                                    <p:cond delay="2250"/>
                                  </p:stCondLst>
                                  <p:childTnLst>
                                    <p:set>
                                      <p:cBhvr>
                                        <p:cTn id="422" dur="1" fill="hold">
                                          <p:stCondLst>
                                            <p:cond delay="0"/>
                                          </p:stCondLst>
                                        </p:cTn>
                                        <p:tgtEl>
                                          <p:spTgt spid="9"/>
                                        </p:tgtEl>
                                        <p:attrNameLst>
                                          <p:attrName>style.visibility</p:attrName>
                                        </p:attrNameLst>
                                      </p:cBhvr>
                                      <p:to>
                                        <p:strVal val="visible"/>
                                      </p:to>
                                    </p:set>
                                    <p:animEffect transition="in" filter="wipe(right)">
                                      <p:cBhvr>
                                        <p:cTn id="423" dur="500"/>
                                        <p:tgtEl>
                                          <p:spTgt spid="9"/>
                                        </p:tgtEl>
                                      </p:cBhvr>
                                    </p:animEffect>
                                  </p:childTnLst>
                                </p:cTn>
                              </p:par>
                              <p:par>
                                <p:cTn id="424" presetID="42" presetClass="path" presetSubtype="0" accel="49333" decel="50667" fill="hold" grpId="1" nodeType="withEffect">
                                  <p:stCondLst>
                                    <p:cond delay="2250"/>
                                  </p:stCondLst>
                                  <p:childTnLst>
                                    <p:animMotion origin="layout" path="M -4.375E-6 -3.7037E-7 L -0.06614 -3.7037E-7 " pathEditMode="relative" rAng="0" ptsTypes="AA">
                                      <p:cBhvr>
                                        <p:cTn id="425" dur="750" spd="-100000" fill="hold"/>
                                        <p:tgtEl>
                                          <p:spTgt spid="9"/>
                                        </p:tgtEl>
                                        <p:attrNameLst>
                                          <p:attrName>ppt_x</p:attrName>
                                          <p:attrName>ppt_y</p:attrName>
                                        </p:attrNameLst>
                                      </p:cBhvr>
                                      <p:rCtr x="-330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p:bldP spid="7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409">
            <a:extLst>
              <a:ext uri="{FF2B5EF4-FFF2-40B4-BE49-F238E27FC236}">
                <a16:creationId xmlns:a16="http://schemas.microsoft.com/office/drawing/2014/main" id="{F677130D-0EB9-4AF7-F0E4-CC3CF6BC6F4D}"/>
              </a:ext>
            </a:extLst>
          </p:cNvPr>
          <p:cNvSpPr/>
          <p:nvPr/>
        </p:nvSpPr>
        <p:spPr>
          <a:xfrm>
            <a:off x="9393088" y="3524857"/>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3"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3" name="Graphic 2">
            <a:extLst>
              <a:ext uri="{FF2B5EF4-FFF2-40B4-BE49-F238E27FC236}">
                <a16:creationId xmlns:a16="http://schemas.microsoft.com/office/drawing/2014/main" id="{4BF4FFBB-A030-B911-4B72-0F7E1010AFD8}"/>
              </a:ext>
            </a:extLst>
          </p:cNvPr>
          <p:cNvGrpSpPr/>
          <p:nvPr/>
        </p:nvGrpSpPr>
        <p:grpSpPr>
          <a:xfrm>
            <a:off x="9241392" y="2277842"/>
            <a:ext cx="1494612" cy="921378"/>
            <a:chOff x="4338637" y="2576273"/>
            <a:chExt cx="1590675" cy="980598"/>
          </a:xfrm>
        </p:grpSpPr>
        <p:sp>
          <p:nvSpPr>
            <p:cNvPr id="4" name="Freeform: Shape 1411">
              <a:extLst>
                <a:ext uri="{FF2B5EF4-FFF2-40B4-BE49-F238E27FC236}">
                  <a16:creationId xmlns:a16="http://schemas.microsoft.com/office/drawing/2014/main" id="{34FEDB0A-86FD-C59E-5139-AA0ED367F3FE}"/>
                </a:ext>
              </a:extLst>
            </p:cNvPr>
            <p:cNvSpPr/>
            <p:nvPr/>
          </p:nvSpPr>
          <p:spPr>
            <a:xfrm>
              <a:off x="4338637" y="3035616"/>
              <a:ext cx="1590675" cy="521255"/>
            </a:xfrm>
            <a:custGeom>
              <a:avLst/>
              <a:gdLst>
                <a:gd name="connsiteX0" fmla="*/ 1508760 w 1590675"/>
                <a:gd name="connsiteY0" fmla="*/ 116205 h 521255"/>
                <a:gd name="connsiteX1" fmla="*/ 996315 w 1590675"/>
                <a:gd name="connsiteY1" fmla="*/ 414338 h 521255"/>
                <a:gd name="connsiteX2" fmla="*/ 599122 w 1590675"/>
                <a:gd name="connsiteY2" fmla="*/ 414338 h 521255"/>
                <a:gd name="connsiteX3" fmla="*/ 82867 w 1590675"/>
                <a:gd name="connsiteY3" fmla="*/ 116205 h 521255"/>
                <a:gd name="connsiteX4" fmla="*/ 0 w 1590675"/>
                <a:gd name="connsiteY4" fmla="*/ 0 h 521255"/>
                <a:gd name="connsiteX5" fmla="*/ 0 w 1590675"/>
                <a:gd name="connsiteY5" fmla="*/ 59055 h 521255"/>
                <a:gd name="connsiteX6" fmla="*/ 82867 w 1590675"/>
                <a:gd name="connsiteY6" fmla="*/ 175260 h 521255"/>
                <a:gd name="connsiteX7" fmla="*/ 599122 w 1590675"/>
                <a:gd name="connsiteY7" fmla="*/ 473392 h 521255"/>
                <a:gd name="connsiteX8" fmla="*/ 996315 w 1590675"/>
                <a:gd name="connsiteY8" fmla="*/ 473392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8"/>
                  </a:lnTo>
                  <a:cubicBezTo>
                    <a:pt x="886778" y="478155"/>
                    <a:pt x="709613" y="478155"/>
                    <a:pt x="599122" y="414338"/>
                  </a:cubicBezTo>
                  <a:lnTo>
                    <a:pt x="82867" y="116205"/>
                  </a:lnTo>
                  <a:cubicBezTo>
                    <a:pt x="27622" y="83820"/>
                    <a:pt x="0" y="41910"/>
                    <a:pt x="0" y="0"/>
                  </a:cubicBezTo>
                  <a:lnTo>
                    <a:pt x="0" y="59055"/>
                  </a:lnTo>
                  <a:cubicBezTo>
                    <a:pt x="0" y="100965"/>
                    <a:pt x="27622" y="142875"/>
                    <a:pt x="82867" y="175260"/>
                  </a:cubicBezTo>
                  <a:lnTo>
                    <a:pt x="599122" y="473392"/>
                  </a:lnTo>
                  <a:cubicBezTo>
                    <a:pt x="708660" y="537210"/>
                    <a:pt x="886778" y="537210"/>
                    <a:pt x="996315" y="473392"/>
                  </a:cubicBezTo>
                  <a:lnTo>
                    <a:pt x="1508760" y="175260"/>
                  </a:lnTo>
                  <a:cubicBezTo>
                    <a:pt x="1563053" y="143828"/>
                    <a:pt x="1590675" y="102870"/>
                    <a:pt x="1590675" y="60960"/>
                  </a:cubicBezTo>
                  <a:lnTo>
                    <a:pt x="1590675" y="1905"/>
                  </a:lnTo>
                  <a:cubicBezTo>
                    <a:pt x="1590675" y="43815"/>
                    <a:pt x="1563053" y="84773"/>
                    <a:pt x="1508760" y="116205"/>
                  </a:cubicBezTo>
                  <a:close/>
                </a:path>
              </a:pathLst>
            </a:custGeom>
            <a:gradFill>
              <a:gsLst>
                <a:gs pos="15000">
                  <a:schemeClr val="accent6"/>
                </a:gs>
                <a:gs pos="100000">
                  <a:schemeClr val="accent6">
                    <a:lumMod val="75000"/>
                  </a:schemeClr>
                </a:gs>
              </a:gsLst>
              <a:path path="circle">
                <a:fillToRect r="100000" b="100000"/>
              </a:path>
            </a:gradFill>
            <a:ln w="9525" cap="flat">
              <a:noFill/>
              <a:prstDash val="solid"/>
              <a:miter/>
            </a:ln>
          </p:spPr>
          <p:txBody>
            <a:bodyPr rtlCol="0" anchor="ctr"/>
            <a:lstStyle/>
            <a:p>
              <a:endParaRPr lang="en-US"/>
            </a:p>
          </p:txBody>
        </p:sp>
        <p:sp>
          <p:nvSpPr>
            <p:cNvPr id="5" name="Freeform: Shape 1412">
              <a:extLst>
                <a:ext uri="{FF2B5EF4-FFF2-40B4-BE49-F238E27FC236}">
                  <a16:creationId xmlns:a16="http://schemas.microsoft.com/office/drawing/2014/main" id="{77B6A4A8-06E3-1A75-8C79-339139FA971F}"/>
                </a:ext>
              </a:extLst>
            </p:cNvPr>
            <p:cNvSpPr/>
            <p:nvPr/>
          </p:nvSpPr>
          <p:spPr>
            <a:xfrm>
              <a:off x="4338874" y="2576273"/>
              <a:ext cx="1590201" cy="921543"/>
            </a:xfrm>
            <a:custGeom>
              <a:avLst/>
              <a:gdLst>
                <a:gd name="connsiteX0" fmla="*/ 1507571 w 1590201"/>
                <a:gd name="connsiteY0" fmla="*/ 345996 h 921543"/>
                <a:gd name="connsiteX1" fmla="*/ 1508523 w 1590201"/>
                <a:gd name="connsiteY1" fmla="*/ 575548 h 921543"/>
                <a:gd name="connsiteX2" fmla="*/ 996079 w 1590201"/>
                <a:gd name="connsiteY2" fmla="*/ 873681 h 921543"/>
                <a:gd name="connsiteX3" fmla="*/ 598886 w 1590201"/>
                <a:gd name="connsiteY3" fmla="*/ 873681 h 921543"/>
                <a:gd name="connsiteX4" fmla="*/ 82631 w 1590201"/>
                <a:gd name="connsiteY4" fmla="*/ 575548 h 921543"/>
                <a:gd name="connsiteX5" fmla="*/ 81678 w 1590201"/>
                <a:gd name="connsiteY5" fmla="*/ 345996 h 921543"/>
                <a:gd name="connsiteX6" fmla="*/ 594123 w 1590201"/>
                <a:gd name="connsiteY6" fmla="*/ 47863 h 921543"/>
                <a:gd name="connsiteX7" fmla="*/ 991316 w 1590201"/>
                <a:gd name="connsiteY7" fmla="*/ 47863 h 921543"/>
                <a:gd name="connsiteX8" fmla="*/ 1507571 w 1590201"/>
                <a:gd name="connsiteY8" fmla="*/ 345996 h 9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1543">
                  <a:moveTo>
                    <a:pt x="1507571" y="345996"/>
                  </a:moveTo>
                  <a:cubicBezTo>
                    <a:pt x="1617108" y="409813"/>
                    <a:pt x="1618061" y="512683"/>
                    <a:pt x="1508523" y="575548"/>
                  </a:cubicBezTo>
                  <a:lnTo>
                    <a:pt x="996079" y="873681"/>
                  </a:lnTo>
                  <a:cubicBezTo>
                    <a:pt x="886541" y="937498"/>
                    <a:pt x="709376" y="937498"/>
                    <a:pt x="598886" y="873681"/>
                  </a:cubicBezTo>
                  <a:lnTo>
                    <a:pt x="82631" y="575548"/>
                  </a:lnTo>
                  <a:cubicBezTo>
                    <a:pt x="-26907" y="511731"/>
                    <a:pt x="-27859" y="408861"/>
                    <a:pt x="81678" y="345996"/>
                  </a:cubicBezTo>
                  <a:lnTo>
                    <a:pt x="594123" y="47863"/>
                  </a:lnTo>
                  <a:cubicBezTo>
                    <a:pt x="703661" y="-15954"/>
                    <a:pt x="880826" y="-15954"/>
                    <a:pt x="991316" y="47863"/>
                  </a:cubicBezTo>
                  <a:lnTo>
                    <a:pt x="1507571" y="345996"/>
                  </a:lnTo>
                  <a:close/>
                </a:path>
              </a:pathLst>
            </a:custGeom>
            <a:gradFill>
              <a:gsLst>
                <a:gs pos="15000">
                  <a:schemeClr val="accent6">
                    <a:lumMod val="20000"/>
                    <a:lumOff val="80000"/>
                  </a:schemeClr>
                </a:gs>
                <a:gs pos="100000">
                  <a:schemeClr val="accent6">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6" name="Graphic 2">
            <a:extLst>
              <a:ext uri="{FF2B5EF4-FFF2-40B4-BE49-F238E27FC236}">
                <a16:creationId xmlns:a16="http://schemas.microsoft.com/office/drawing/2014/main" id="{5041D2BA-75DD-6BEC-0212-F825045ED627}"/>
              </a:ext>
            </a:extLst>
          </p:cNvPr>
          <p:cNvGrpSpPr/>
          <p:nvPr/>
        </p:nvGrpSpPr>
        <p:grpSpPr>
          <a:xfrm>
            <a:off x="9039685" y="3417373"/>
            <a:ext cx="296911" cy="181680"/>
            <a:chOff x="4123966" y="3789044"/>
            <a:chExt cx="315994" cy="193357"/>
          </a:xfrm>
        </p:grpSpPr>
        <p:sp>
          <p:nvSpPr>
            <p:cNvPr id="7" name="Freeform: Shape 1414">
              <a:extLst>
                <a:ext uri="{FF2B5EF4-FFF2-40B4-BE49-F238E27FC236}">
                  <a16:creationId xmlns:a16="http://schemas.microsoft.com/office/drawing/2014/main" id="{D0691F76-E8A0-F9B4-F723-5144F37BF9A9}"/>
                </a:ext>
              </a:extLst>
            </p:cNvPr>
            <p:cNvSpPr/>
            <p:nvPr/>
          </p:nvSpPr>
          <p:spPr>
            <a:xfrm>
              <a:off x="4124325" y="3854766"/>
              <a:ext cx="315366" cy="127635"/>
            </a:xfrm>
            <a:custGeom>
              <a:avLst/>
              <a:gdLst>
                <a:gd name="connsiteX0" fmla="*/ 295275 w 315366"/>
                <a:gd name="connsiteY0" fmla="*/ 75248 h 127635"/>
                <a:gd name="connsiteX1" fmla="*/ 245745 w 315366"/>
                <a:gd name="connsiteY1" fmla="*/ 101917 h 127635"/>
                <a:gd name="connsiteX2" fmla="*/ 147638 w 315366"/>
                <a:gd name="connsiteY2" fmla="*/ 101917 h 127635"/>
                <a:gd name="connsiteX3" fmla="*/ 20003 w 315366"/>
                <a:gd name="connsiteY3" fmla="*/ 28575 h 127635"/>
                <a:gd name="connsiteX4" fmla="*/ 0 w 315366"/>
                <a:gd name="connsiteY4" fmla="*/ 0 h 127635"/>
                <a:gd name="connsiteX5" fmla="*/ 0 w 315366"/>
                <a:gd name="connsiteY5" fmla="*/ 14288 h 127635"/>
                <a:gd name="connsiteX6" fmla="*/ 20003 w 315366"/>
                <a:gd name="connsiteY6" fmla="*/ 42863 h 127635"/>
                <a:gd name="connsiteX7" fmla="*/ 147638 w 315366"/>
                <a:gd name="connsiteY7" fmla="*/ 116205 h 127635"/>
                <a:gd name="connsiteX8" fmla="*/ 245745 w 315366"/>
                <a:gd name="connsiteY8" fmla="*/ 116205 h 127635"/>
                <a:gd name="connsiteX9" fmla="*/ 295275 w 315366"/>
                <a:gd name="connsiteY9" fmla="*/ 89535 h 127635"/>
                <a:gd name="connsiteX10" fmla="*/ 315278 w 315366"/>
                <a:gd name="connsiteY10" fmla="*/ 60960 h 127635"/>
                <a:gd name="connsiteX11" fmla="*/ 315278 w 315366"/>
                <a:gd name="connsiteY11" fmla="*/ 46673 h 127635"/>
                <a:gd name="connsiteX12" fmla="*/ 295275 w 315366"/>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66" h="127635">
                  <a:moveTo>
                    <a:pt x="295275" y="75248"/>
                  </a:moveTo>
                  <a:lnTo>
                    <a:pt x="245745" y="101917"/>
                  </a:lnTo>
                  <a:cubicBezTo>
                    <a:pt x="219075" y="117158"/>
                    <a:pt x="175260" y="117158"/>
                    <a:pt x="147638" y="101917"/>
                  </a:cubicBezTo>
                  <a:lnTo>
                    <a:pt x="20003" y="28575"/>
                  </a:lnTo>
                  <a:cubicBezTo>
                    <a:pt x="6667" y="20955"/>
                    <a:pt x="0" y="10478"/>
                    <a:pt x="0" y="0"/>
                  </a:cubicBezTo>
                  <a:lnTo>
                    <a:pt x="0" y="14288"/>
                  </a:lnTo>
                  <a:cubicBezTo>
                    <a:pt x="0" y="24765"/>
                    <a:pt x="6667"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3"/>
                  </a:lnTo>
                  <a:cubicBezTo>
                    <a:pt x="316230" y="58103"/>
                    <a:pt x="309563" y="67628"/>
                    <a:pt x="295275" y="75248"/>
                  </a:cubicBezTo>
                  <a:close/>
                </a:path>
              </a:pathLst>
            </a:custGeom>
            <a:gradFill>
              <a:gsLst>
                <a:gs pos="15000">
                  <a:schemeClr val="accent5"/>
                </a:gs>
                <a:gs pos="100000">
                  <a:schemeClr val="accent5">
                    <a:lumMod val="75000"/>
                  </a:schemeClr>
                </a:gs>
              </a:gsLst>
              <a:path path="circle">
                <a:fillToRect r="100000" b="100000"/>
              </a:path>
            </a:gradFill>
            <a:ln w="9525" cap="flat">
              <a:noFill/>
              <a:prstDash val="solid"/>
              <a:miter/>
            </a:ln>
          </p:spPr>
          <p:txBody>
            <a:bodyPr rtlCol="0" anchor="ctr"/>
            <a:lstStyle/>
            <a:p>
              <a:endParaRPr lang="en-US"/>
            </a:p>
          </p:txBody>
        </p:sp>
        <p:sp>
          <p:nvSpPr>
            <p:cNvPr id="8" name="Freeform: Shape 1415">
              <a:extLst>
                <a:ext uri="{FF2B5EF4-FFF2-40B4-BE49-F238E27FC236}">
                  <a16:creationId xmlns:a16="http://schemas.microsoft.com/office/drawing/2014/main" id="{B481BC30-069F-6137-9794-8E8A534C8F26}"/>
                </a:ext>
              </a:extLst>
            </p:cNvPr>
            <p:cNvSpPr/>
            <p:nvPr/>
          </p:nvSpPr>
          <p:spPr>
            <a:xfrm>
              <a:off x="4123966" y="3789044"/>
              <a:ext cx="315994" cy="179070"/>
            </a:xfrm>
            <a:custGeom>
              <a:avLst/>
              <a:gdLst>
                <a:gd name="connsiteX0" fmla="*/ 295634 w 315994"/>
                <a:gd name="connsiteY0" fmla="*/ 84773 h 179070"/>
                <a:gd name="connsiteX1" fmla="*/ 295634 w 315994"/>
                <a:gd name="connsiteY1" fmla="*/ 140970 h 179070"/>
                <a:gd name="connsiteX2" fmla="*/ 246104 w 315994"/>
                <a:gd name="connsiteY2" fmla="*/ 167640 h 179070"/>
                <a:gd name="connsiteX3" fmla="*/ 147996 w 315994"/>
                <a:gd name="connsiteY3" fmla="*/ 167640 h 179070"/>
                <a:gd name="connsiteX4" fmla="*/ 20361 w 315994"/>
                <a:gd name="connsiteY4" fmla="*/ 94298 h 179070"/>
                <a:gd name="connsiteX5" fmla="*/ 20361 w 315994"/>
                <a:gd name="connsiteY5" fmla="*/ 38100 h 179070"/>
                <a:gd name="connsiteX6" fmla="*/ 69891 w 315994"/>
                <a:gd name="connsiteY6" fmla="*/ 11430 h 179070"/>
                <a:gd name="connsiteX7" fmla="*/ 167999 w 315994"/>
                <a:gd name="connsiteY7" fmla="*/ 11430 h 179070"/>
                <a:gd name="connsiteX8" fmla="*/ 295634 w 315994"/>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8"/>
                    <a:pt x="-7261" y="53340"/>
                    <a:pt x="20361" y="38100"/>
                  </a:cubicBezTo>
                  <a:lnTo>
                    <a:pt x="69891" y="11430"/>
                  </a:lnTo>
                  <a:cubicBezTo>
                    <a:pt x="96561" y="-3810"/>
                    <a:pt x="140376" y="-3810"/>
                    <a:pt x="167999" y="11430"/>
                  </a:cubicBezTo>
                  <a:lnTo>
                    <a:pt x="295634" y="84773"/>
                  </a:lnTo>
                  <a:close/>
                </a:path>
              </a:pathLst>
            </a:custGeom>
            <a:gradFill>
              <a:gsLst>
                <a:gs pos="15000">
                  <a:schemeClr val="accent5">
                    <a:lumMod val="20000"/>
                    <a:lumOff val="80000"/>
                  </a:schemeClr>
                </a:gs>
                <a:gs pos="100000">
                  <a:schemeClr val="accent5">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9" name="Graphic 2">
            <a:extLst>
              <a:ext uri="{FF2B5EF4-FFF2-40B4-BE49-F238E27FC236}">
                <a16:creationId xmlns:a16="http://schemas.microsoft.com/office/drawing/2014/main" id="{34A48138-4762-B831-D7CE-378490598E4B}"/>
              </a:ext>
            </a:extLst>
          </p:cNvPr>
          <p:cNvGrpSpPr/>
          <p:nvPr/>
        </p:nvGrpSpPr>
        <p:grpSpPr>
          <a:xfrm>
            <a:off x="9218681" y="3250011"/>
            <a:ext cx="296911" cy="182574"/>
            <a:chOff x="4314466" y="3610926"/>
            <a:chExt cx="315994" cy="194309"/>
          </a:xfrm>
        </p:grpSpPr>
        <p:sp>
          <p:nvSpPr>
            <p:cNvPr id="10" name="Freeform: Shape 1417">
              <a:extLst>
                <a:ext uri="{FF2B5EF4-FFF2-40B4-BE49-F238E27FC236}">
                  <a16:creationId xmlns:a16="http://schemas.microsoft.com/office/drawing/2014/main" id="{4BB06B4A-6DEF-34CB-510D-824CE72D9281}"/>
                </a:ext>
              </a:extLst>
            </p:cNvPr>
            <p:cNvSpPr/>
            <p:nvPr/>
          </p:nvSpPr>
          <p:spPr>
            <a:xfrm>
              <a:off x="4314825" y="3677602"/>
              <a:ext cx="315366" cy="127634"/>
            </a:xfrm>
            <a:custGeom>
              <a:avLst/>
              <a:gdLst>
                <a:gd name="connsiteX0" fmla="*/ 295275 w 315366"/>
                <a:gd name="connsiteY0" fmla="*/ 75247 h 127634"/>
                <a:gd name="connsiteX1" fmla="*/ 245745 w 315366"/>
                <a:gd name="connsiteY1" fmla="*/ 101917 h 127634"/>
                <a:gd name="connsiteX2" fmla="*/ 147638 w 315366"/>
                <a:gd name="connsiteY2" fmla="*/ 101917 h 127634"/>
                <a:gd name="connsiteX3" fmla="*/ 20003 w 315366"/>
                <a:gd name="connsiteY3" fmla="*/ 28575 h 127634"/>
                <a:gd name="connsiteX4" fmla="*/ 0 w 315366"/>
                <a:gd name="connsiteY4" fmla="*/ 0 h 127634"/>
                <a:gd name="connsiteX5" fmla="*/ 0 w 315366"/>
                <a:gd name="connsiteY5" fmla="*/ 14288 h 127634"/>
                <a:gd name="connsiteX6" fmla="*/ 20003 w 315366"/>
                <a:gd name="connsiteY6" fmla="*/ 42863 h 127634"/>
                <a:gd name="connsiteX7" fmla="*/ 147638 w 315366"/>
                <a:gd name="connsiteY7" fmla="*/ 116205 h 127634"/>
                <a:gd name="connsiteX8" fmla="*/ 245745 w 315366"/>
                <a:gd name="connsiteY8" fmla="*/ 116205 h 127634"/>
                <a:gd name="connsiteX9" fmla="*/ 295275 w 315366"/>
                <a:gd name="connsiteY9" fmla="*/ 89535 h 127634"/>
                <a:gd name="connsiteX10" fmla="*/ 315278 w 315366"/>
                <a:gd name="connsiteY10" fmla="*/ 60960 h 127634"/>
                <a:gd name="connsiteX11" fmla="*/ 315278 w 315366"/>
                <a:gd name="connsiteY11" fmla="*/ 46672 h 127634"/>
                <a:gd name="connsiteX12" fmla="*/ 295275 w 315366"/>
                <a:gd name="connsiteY12" fmla="*/ 75247 h 12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66" h="127634">
                  <a:moveTo>
                    <a:pt x="295275" y="75247"/>
                  </a:moveTo>
                  <a:lnTo>
                    <a:pt x="245745" y="101917"/>
                  </a:lnTo>
                  <a:cubicBezTo>
                    <a:pt x="219075" y="117157"/>
                    <a:pt x="175260" y="117157"/>
                    <a:pt x="147638" y="101917"/>
                  </a:cubicBezTo>
                  <a:lnTo>
                    <a:pt x="20003" y="28575"/>
                  </a:lnTo>
                  <a:cubicBezTo>
                    <a:pt x="6667" y="20955"/>
                    <a:pt x="0" y="10477"/>
                    <a:pt x="0" y="0"/>
                  </a:cubicBezTo>
                  <a:lnTo>
                    <a:pt x="0" y="14288"/>
                  </a:lnTo>
                  <a:cubicBezTo>
                    <a:pt x="0" y="24765"/>
                    <a:pt x="6667"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2"/>
                  </a:lnTo>
                  <a:cubicBezTo>
                    <a:pt x="316230" y="57150"/>
                    <a:pt x="309563" y="67627"/>
                    <a:pt x="295275" y="75247"/>
                  </a:cubicBezTo>
                  <a:close/>
                </a:path>
              </a:pathLst>
            </a:custGeom>
            <a:gradFill>
              <a:gsLst>
                <a:gs pos="15000">
                  <a:schemeClr val="accent5"/>
                </a:gs>
                <a:gs pos="100000">
                  <a:schemeClr val="accent5">
                    <a:lumMod val="75000"/>
                  </a:schemeClr>
                </a:gs>
              </a:gsLst>
              <a:path path="circle">
                <a:fillToRect r="100000" b="100000"/>
              </a:path>
            </a:gradFill>
            <a:ln w="9525" cap="flat">
              <a:noFill/>
              <a:prstDash val="solid"/>
              <a:miter/>
            </a:ln>
          </p:spPr>
          <p:txBody>
            <a:bodyPr rtlCol="0" anchor="ctr"/>
            <a:lstStyle/>
            <a:p>
              <a:endParaRPr lang="en-US"/>
            </a:p>
          </p:txBody>
        </p:sp>
        <p:sp>
          <p:nvSpPr>
            <p:cNvPr id="11" name="Freeform: Shape 1418">
              <a:extLst>
                <a:ext uri="{FF2B5EF4-FFF2-40B4-BE49-F238E27FC236}">
                  <a16:creationId xmlns:a16="http://schemas.microsoft.com/office/drawing/2014/main" id="{0D158DDC-0128-E767-AB3E-941E4A9B42B8}"/>
                </a:ext>
              </a:extLst>
            </p:cNvPr>
            <p:cNvSpPr/>
            <p:nvPr/>
          </p:nvSpPr>
          <p:spPr>
            <a:xfrm>
              <a:off x="4314466" y="3610926"/>
              <a:ext cx="315994" cy="179070"/>
            </a:xfrm>
            <a:custGeom>
              <a:avLst/>
              <a:gdLst>
                <a:gd name="connsiteX0" fmla="*/ 295634 w 315994"/>
                <a:gd name="connsiteY0" fmla="*/ 84773 h 179070"/>
                <a:gd name="connsiteX1" fmla="*/ 295634 w 315994"/>
                <a:gd name="connsiteY1" fmla="*/ 140970 h 179070"/>
                <a:gd name="connsiteX2" fmla="*/ 246104 w 315994"/>
                <a:gd name="connsiteY2" fmla="*/ 167640 h 179070"/>
                <a:gd name="connsiteX3" fmla="*/ 147996 w 315994"/>
                <a:gd name="connsiteY3" fmla="*/ 167640 h 179070"/>
                <a:gd name="connsiteX4" fmla="*/ 20361 w 315994"/>
                <a:gd name="connsiteY4" fmla="*/ 94298 h 179070"/>
                <a:gd name="connsiteX5" fmla="*/ 20361 w 315994"/>
                <a:gd name="connsiteY5" fmla="*/ 38100 h 179070"/>
                <a:gd name="connsiteX6" fmla="*/ 69891 w 315994"/>
                <a:gd name="connsiteY6" fmla="*/ 11430 h 179070"/>
                <a:gd name="connsiteX7" fmla="*/ 167999 w 315994"/>
                <a:gd name="connsiteY7" fmla="*/ 11430 h 179070"/>
                <a:gd name="connsiteX8" fmla="*/ 295634 w 315994"/>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7"/>
                    <a:pt x="-7261" y="53340"/>
                    <a:pt x="20361" y="38100"/>
                  </a:cubicBezTo>
                  <a:lnTo>
                    <a:pt x="69891" y="11430"/>
                  </a:lnTo>
                  <a:cubicBezTo>
                    <a:pt x="96561" y="-3810"/>
                    <a:pt x="140376" y="-3810"/>
                    <a:pt x="167999" y="11430"/>
                  </a:cubicBezTo>
                  <a:lnTo>
                    <a:pt x="295634" y="84773"/>
                  </a:lnTo>
                  <a:close/>
                </a:path>
              </a:pathLst>
            </a:custGeom>
            <a:gradFill>
              <a:gsLst>
                <a:gs pos="15000">
                  <a:schemeClr val="accent5">
                    <a:lumMod val="20000"/>
                    <a:lumOff val="80000"/>
                  </a:schemeClr>
                </a:gs>
                <a:gs pos="100000">
                  <a:schemeClr val="accent5">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12" name="Graphic 2">
            <a:extLst>
              <a:ext uri="{FF2B5EF4-FFF2-40B4-BE49-F238E27FC236}">
                <a16:creationId xmlns:a16="http://schemas.microsoft.com/office/drawing/2014/main" id="{8689A939-CF62-148A-8BC4-D6DE48D1690A}"/>
              </a:ext>
            </a:extLst>
          </p:cNvPr>
          <p:cNvGrpSpPr/>
          <p:nvPr/>
        </p:nvGrpSpPr>
        <p:grpSpPr>
          <a:xfrm>
            <a:off x="9413785" y="3068331"/>
            <a:ext cx="297469" cy="181680"/>
            <a:chOff x="4522111" y="3417569"/>
            <a:chExt cx="316588" cy="193357"/>
          </a:xfrm>
        </p:grpSpPr>
        <p:sp>
          <p:nvSpPr>
            <p:cNvPr id="13" name="Freeform: Shape 1420">
              <a:extLst>
                <a:ext uri="{FF2B5EF4-FFF2-40B4-BE49-F238E27FC236}">
                  <a16:creationId xmlns:a16="http://schemas.microsoft.com/office/drawing/2014/main" id="{2478C7E7-762E-01F6-9179-4C222AB56FF3}"/>
                </a:ext>
              </a:extLst>
            </p:cNvPr>
            <p:cNvSpPr/>
            <p:nvPr/>
          </p:nvSpPr>
          <p:spPr>
            <a:xfrm>
              <a:off x="4523422" y="3483291"/>
              <a:ext cx="315277" cy="127635"/>
            </a:xfrm>
            <a:custGeom>
              <a:avLst/>
              <a:gdLst>
                <a:gd name="connsiteX0" fmla="*/ 295275 w 315277"/>
                <a:gd name="connsiteY0" fmla="*/ 75248 h 127635"/>
                <a:gd name="connsiteX1" fmla="*/ 245745 w 315277"/>
                <a:gd name="connsiteY1" fmla="*/ 101917 h 127635"/>
                <a:gd name="connsiteX2" fmla="*/ 147638 w 315277"/>
                <a:gd name="connsiteY2" fmla="*/ 101917 h 127635"/>
                <a:gd name="connsiteX3" fmla="*/ 20003 w 315277"/>
                <a:gd name="connsiteY3" fmla="*/ 28575 h 127635"/>
                <a:gd name="connsiteX4" fmla="*/ 0 w 315277"/>
                <a:gd name="connsiteY4" fmla="*/ 0 h 127635"/>
                <a:gd name="connsiteX5" fmla="*/ 0 w 315277"/>
                <a:gd name="connsiteY5" fmla="*/ 14288 h 127635"/>
                <a:gd name="connsiteX6" fmla="*/ 20003 w 315277"/>
                <a:gd name="connsiteY6" fmla="*/ 42863 h 127635"/>
                <a:gd name="connsiteX7" fmla="*/ 147638 w 315277"/>
                <a:gd name="connsiteY7" fmla="*/ 116205 h 127635"/>
                <a:gd name="connsiteX8" fmla="*/ 245745 w 315277"/>
                <a:gd name="connsiteY8" fmla="*/ 116205 h 127635"/>
                <a:gd name="connsiteX9" fmla="*/ 295275 w 315277"/>
                <a:gd name="connsiteY9" fmla="*/ 89535 h 127635"/>
                <a:gd name="connsiteX10" fmla="*/ 315278 w 315277"/>
                <a:gd name="connsiteY10" fmla="*/ 60960 h 127635"/>
                <a:gd name="connsiteX11" fmla="*/ 315278 w 315277"/>
                <a:gd name="connsiteY11" fmla="*/ 46673 h 127635"/>
                <a:gd name="connsiteX12" fmla="*/ 295275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95275" y="75248"/>
                  </a:moveTo>
                  <a:lnTo>
                    <a:pt x="245745" y="101917"/>
                  </a:lnTo>
                  <a:cubicBezTo>
                    <a:pt x="219075" y="117158"/>
                    <a:pt x="175260" y="117158"/>
                    <a:pt x="147638" y="101917"/>
                  </a:cubicBezTo>
                  <a:lnTo>
                    <a:pt x="20003" y="28575"/>
                  </a:lnTo>
                  <a:cubicBezTo>
                    <a:pt x="6668" y="20955"/>
                    <a:pt x="0" y="10478"/>
                    <a:pt x="0" y="0"/>
                  </a:cubicBezTo>
                  <a:lnTo>
                    <a:pt x="0" y="14288"/>
                  </a:lnTo>
                  <a:cubicBezTo>
                    <a:pt x="0" y="24765"/>
                    <a:pt x="6668" y="35242"/>
                    <a:pt x="20003" y="42863"/>
                  </a:cubicBezTo>
                  <a:lnTo>
                    <a:pt x="147638" y="116205"/>
                  </a:lnTo>
                  <a:cubicBezTo>
                    <a:pt x="174308" y="131445"/>
                    <a:pt x="218123" y="131445"/>
                    <a:pt x="245745" y="116205"/>
                  </a:cubicBezTo>
                  <a:lnTo>
                    <a:pt x="295275" y="89535"/>
                  </a:lnTo>
                  <a:cubicBezTo>
                    <a:pt x="308610" y="81915"/>
                    <a:pt x="315278" y="71438"/>
                    <a:pt x="315278" y="60960"/>
                  </a:cubicBezTo>
                  <a:lnTo>
                    <a:pt x="315278" y="46673"/>
                  </a:lnTo>
                  <a:cubicBezTo>
                    <a:pt x="315278" y="58103"/>
                    <a:pt x="308610" y="67628"/>
                    <a:pt x="295275" y="75248"/>
                  </a:cubicBezTo>
                  <a:close/>
                </a:path>
              </a:pathLst>
            </a:custGeom>
            <a:gradFill>
              <a:gsLst>
                <a:gs pos="15000">
                  <a:schemeClr val="accent5"/>
                </a:gs>
                <a:gs pos="100000">
                  <a:schemeClr val="accent5">
                    <a:lumMod val="75000"/>
                  </a:schemeClr>
                </a:gs>
              </a:gsLst>
              <a:path path="circle">
                <a:fillToRect r="100000" b="100000"/>
              </a:path>
            </a:gradFill>
            <a:ln w="9525" cap="flat">
              <a:noFill/>
              <a:prstDash val="solid"/>
              <a:miter/>
            </a:ln>
          </p:spPr>
          <p:txBody>
            <a:bodyPr rtlCol="0" anchor="ctr"/>
            <a:lstStyle/>
            <a:p>
              <a:endParaRPr lang="en-US"/>
            </a:p>
          </p:txBody>
        </p:sp>
        <p:sp>
          <p:nvSpPr>
            <p:cNvPr id="14" name="Freeform: Shape 1421">
              <a:extLst>
                <a:ext uri="{FF2B5EF4-FFF2-40B4-BE49-F238E27FC236}">
                  <a16:creationId xmlns:a16="http://schemas.microsoft.com/office/drawing/2014/main" id="{F5A73E48-A19F-9405-CDB7-8BE5C71C0777}"/>
                </a:ext>
              </a:extLst>
            </p:cNvPr>
            <p:cNvSpPr/>
            <p:nvPr/>
          </p:nvSpPr>
          <p:spPr>
            <a:xfrm>
              <a:off x="4522111" y="3417569"/>
              <a:ext cx="315995" cy="179070"/>
            </a:xfrm>
            <a:custGeom>
              <a:avLst/>
              <a:gdLst>
                <a:gd name="connsiteX0" fmla="*/ 295634 w 315995"/>
                <a:gd name="connsiteY0" fmla="*/ 84773 h 179070"/>
                <a:gd name="connsiteX1" fmla="*/ 295634 w 315995"/>
                <a:gd name="connsiteY1" fmla="*/ 140970 h 179070"/>
                <a:gd name="connsiteX2" fmla="*/ 246104 w 315995"/>
                <a:gd name="connsiteY2" fmla="*/ 167640 h 179070"/>
                <a:gd name="connsiteX3" fmla="*/ 147996 w 315995"/>
                <a:gd name="connsiteY3" fmla="*/ 167640 h 179070"/>
                <a:gd name="connsiteX4" fmla="*/ 20361 w 315995"/>
                <a:gd name="connsiteY4" fmla="*/ 94298 h 179070"/>
                <a:gd name="connsiteX5" fmla="*/ 20361 w 315995"/>
                <a:gd name="connsiteY5" fmla="*/ 38100 h 179070"/>
                <a:gd name="connsiteX6" fmla="*/ 69891 w 315995"/>
                <a:gd name="connsiteY6" fmla="*/ 11430 h 179070"/>
                <a:gd name="connsiteX7" fmla="*/ 167999 w 315995"/>
                <a:gd name="connsiteY7" fmla="*/ 11430 h 179070"/>
                <a:gd name="connsiteX8" fmla="*/ 295634 w 315995"/>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8"/>
                    <a:pt x="-7261" y="53340"/>
                    <a:pt x="20361" y="38100"/>
                  </a:cubicBezTo>
                  <a:lnTo>
                    <a:pt x="69891" y="11430"/>
                  </a:lnTo>
                  <a:cubicBezTo>
                    <a:pt x="96561" y="-3810"/>
                    <a:pt x="140376" y="-3810"/>
                    <a:pt x="167999" y="11430"/>
                  </a:cubicBezTo>
                  <a:lnTo>
                    <a:pt x="295634" y="84773"/>
                  </a:lnTo>
                  <a:close/>
                </a:path>
              </a:pathLst>
            </a:custGeom>
            <a:gradFill>
              <a:gsLst>
                <a:gs pos="15000">
                  <a:schemeClr val="accent5">
                    <a:lumMod val="20000"/>
                    <a:lumOff val="80000"/>
                  </a:schemeClr>
                </a:gs>
                <a:gs pos="100000">
                  <a:schemeClr val="accent5">
                    <a:lumMod val="40000"/>
                    <a:lumOff val="60000"/>
                  </a:schemeClr>
                </a:gs>
              </a:gsLst>
              <a:path path="circle">
                <a:fillToRect r="100000" b="100000"/>
              </a:path>
            </a:gradFill>
            <a:ln w="9525" cap="flat">
              <a:noFill/>
              <a:prstDash val="solid"/>
              <a:miter/>
            </a:ln>
          </p:spPr>
          <p:txBody>
            <a:bodyPr rtlCol="0" anchor="ctr"/>
            <a:lstStyle/>
            <a:p>
              <a:endParaRPr lang="en-US"/>
            </a:p>
          </p:txBody>
        </p:sp>
      </p:grpSp>
      <p:sp>
        <p:nvSpPr>
          <p:cNvPr id="15" name="Freeform: Shape 4">
            <a:extLst>
              <a:ext uri="{FF2B5EF4-FFF2-40B4-BE49-F238E27FC236}">
                <a16:creationId xmlns:a16="http://schemas.microsoft.com/office/drawing/2014/main" id="{F914FC40-AD1B-5FB5-048C-52C5C69A7D92}"/>
              </a:ext>
            </a:extLst>
          </p:cNvPr>
          <p:cNvSpPr/>
          <p:nvPr/>
        </p:nvSpPr>
        <p:spPr>
          <a:xfrm>
            <a:off x="6328057" y="3901762"/>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4"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6" name="Freeform: Shape 5">
            <a:extLst>
              <a:ext uri="{FF2B5EF4-FFF2-40B4-BE49-F238E27FC236}">
                <a16:creationId xmlns:a16="http://schemas.microsoft.com/office/drawing/2014/main" id="{87F798FF-CED4-EE62-440A-E1F9041475B8}"/>
              </a:ext>
            </a:extLst>
          </p:cNvPr>
          <p:cNvSpPr/>
          <p:nvPr/>
        </p:nvSpPr>
        <p:spPr>
          <a:xfrm>
            <a:off x="3173263" y="4134457"/>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3"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7" name="Freeform: Shape 6">
            <a:extLst>
              <a:ext uri="{FF2B5EF4-FFF2-40B4-BE49-F238E27FC236}">
                <a16:creationId xmlns:a16="http://schemas.microsoft.com/office/drawing/2014/main" id="{022EA491-8F99-9602-7EA4-94A388585CB7}"/>
              </a:ext>
            </a:extLst>
          </p:cNvPr>
          <p:cNvSpPr/>
          <p:nvPr/>
        </p:nvSpPr>
        <p:spPr>
          <a:xfrm>
            <a:off x="1808423" y="5172630"/>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3"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18" name="Graphic 2">
            <a:extLst>
              <a:ext uri="{FF2B5EF4-FFF2-40B4-BE49-F238E27FC236}">
                <a16:creationId xmlns:a16="http://schemas.microsoft.com/office/drawing/2014/main" id="{9DC5EF8A-A41E-F4CA-4A9C-FC50E32103E4}"/>
              </a:ext>
            </a:extLst>
          </p:cNvPr>
          <p:cNvGrpSpPr/>
          <p:nvPr/>
        </p:nvGrpSpPr>
        <p:grpSpPr>
          <a:xfrm>
            <a:off x="1656727" y="4747068"/>
            <a:ext cx="1494612" cy="921378"/>
            <a:chOff x="2886075" y="3784996"/>
            <a:chExt cx="1590675" cy="980598"/>
          </a:xfrm>
        </p:grpSpPr>
        <p:sp>
          <p:nvSpPr>
            <p:cNvPr id="19" name="Freeform: Shape 8">
              <a:extLst>
                <a:ext uri="{FF2B5EF4-FFF2-40B4-BE49-F238E27FC236}">
                  <a16:creationId xmlns:a16="http://schemas.microsoft.com/office/drawing/2014/main" id="{7467541A-1991-F7EC-9468-00D4A9D27E2B}"/>
                </a:ext>
              </a:extLst>
            </p:cNvPr>
            <p:cNvSpPr/>
            <p:nvPr/>
          </p:nvSpPr>
          <p:spPr>
            <a:xfrm>
              <a:off x="2886075" y="4244339"/>
              <a:ext cx="1590675" cy="521255"/>
            </a:xfrm>
            <a:custGeom>
              <a:avLst/>
              <a:gdLst>
                <a:gd name="connsiteX0" fmla="*/ 1508760 w 1590675"/>
                <a:gd name="connsiteY0" fmla="*/ 116205 h 521255"/>
                <a:gd name="connsiteX1" fmla="*/ 996315 w 1590675"/>
                <a:gd name="connsiteY1" fmla="*/ 414338 h 521255"/>
                <a:gd name="connsiteX2" fmla="*/ 599123 w 1590675"/>
                <a:gd name="connsiteY2" fmla="*/ 414338 h 521255"/>
                <a:gd name="connsiteX3" fmla="*/ 82868 w 1590675"/>
                <a:gd name="connsiteY3" fmla="*/ 116205 h 521255"/>
                <a:gd name="connsiteX4" fmla="*/ 0 w 1590675"/>
                <a:gd name="connsiteY4" fmla="*/ 0 h 521255"/>
                <a:gd name="connsiteX5" fmla="*/ 0 w 1590675"/>
                <a:gd name="connsiteY5" fmla="*/ 59055 h 521255"/>
                <a:gd name="connsiteX6" fmla="*/ 82868 w 1590675"/>
                <a:gd name="connsiteY6" fmla="*/ 175260 h 521255"/>
                <a:gd name="connsiteX7" fmla="*/ 599123 w 1590675"/>
                <a:gd name="connsiteY7" fmla="*/ 473392 h 521255"/>
                <a:gd name="connsiteX8" fmla="*/ 996315 w 1590675"/>
                <a:gd name="connsiteY8" fmla="*/ 473392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8"/>
                  </a:lnTo>
                  <a:cubicBezTo>
                    <a:pt x="886778" y="478155"/>
                    <a:pt x="709613" y="478155"/>
                    <a:pt x="599123" y="414338"/>
                  </a:cubicBezTo>
                  <a:lnTo>
                    <a:pt x="82868" y="116205"/>
                  </a:lnTo>
                  <a:cubicBezTo>
                    <a:pt x="27623" y="83820"/>
                    <a:pt x="0" y="41910"/>
                    <a:pt x="0" y="0"/>
                  </a:cubicBezTo>
                  <a:lnTo>
                    <a:pt x="0" y="59055"/>
                  </a:lnTo>
                  <a:cubicBezTo>
                    <a:pt x="0" y="100965"/>
                    <a:pt x="27623" y="142875"/>
                    <a:pt x="82868" y="175260"/>
                  </a:cubicBezTo>
                  <a:lnTo>
                    <a:pt x="599123" y="473392"/>
                  </a:lnTo>
                  <a:cubicBezTo>
                    <a:pt x="708660" y="537210"/>
                    <a:pt x="886778" y="537210"/>
                    <a:pt x="996315" y="473392"/>
                  </a:cubicBezTo>
                  <a:lnTo>
                    <a:pt x="1508760" y="175260"/>
                  </a:lnTo>
                  <a:cubicBezTo>
                    <a:pt x="1563053" y="143828"/>
                    <a:pt x="1590675" y="102870"/>
                    <a:pt x="1590675" y="60960"/>
                  </a:cubicBezTo>
                  <a:lnTo>
                    <a:pt x="1590675" y="1905"/>
                  </a:lnTo>
                  <a:cubicBezTo>
                    <a:pt x="1590675" y="42863"/>
                    <a:pt x="1563053" y="83820"/>
                    <a:pt x="1508760" y="116205"/>
                  </a:cubicBezTo>
                  <a:close/>
                </a:path>
              </a:pathLst>
            </a:custGeom>
            <a:gradFill>
              <a:gsLst>
                <a:gs pos="15000">
                  <a:schemeClr val="accent1"/>
                </a:gs>
                <a:gs pos="100000">
                  <a:schemeClr val="accent1">
                    <a:lumMod val="75000"/>
                  </a:schemeClr>
                </a:gs>
              </a:gsLst>
              <a:path path="circle">
                <a:fillToRect r="100000" b="100000"/>
              </a:path>
            </a:gradFill>
            <a:ln w="9525" cap="flat">
              <a:noFill/>
              <a:prstDash val="solid"/>
              <a:miter/>
            </a:ln>
          </p:spPr>
          <p:txBody>
            <a:bodyPr rtlCol="0" anchor="ctr"/>
            <a:lstStyle/>
            <a:p>
              <a:endParaRPr lang="en-US"/>
            </a:p>
          </p:txBody>
        </p:sp>
        <p:sp>
          <p:nvSpPr>
            <p:cNvPr id="20" name="Freeform: Shape 9">
              <a:extLst>
                <a:ext uri="{FF2B5EF4-FFF2-40B4-BE49-F238E27FC236}">
                  <a16:creationId xmlns:a16="http://schemas.microsoft.com/office/drawing/2014/main" id="{0C475A07-E08A-17E9-076F-14122F2D461D}"/>
                </a:ext>
              </a:extLst>
            </p:cNvPr>
            <p:cNvSpPr/>
            <p:nvPr/>
          </p:nvSpPr>
          <p:spPr>
            <a:xfrm>
              <a:off x="2886311" y="3784996"/>
              <a:ext cx="1590201" cy="920591"/>
            </a:xfrm>
            <a:custGeom>
              <a:avLst/>
              <a:gdLst>
                <a:gd name="connsiteX0" fmla="*/ 1507571 w 1590201"/>
                <a:gd name="connsiteY0" fmla="*/ 345043 h 920591"/>
                <a:gd name="connsiteX1" fmla="*/ 1508523 w 1590201"/>
                <a:gd name="connsiteY1" fmla="*/ 574596 h 920591"/>
                <a:gd name="connsiteX2" fmla="*/ 996078 w 1590201"/>
                <a:gd name="connsiteY2" fmla="*/ 872728 h 920591"/>
                <a:gd name="connsiteX3" fmla="*/ 598886 w 1590201"/>
                <a:gd name="connsiteY3" fmla="*/ 872728 h 920591"/>
                <a:gd name="connsiteX4" fmla="*/ 82631 w 1590201"/>
                <a:gd name="connsiteY4" fmla="*/ 575548 h 920591"/>
                <a:gd name="connsiteX5" fmla="*/ 81678 w 1590201"/>
                <a:gd name="connsiteY5" fmla="*/ 345996 h 920591"/>
                <a:gd name="connsiteX6" fmla="*/ 594123 w 1590201"/>
                <a:gd name="connsiteY6" fmla="*/ 47863 h 920591"/>
                <a:gd name="connsiteX7" fmla="*/ 991316 w 1590201"/>
                <a:gd name="connsiteY7" fmla="*/ 47863 h 920591"/>
                <a:gd name="connsiteX8" fmla="*/ 1507571 w 1590201"/>
                <a:gd name="connsiteY8" fmla="*/ 345043 h 92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0591">
                  <a:moveTo>
                    <a:pt x="1507571" y="345043"/>
                  </a:moveTo>
                  <a:cubicBezTo>
                    <a:pt x="1617109" y="408861"/>
                    <a:pt x="1618061" y="511731"/>
                    <a:pt x="1508523" y="574596"/>
                  </a:cubicBezTo>
                  <a:lnTo>
                    <a:pt x="996078" y="872728"/>
                  </a:lnTo>
                  <a:cubicBezTo>
                    <a:pt x="886541" y="936546"/>
                    <a:pt x="709376" y="936546"/>
                    <a:pt x="598886" y="872728"/>
                  </a:cubicBezTo>
                  <a:lnTo>
                    <a:pt x="82631" y="575548"/>
                  </a:lnTo>
                  <a:cubicBezTo>
                    <a:pt x="-26907" y="511731"/>
                    <a:pt x="-27859" y="408861"/>
                    <a:pt x="81678" y="345996"/>
                  </a:cubicBezTo>
                  <a:lnTo>
                    <a:pt x="594123" y="47863"/>
                  </a:lnTo>
                  <a:cubicBezTo>
                    <a:pt x="703661" y="-15954"/>
                    <a:pt x="880826" y="-15954"/>
                    <a:pt x="991316" y="47863"/>
                  </a:cubicBezTo>
                  <a:lnTo>
                    <a:pt x="1507571" y="345043"/>
                  </a:lnTo>
                  <a:close/>
                </a:path>
              </a:pathLst>
            </a:custGeom>
            <a:gradFill>
              <a:gsLst>
                <a:gs pos="15000">
                  <a:schemeClr val="accent1">
                    <a:lumMod val="20000"/>
                    <a:lumOff val="80000"/>
                  </a:schemeClr>
                </a:gs>
                <a:gs pos="100000">
                  <a:schemeClr val="accent1">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21" name="Graphic 2">
            <a:extLst>
              <a:ext uri="{FF2B5EF4-FFF2-40B4-BE49-F238E27FC236}">
                <a16:creationId xmlns:a16="http://schemas.microsoft.com/office/drawing/2014/main" id="{3E3548D6-6BAE-4B01-5EB3-27478947FA37}"/>
              </a:ext>
            </a:extLst>
          </p:cNvPr>
          <p:cNvGrpSpPr/>
          <p:nvPr/>
        </p:nvGrpSpPr>
        <p:grpSpPr>
          <a:xfrm>
            <a:off x="3021567" y="3611342"/>
            <a:ext cx="1494612" cy="921378"/>
            <a:chOff x="4338637" y="2576273"/>
            <a:chExt cx="1590675" cy="980598"/>
          </a:xfrm>
        </p:grpSpPr>
        <p:sp>
          <p:nvSpPr>
            <p:cNvPr id="22" name="Freeform: Shape 11">
              <a:extLst>
                <a:ext uri="{FF2B5EF4-FFF2-40B4-BE49-F238E27FC236}">
                  <a16:creationId xmlns:a16="http://schemas.microsoft.com/office/drawing/2014/main" id="{6AA2F6D3-D80E-2F45-2102-7A72F36AC3DD}"/>
                </a:ext>
              </a:extLst>
            </p:cNvPr>
            <p:cNvSpPr/>
            <p:nvPr/>
          </p:nvSpPr>
          <p:spPr>
            <a:xfrm>
              <a:off x="4338637" y="3035616"/>
              <a:ext cx="1590675" cy="521255"/>
            </a:xfrm>
            <a:custGeom>
              <a:avLst/>
              <a:gdLst>
                <a:gd name="connsiteX0" fmla="*/ 1508760 w 1590675"/>
                <a:gd name="connsiteY0" fmla="*/ 116205 h 521255"/>
                <a:gd name="connsiteX1" fmla="*/ 996315 w 1590675"/>
                <a:gd name="connsiteY1" fmla="*/ 414338 h 521255"/>
                <a:gd name="connsiteX2" fmla="*/ 599122 w 1590675"/>
                <a:gd name="connsiteY2" fmla="*/ 414338 h 521255"/>
                <a:gd name="connsiteX3" fmla="*/ 82867 w 1590675"/>
                <a:gd name="connsiteY3" fmla="*/ 116205 h 521255"/>
                <a:gd name="connsiteX4" fmla="*/ 0 w 1590675"/>
                <a:gd name="connsiteY4" fmla="*/ 0 h 521255"/>
                <a:gd name="connsiteX5" fmla="*/ 0 w 1590675"/>
                <a:gd name="connsiteY5" fmla="*/ 59055 h 521255"/>
                <a:gd name="connsiteX6" fmla="*/ 82867 w 1590675"/>
                <a:gd name="connsiteY6" fmla="*/ 175260 h 521255"/>
                <a:gd name="connsiteX7" fmla="*/ 599122 w 1590675"/>
                <a:gd name="connsiteY7" fmla="*/ 473392 h 521255"/>
                <a:gd name="connsiteX8" fmla="*/ 996315 w 1590675"/>
                <a:gd name="connsiteY8" fmla="*/ 473392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8"/>
                  </a:lnTo>
                  <a:cubicBezTo>
                    <a:pt x="886778" y="478155"/>
                    <a:pt x="709613" y="478155"/>
                    <a:pt x="599122" y="414338"/>
                  </a:cubicBezTo>
                  <a:lnTo>
                    <a:pt x="82867" y="116205"/>
                  </a:lnTo>
                  <a:cubicBezTo>
                    <a:pt x="27622" y="83820"/>
                    <a:pt x="0" y="41910"/>
                    <a:pt x="0" y="0"/>
                  </a:cubicBezTo>
                  <a:lnTo>
                    <a:pt x="0" y="59055"/>
                  </a:lnTo>
                  <a:cubicBezTo>
                    <a:pt x="0" y="100965"/>
                    <a:pt x="27622" y="142875"/>
                    <a:pt x="82867" y="175260"/>
                  </a:cubicBezTo>
                  <a:lnTo>
                    <a:pt x="599122" y="473392"/>
                  </a:lnTo>
                  <a:cubicBezTo>
                    <a:pt x="708660" y="537210"/>
                    <a:pt x="886778" y="537210"/>
                    <a:pt x="996315" y="473392"/>
                  </a:cubicBezTo>
                  <a:lnTo>
                    <a:pt x="1508760" y="175260"/>
                  </a:lnTo>
                  <a:cubicBezTo>
                    <a:pt x="1563053" y="143828"/>
                    <a:pt x="1590675" y="102870"/>
                    <a:pt x="1590675" y="60960"/>
                  </a:cubicBezTo>
                  <a:lnTo>
                    <a:pt x="1590675" y="1905"/>
                  </a:lnTo>
                  <a:cubicBezTo>
                    <a:pt x="1590675" y="43815"/>
                    <a:pt x="1563053" y="84773"/>
                    <a:pt x="1508760" y="116205"/>
                  </a:cubicBezTo>
                  <a:close/>
                </a:path>
              </a:pathLst>
            </a:custGeom>
            <a:gradFill>
              <a:gsLst>
                <a:gs pos="15000">
                  <a:schemeClr val="accent2"/>
                </a:gs>
                <a:gs pos="100000">
                  <a:schemeClr val="accent2">
                    <a:lumMod val="75000"/>
                  </a:schemeClr>
                </a:gs>
              </a:gsLst>
              <a:path path="circle">
                <a:fillToRect r="100000" b="100000"/>
              </a:path>
            </a:gradFill>
            <a:ln w="9525" cap="flat">
              <a:noFill/>
              <a:prstDash val="solid"/>
              <a:miter/>
            </a:ln>
          </p:spPr>
          <p:txBody>
            <a:bodyPr rtlCol="0" anchor="ctr"/>
            <a:lstStyle/>
            <a:p>
              <a:endParaRPr lang="en-US"/>
            </a:p>
          </p:txBody>
        </p:sp>
        <p:sp>
          <p:nvSpPr>
            <p:cNvPr id="23" name="Freeform: Shape 12">
              <a:extLst>
                <a:ext uri="{FF2B5EF4-FFF2-40B4-BE49-F238E27FC236}">
                  <a16:creationId xmlns:a16="http://schemas.microsoft.com/office/drawing/2014/main" id="{D6F78E2A-0AB6-861A-241C-BA245901927A}"/>
                </a:ext>
              </a:extLst>
            </p:cNvPr>
            <p:cNvSpPr/>
            <p:nvPr/>
          </p:nvSpPr>
          <p:spPr>
            <a:xfrm>
              <a:off x="4338874" y="2576273"/>
              <a:ext cx="1590201" cy="921543"/>
            </a:xfrm>
            <a:custGeom>
              <a:avLst/>
              <a:gdLst>
                <a:gd name="connsiteX0" fmla="*/ 1507571 w 1590201"/>
                <a:gd name="connsiteY0" fmla="*/ 345996 h 921543"/>
                <a:gd name="connsiteX1" fmla="*/ 1508523 w 1590201"/>
                <a:gd name="connsiteY1" fmla="*/ 575548 h 921543"/>
                <a:gd name="connsiteX2" fmla="*/ 996079 w 1590201"/>
                <a:gd name="connsiteY2" fmla="*/ 873681 h 921543"/>
                <a:gd name="connsiteX3" fmla="*/ 598886 w 1590201"/>
                <a:gd name="connsiteY3" fmla="*/ 873681 h 921543"/>
                <a:gd name="connsiteX4" fmla="*/ 82631 w 1590201"/>
                <a:gd name="connsiteY4" fmla="*/ 575548 h 921543"/>
                <a:gd name="connsiteX5" fmla="*/ 81678 w 1590201"/>
                <a:gd name="connsiteY5" fmla="*/ 345996 h 921543"/>
                <a:gd name="connsiteX6" fmla="*/ 594123 w 1590201"/>
                <a:gd name="connsiteY6" fmla="*/ 47863 h 921543"/>
                <a:gd name="connsiteX7" fmla="*/ 991316 w 1590201"/>
                <a:gd name="connsiteY7" fmla="*/ 47863 h 921543"/>
                <a:gd name="connsiteX8" fmla="*/ 1507571 w 1590201"/>
                <a:gd name="connsiteY8" fmla="*/ 345996 h 9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1543">
                  <a:moveTo>
                    <a:pt x="1507571" y="345996"/>
                  </a:moveTo>
                  <a:cubicBezTo>
                    <a:pt x="1617108" y="409813"/>
                    <a:pt x="1618061" y="512683"/>
                    <a:pt x="1508523" y="575548"/>
                  </a:cubicBezTo>
                  <a:lnTo>
                    <a:pt x="996079" y="873681"/>
                  </a:lnTo>
                  <a:cubicBezTo>
                    <a:pt x="886541" y="937498"/>
                    <a:pt x="709376" y="937498"/>
                    <a:pt x="598886" y="873681"/>
                  </a:cubicBezTo>
                  <a:lnTo>
                    <a:pt x="82631" y="575548"/>
                  </a:lnTo>
                  <a:cubicBezTo>
                    <a:pt x="-26907" y="511731"/>
                    <a:pt x="-27859" y="408861"/>
                    <a:pt x="81678" y="345996"/>
                  </a:cubicBezTo>
                  <a:lnTo>
                    <a:pt x="594123" y="47863"/>
                  </a:lnTo>
                  <a:cubicBezTo>
                    <a:pt x="703661" y="-15954"/>
                    <a:pt x="880826" y="-15954"/>
                    <a:pt x="991316" y="47863"/>
                  </a:cubicBezTo>
                  <a:lnTo>
                    <a:pt x="1507571" y="345996"/>
                  </a:lnTo>
                  <a:close/>
                </a:path>
              </a:pathLst>
            </a:custGeom>
            <a:gradFill>
              <a:gsLst>
                <a:gs pos="15000">
                  <a:schemeClr val="accent2">
                    <a:lumMod val="20000"/>
                    <a:lumOff val="80000"/>
                  </a:schemeClr>
                </a:gs>
                <a:gs pos="100000">
                  <a:schemeClr val="accent2">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24" name="Graphic 2">
            <a:extLst>
              <a:ext uri="{FF2B5EF4-FFF2-40B4-BE49-F238E27FC236}">
                <a16:creationId xmlns:a16="http://schemas.microsoft.com/office/drawing/2014/main" id="{CB61D1B3-085A-3A12-5296-051F63F7E945}"/>
              </a:ext>
            </a:extLst>
          </p:cNvPr>
          <p:cNvGrpSpPr/>
          <p:nvPr/>
        </p:nvGrpSpPr>
        <p:grpSpPr>
          <a:xfrm>
            <a:off x="6189786" y="2958009"/>
            <a:ext cx="1494612" cy="921379"/>
            <a:chOff x="7710487" y="1880948"/>
            <a:chExt cx="1590675" cy="980599"/>
          </a:xfrm>
        </p:grpSpPr>
        <p:sp>
          <p:nvSpPr>
            <p:cNvPr id="25" name="Freeform: Shape 14">
              <a:extLst>
                <a:ext uri="{FF2B5EF4-FFF2-40B4-BE49-F238E27FC236}">
                  <a16:creationId xmlns:a16="http://schemas.microsoft.com/office/drawing/2014/main" id="{D51BA061-A924-5221-6FA9-609DE5C93ADF}"/>
                </a:ext>
              </a:extLst>
            </p:cNvPr>
            <p:cNvSpPr/>
            <p:nvPr/>
          </p:nvSpPr>
          <p:spPr>
            <a:xfrm>
              <a:off x="7710487" y="2340292"/>
              <a:ext cx="1590675" cy="521255"/>
            </a:xfrm>
            <a:custGeom>
              <a:avLst/>
              <a:gdLst>
                <a:gd name="connsiteX0" fmla="*/ 1508760 w 1590675"/>
                <a:gd name="connsiteY0" fmla="*/ 116205 h 521255"/>
                <a:gd name="connsiteX1" fmla="*/ 996315 w 1590675"/>
                <a:gd name="connsiteY1" fmla="*/ 414337 h 521255"/>
                <a:gd name="connsiteX2" fmla="*/ 599123 w 1590675"/>
                <a:gd name="connsiteY2" fmla="*/ 414337 h 521255"/>
                <a:gd name="connsiteX3" fmla="*/ 82868 w 1590675"/>
                <a:gd name="connsiteY3" fmla="*/ 116205 h 521255"/>
                <a:gd name="connsiteX4" fmla="*/ 0 w 1590675"/>
                <a:gd name="connsiteY4" fmla="*/ 0 h 521255"/>
                <a:gd name="connsiteX5" fmla="*/ 0 w 1590675"/>
                <a:gd name="connsiteY5" fmla="*/ 59055 h 521255"/>
                <a:gd name="connsiteX6" fmla="*/ 82868 w 1590675"/>
                <a:gd name="connsiteY6" fmla="*/ 175260 h 521255"/>
                <a:gd name="connsiteX7" fmla="*/ 599123 w 1590675"/>
                <a:gd name="connsiteY7" fmla="*/ 473393 h 521255"/>
                <a:gd name="connsiteX8" fmla="*/ 996315 w 1590675"/>
                <a:gd name="connsiteY8" fmla="*/ 473393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7"/>
                  </a:lnTo>
                  <a:cubicBezTo>
                    <a:pt x="886777" y="478155"/>
                    <a:pt x="709613" y="478155"/>
                    <a:pt x="599123" y="414337"/>
                  </a:cubicBezTo>
                  <a:lnTo>
                    <a:pt x="82868" y="116205"/>
                  </a:lnTo>
                  <a:cubicBezTo>
                    <a:pt x="27622" y="83820"/>
                    <a:pt x="0" y="41910"/>
                    <a:pt x="0" y="0"/>
                  </a:cubicBezTo>
                  <a:lnTo>
                    <a:pt x="0" y="59055"/>
                  </a:lnTo>
                  <a:cubicBezTo>
                    <a:pt x="0" y="100965"/>
                    <a:pt x="27622" y="142875"/>
                    <a:pt x="82868" y="175260"/>
                  </a:cubicBezTo>
                  <a:lnTo>
                    <a:pt x="599123" y="473393"/>
                  </a:lnTo>
                  <a:cubicBezTo>
                    <a:pt x="708660" y="537210"/>
                    <a:pt x="886777" y="537210"/>
                    <a:pt x="996315" y="473393"/>
                  </a:cubicBezTo>
                  <a:lnTo>
                    <a:pt x="1508760" y="175260"/>
                  </a:lnTo>
                  <a:cubicBezTo>
                    <a:pt x="1563052" y="143827"/>
                    <a:pt x="1590675" y="102870"/>
                    <a:pt x="1590675" y="60960"/>
                  </a:cubicBezTo>
                  <a:lnTo>
                    <a:pt x="1590675" y="1905"/>
                  </a:lnTo>
                  <a:cubicBezTo>
                    <a:pt x="1590675" y="43815"/>
                    <a:pt x="1563052" y="84772"/>
                    <a:pt x="1508760" y="116205"/>
                  </a:cubicBezTo>
                  <a:close/>
                </a:path>
              </a:pathLst>
            </a:custGeom>
            <a:gradFill>
              <a:gsLst>
                <a:gs pos="15000">
                  <a:schemeClr val="accent4"/>
                </a:gs>
                <a:gs pos="100000">
                  <a:schemeClr val="accent4">
                    <a:lumMod val="75000"/>
                  </a:schemeClr>
                </a:gs>
              </a:gsLst>
              <a:path path="circle">
                <a:fillToRect r="100000" b="100000"/>
              </a:path>
            </a:gra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DA5A4AA5-C9BE-BF44-2AAC-613DF930BCEF}"/>
                </a:ext>
              </a:extLst>
            </p:cNvPr>
            <p:cNvSpPr/>
            <p:nvPr/>
          </p:nvSpPr>
          <p:spPr>
            <a:xfrm>
              <a:off x="7710724" y="1880948"/>
              <a:ext cx="1590201" cy="921543"/>
            </a:xfrm>
            <a:custGeom>
              <a:avLst/>
              <a:gdLst>
                <a:gd name="connsiteX0" fmla="*/ 1507571 w 1590201"/>
                <a:gd name="connsiteY0" fmla="*/ 345996 h 921543"/>
                <a:gd name="connsiteX1" fmla="*/ 1508524 w 1590201"/>
                <a:gd name="connsiteY1" fmla="*/ 575548 h 921543"/>
                <a:gd name="connsiteX2" fmla="*/ 996078 w 1590201"/>
                <a:gd name="connsiteY2" fmla="*/ 873681 h 921543"/>
                <a:gd name="connsiteX3" fmla="*/ 598886 w 1590201"/>
                <a:gd name="connsiteY3" fmla="*/ 873681 h 921543"/>
                <a:gd name="connsiteX4" fmla="*/ 82631 w 1590201"/>
                <a:gd name="connsiteY4" fmla="*/ 575548 h 921543"/>
                <a:gd name="connsiteX5" fmla="*/ 81678 w 1590201"/>
                <a:gd name="connsiteY5" fmla="*/ 345996 h 921543"/>
                <a:gd name="connsiteX6" fmla="*/ 594124 w 1590201"/>
                <a:gd name="connsiteY6" fmla="*/ 47863 h 921543"/>
                <a:gd name="connsiteX7" fmla="*/ 991316 w 1590201"/>
                <a:gd name="connsiteY7" fmla="*/ 47863 h 921543"/>
                <a:gd name="connsiteX8" fmla="*/ 1507571 w 1590201"/>
                <a:gd name="connsiteY8" fmla="*/ 345996 h 9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1543">
                  <a:moveTo>
                    <a:pt x="1507571" y="345996"/>
                  </a:moveTo>
                  <a:cubicBezTo>
                    <a:pt x="1617108" y="409813"/>
                    <a:pt x="1618061" y="512683"/>
                    <a:pt x="1508524" y="575548"/>
                  </a:cubicBezTo>
                  <a:lnTo>
                    <a:pt x="996078" y="873681"/>
                  </a:lnTo>
                  <a:cubicBezTo>
                    <a:pt x="886541" y="937498"/>
                    <a:pt x="709376" y="937498"/>
                    <a:pt x="598886" y="873681"/>
                  </a:cubicBezTo>
                  <a:lnTo>
                    <a:pt x="82631" y="575548"/>
                  </a:lnTo>
                  <a:cubicBezTo>
                    <a:pt x="-26907" y="511731"/>
                    <a:pt x="-27859" y="408861"/>
                    <a:pt x="81678" y="345996"/>
                  </a:cubicBezTo>
                  <a:lnTo>
                    <a:pt x="594124" y="47863"/>
                  </a:lnTo>
                  <a:cubicBezTo>
                    <a:pt x="703661" y="-15954"/>
                    <a:pt x="880826" y="-15954"/>
                    <a:pt x="991316" y="47863"/>
                  </a:cubicBezTo>
                  <a:lnTo>
                    <a:pt x="1507571" y="345996"/>
                  </a:lnTo>
                  <a:close/>
                </a:path>
              </a:pathLst>
            </a:custGeom>
            <a:gradFill>
              <a:gsLst>
                <a:gs pos="15000">
                  <a:schemeClr val="accent4">
                    <a:lumMod val="20000"/>
                    <a:lumOff val="80000"/>
                  </a:schemeClr>
                </a:gs>
                <a:gs pos="100000">
                  <a:schemeClr val="accent4">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27" name="Graphic 2">
            <a:extLst>
              <a:ext uri="{FF2B5EF4-FFF2-40B4-BE49-F238E27FC236}">
                <a16:creationId xmlns:a16="http://schemas.microsoft.com/office/drawing/2014/main" id="{7497B989-442F-B018-499E-B21BC1D60599}"/>
              </a:ext>
            </a:extLst>
          </p:cNvPr>
          <p:cNvGrpSpPr/>
          <p:nvPr/>
        </p:nvGrpSpPr>
        <p:grpSpPr>
          <a:xfrm>
            <a:off x="2819860" y="4750873"/>
            <a:ext cx="296911" cy="181680"/>
            <a:chOff x="4123966" y="3789044"/>
            <a:chExt cx="315994" cy="193357"/>
          </a:xfrm>
        </p:grpSpPr>
        <p:sp>
          <p:nvSpPr>
            <p:cNvPr id="28" name="Freeform: Shape 18">
              <a:extLst>
                <a:ext uri="{FF2B5EF4-FFF2-40B4-BE49-F238E27FC236}">
                  <a16:creationId xmlns:a16="http://schemas.microsoft.com/office/drawing/2014/main" id="{CA4FF6CF-C49F-F050-80D1-32151700F83E}"/>
                </a:ext>
              </a:extLst>
            </p:cNvPr>
            <p:cNvSpPr/>
            <p:nvPr/>
          </p:nvSpPr>
          <p:spPr>
            <a:xfrm>
              <a:off x="4124325" y="3854766"/>
              <a:ext cx="315366" cy="127635"/>
            </a:xfrm>
            <a:custGeom>
              <a:avLst/>
              <a:gdLst>
                <a:gd name="connsiteX0" fmla="*/ 295275 w 315366"/>
                <a:gd name="connsiteY0" fmla="*/ 75248 h 127635"/>
                <a:gd name="connsiteX1" fmla="*/ 245745 w 315366"/>
                <a:gd name="connsiteY1" fmla="*/ 101917 h 127635"/>
                <a:gd name="connsiteX2" fmla="*/ 147638 w 315366"/>
                <a:gd name="connsiteY2" fmla="*/ 101917 h 127635"/>
                <a:gd name="connsiteX3" fmla="*/ 20003 w 315366"/>
                <a:gd name="connsiteY3" fmla="*/ 28575 h 127635"/>
                <a:gd name="connsiteX4" fmla="*/ 0 w 315366"/>
                <a:gd name="connsiteY4" fmla="*/ 0 h 127635"/>
                <a:gd name="connsiteX5" fmla="*/ 0 w 315366"/>
                <a:gd name="connsiteY5" fmla="*/ 14288 h 127635"/>
                <a:gd name="connsiteX6" fmla="*/ 20003 w 315366"/>
                <a:gd name="connsiteY6" fmla="*/ 42863 h 127635"/>
                <a:gd name="connsiteX7" fmla="*/ 147638 w 315366"/>
                <a:gd name="connsiteY7" fmla="*/ 116205 h 127635"/>
                <a:gd name="connsiteX8" fmla="*/ 245745 w 315366"/>
                <a:gd name="connsiteY8" fmla="*/ 116205 h 127635"/>
                <a:gd name="connsiteX9" fmla="*/ 295275 w 315366"/>
                <a:gd name="connsiteY9" fmla="*/ 89535 h 127635"/>
                <a:gd name="connsiteX10" fmla="*/ 315278 w 315366"/>
                <a:gd name="connsiteY10" fmla="*/ 60960 h 127635"/>
                <a:gd name="connsiteX11" fmla="*/ 315278 w 315366"/>
                <a:gd name="connsiteY11" fmla="*/ 46673 h 127635"/>
                <a:gd name="connsiteX12" fmla="*/ 295275 w 315366"/>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66" h="127635">
                  <a:moveTo>
                    <a:pt x="295275" y="75248"/>
                  </a:moveTo>
                  <a:lnTo>
                    <a:pt x="245745" y="101917"/>
                  </a:lnTo>
                  <a:cubicBezTo>
                    <a:pt x="219075" y="117158"/>
                    <a:pt x="175260" y="117158"/>
                    <a:pt x="147638" y="101917"/>
                  </a:cubicBezTo>
                  <a:lnTo>
                    <a:pt x="20003" y="28575"/>
                  </a:lnTo>
                  <a:cubicBezTo>
                    <a:pt x="6667" y="20955"/>
                    <a:pt x="0" y="10478"/>
                    <a:pt x="0" y="0"/>
                  </a:cubicBezTo>
                  <a:lnTo>
                    <a:pt x="0" y="14288"/>
                  </a:lnTo>
                  <a:cubicBezTo>
                    <a:pt x="0" y="24765"/>
                    <a:pt x="6667"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3"/>
                  </a:lnTo>
                  <a:cubicBezTo>
                    <a:pt x="316230" y="58103"/>
                    <a:pt x="309563" y="67628"/>
                    <a:pt x="295275" y="75248"/>
                  </a:cubicBezTo>
                  <a:close/>
                </a:path>
              </a:pathLst>
            </a:custGeom>
            <a:gradFill>
              <a:gsLst>
                <a:gs pos="15000">
                  <a:schemeClr val="accent1"/>
                </a:gs>
                <a:gs pos="100000">
                  <a:schemeClr val="accent1">
                    <a:lumMod val="75000"/>
                  </a:schemeClr>
                </a:gs>
              </a:gsLst>
              <a:path path="circle">
                <a:fillToRect r="100000" b="100000"/>
              </a:path>
            </a:gradFill>
            <a:ln w="9525" cap="flat">
              <a:noFill/>
              <a:prstDash val="solid"/>
              <a:miter/>
            </a:ln>
          </p:spPr>
          <p:txBody>
            <a:bodyPr rtlCol="0" anchor="ctr"/>
            <a:lstStyle/>
            <a:p>
              <a:endParaRPr lang="en-US"/>
            </a:p>
          </p:txBody>
        </p:sp>
        <p:sp>
          <p:nvSpPr>
            <p:cNvPr id="29" name="Freeform: Shape 19">
              <a:extLst>
                <a:ext uri="{FF2B5EF4-FFF2-40B4-BE49-F238E27FC236}">
                  <a16:creationId xmlns:a16="http://schemas.microsoft.com/office/drawing/2014/main" id="{8548E878-2E2B-5A00-D5DC-4B1923516AF4}"/>
                </a:ext>
              </a:extLst>
            </p:cNvPr>
            <p:cNvSpPr/>
            <p:nvPr/>
          </p:nvSpPr>
          <p:spPr>
            <a:xfrm>
              <a:off x="4123966" y="3789044"/>
              <a:ext cx="315994" cy="179070"/>
            </a:xfrm>
            <a:custGeom>
              <a:avLst/>
              <a:gdLst>
                <a:gd name="connsiteX0" fmla="*/ 295634 w 315994"/>
                <a:gd name="connsiteY0" fmla="*/ 84773 h 179070"/>
                <a:gd name="connsiteX1" fmla="*/ 295634 w 315994"/>
                <a:gd name="connsiteY1" fmla="*/ 140970 h 179070"/>
                <a:gd name="connsiteX2" fmla="*/ 246104 w 315994"/>
                <a:gd name="connsiteY2" fmla="*/ 167640 h 179070"/>
                <a:gd name="connsiteX3" fmla="*/ 147996 w 315994"/>
                <a:gd name="connsiteY3" fmla="*/ 167640 h 179070"/>
                <a:gd name="connsiteX4" fmla="*/ 20361 w 315994"/>
                <a:gd name="connsiteY4" fmla="*/ 94298 h 179070"/>
                <a:gd name="connsiteX5" fmla="*/ 20361 w 315994"/>
                <a:gd name="connsiteY5" fmla="*/ 38100 h 179070"/>
                <a:gd name="connsiteX6" fmla="*/ 69891 w 315994"/>
                <a:gd name="connsiteY6" fmla="*/ 11430 h 179070"/>
                <a:gd name="connsiteX7" fmla="*/ 167999 w 315994"/>
                <a:gd name="connsiteY7" fmla="*/ 11430 h 179070"/>
                <a:gd name="connsiteX8" fmla="*/ 295634 w 315994"/>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8"/>
                    <a:pt x="-7261" y="53340"/>
                    <a:pt x="20361" y="38100"/>
                  </a:cubicBezTo>
                  <a:lnTo>
                    <a:pt x="69891" y="11430"/>
                  </a:lnTo>
                  <a:cubicBezTo>
                    <a:pt x="96561" y="-3810"/>
                    <a:pt x="140376" y="-3810"/>
                    <a:pt x="167999" y="11430"/>
                  </a:cubicBezTo>
                  <a:lnTo>
                    <a:pt x="295634" y="84773"/>
                  </a:lnTo>
                  <a:close/>
                </a:path>
              </a:pathLst>
            </a:custGeom>
            <a:gradFill>
              <a:gsLst>
                <a:gs pos="15000">
                  <a:schemeClr val="accent1">
                    <a:lumMod val="20000"/>
                    <a:lumOff val="80000"/>
                  </a:schemeClr>
                </a:gs>
                <a:gs pos="100000">
                  <a:schemeClr val="accent1">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30" name="Graphic 2">
            <a:extLst>
              <a:ext uri="{FF2B5EF4-FFF2-40B4-BE49-F238E27FC236}">
                <a16:creationId xmlns:a16="http://schemas.microsoft.com/office/drawing/2014/main" id="{6350D746-689B-82E4-F501-2D4FEDE65D73}"/>
              </a:ext>
            </a:extLst>
          </p:cNvPr>
          <p:cNvGrpSpPr/>
          <p:nvPr/>
        </p:nvGrpSpPr>
        <p:grpSpPr>
          <a:xfrm>
            <a:off x="2998856" y="4583511"/>
            <a:ext cx="296911" cy="182574"/>
            <a:chOff x="4314466" y="3610926"/>
            <a:chExt cx="315994" cy="194309"/>
          </a:xfrm>
        </p:grpSpPr>
        <p:sp>
          <p:nvSpPr>
            <p:cNvPr id="31" name="Freeform: Shape 21">
              <a:extLst>
                <a:ext uri="{FF2B5EF4-FFF2-40B4-BE49-F238E27FC236}">
                  <a16:creationId xmlns:a16="http://schemas.microsoft.com/office/drawing/2014/main" id="{F2EB32B9-2680-3D92-0D49-A1B6F673E678}"/>
                </a:ext>
              </a:extLst>
            </p:cNvPr>
            <p:cNvSpPr/>
            <p:nvPr/>
          </p:nvSpPr>
          <p:spPr>
            <a:xfrm>
              <a:off x="4314825" y="3677602"/>
              <a:ext cx="315366" cy="127634"/>
            </a:xfrm>
            <a:custGeom>
              <a:avLst/>
              <a:gdLst>
                <a:gd name="connsiteX0" fmla="*/ 295275 w 315366"/>
                <a:gd name="connsiteY0" fmla="*/ 75247 h 127634"/>
                <a:gd name="connsiteX1" fmla="*/ 245745 w 315366"/>
                <a:gd name="connsiteY1" fmla="*/ 101917 h 127634"/>
                <a:gd name="connsiteX2" fmla="*/ 147638 w 315366"/>
                <a:gd name="connsiteY2" fmla="*/ 101917 h 127634"/>
                <a:gd name="connsiteX3" fmla="*/ 20003 w 315366"/>
                <a:gd name="connsiteY3" fmla="*/ 28575 h 127634"/>
                <a:gd name="connsiteX4" fmla="*/ 0 w 315366"/>
                <a:gd name="connsiteY4" fmla="*/ 0 h 127634"/>
                <a:gd name="connsiteX5" fmla="*/ 0 w 315366"/>
                <a:gd name="connsiteY5" fmla="*/ 14288 h 127634"/>
                <a:gd name="connsiteX6" fmla="*/ 20003 w 315366"/>
                <a:gd name="connsiteY6" fmla="*/ 42863 h 127634"/>
                <a:gd name="connsiteX7" fmla="*/ 147638 w 315366"/>
                <a:gd name="connsiteY7" fmla="*/ 116205 h 127634"/>
                <a:gd name="connsiteX8" fmla="*/ 245745 w 315366"/>
                <a:gd name="connsiteY8" fmla="*/ 116205 h 127634"/>
                <a:gd name="connsiteX9" fmla="*/ 295275 w 315366"/>
                <a:gd name="connsiteY9" fmla="*/ 89535 h 127634"/>
                <a:gd name="connsiteX10" fmla="*/ 315278 w 315366"/>
                <a:gd name="connsiteY10" fmla="*/ 60960 h 127634"/>
                <a:gd name="connsiteX11" fmla="*/ 315278 w 315366"/>
                <a:gd name="connsiteY11" fmla="*/ 46672 h 127634"/>
                <a:gd name="connsiteX12" fmla="*/ 295275 w 315366"/>
                <a:gd name="connsiteY12" fmla="*/ 75247 h 12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66" h="127634">
                  <a:moveTo>
                    <a:pt x="295275" y="75247"/>
                  </a:moveTo>
                  <a:lnTo>
                    <a:pt x="245745" y="101917"/>
                  </a:lnTo>
                  <a:cubicBezTo>
                    <a:pt x="219075" y="117157"/>
                    <a:pt x="175260" y="117157"/>
                    <a:pt x="147638" y="101917"/>
                  </a:cubicBezTo>
                  <a:lnTo>
                    <a:pt x="20003" y="28575"/>
                  </a:lnTo>
                  <a:cubicBezTo>
                    <a:pt x="6667" y="20955"/>
                    <a:pt x="0" y="10477"/>
                    <a:pt x="0" y="0"/>
                  </a:cubicBezTo>
                  <a:lnTo>
                    <a:pt x="0" y="14288"/>
                  </a:lnTo>
                  <a:cubicBezTo>
                    <a:pt x="0" y="24765"/>
                    <a:pt x="6667"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2"/>
                  </a:lnTo>
                  <a:cubicBezTo>
                    <a:pt x="316230" y="57150"/>
                    <a:pt x="309563" y="67627"/>
                    <a:pt x="295275" y="75247"/>
                  </a:cubicBezTo>
                  <a:close/>
                </a:path>
              </a:pathLst>
            </a:custGeom>
            <a:gradFill>
              <a:gsLst>
                <a:gs pos="15000">
                  <a:schemeClr val="accent1"/>
                </a:gs>
                <a:gs pos="100000">
                  <a:schemeClr val="accent1">
                    <a:lumMod val="75000"/>
                  </a:schemeClr>
                </a:gs>
              </a:gsLst>
              <a:path path="circle">
                <a:fillToRect r="100000" b="100000"/>
              </a:path>
            </a:gradFill>
            <a:ln w="9525" cap="flat">
              <a:noFill/>
              <a:prstDash val="solid"/>
              <a:miter/>
            </a:ln>
          </p:spPr>
          <p:txBody>
            <a:bodyPr rtlCol="0" anchor="ctr"/>
            <a:lstStyle/>
            <a:p>
              <a:endParaRPr lang="en-US"/>
            </a:p>
          </p:txBody>
        </p:sp>
        <p:sp>
          <p:nvSpPr>
            <p:cNvPr id="32" name="Freeform: Shape 22">
              <a:extLst>
                <a:ext uri="{FF2B5EF4-FFF2-40B4-BE49-F238E27FC236}">
                  <a16:creationId xmlns:a16="http://schemas.microsoft.com/office/drawing/2014/main" id="{BDCD2F5D-A6B5-C2C8-0796-A617D2A1AE33}"/>
                </a:ext>
              </a:extLst>
            </p:cNvPr>
            <p:cNvSpPr/>
            <p:nvPr/>
          </p:nvSpPr>
          <p:spPr>
            <a:xfrm>
              <a:off x="4314466" y="3610926"/>
              <a:ext cx="315994" cy="179070"/>
            </a:xfrm>
            <a:custGeom>
              <a:avLst/>
              <a:gdLst>
                <a:gd name="connsiteX0" fmla="*/ 295634 w 315994"/>
                <a:gd name="connsiteY0" fmla="*/ 84773 h 179070"/>
                <a:gd name="connsiteX1" fmla="*/ 295634 w 315994"/>
                <a:gd name="connsiteY1" fmla="*/ 140970 h 179070"/>
                <a:gd name="connsiteX2" fmla="*/ 246104 w 315994"/>
                <a:gd name="connsiteY2" fmla="*/ 167640 h 179070"/>
                <a:gd name="connsiteX3" fmla="*/ 147996 w 315994"/>
                <a:gd name="connsiteY3" fmla="*/ 167640 h 179070"/>
                <a:gd name="connsiteX4" fmla="*/ 20361 w 315994"/>
                <a:gd name="connsiteY4" fmla="*/ 94298 h 179070"/>
                <a:gd name="connsiteX5" fmla="*/ 20361 w 315994"/>
                <a:gd name="connsiteY5" fmla="*/ 38100 h 179070"/>
                <a:gd name="connsiteX6" fmla="*/ 69891 w 315994"/>
                <a:gd name="connsiteY6" fmla="*/ 11430 h 179070"/>
                <a:gd name="connsiteX7" fmla="*/ 167999 w 315994"/>
                <a:gd name="connsiteY7" fmla="*/ 11430 h 179070"/>
                <a:gd name="connsiteX8" fmla="*/ 295634 w 315994"/>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7"/>
                    <a:pt x="-7261" y="53340"/>
                    <a:pt x="20361" y="38100"/>
                  </a:cubicBezTo>
                  <a:lnTo>
                    <a:pt x="69891" y="11430"/>
                  </a:lnTo>
                  <a:cubicBezTo>
                    <a:pt x="96561" y="-3810"/>
                    <a:pt x="140376" y="-3810"/>
                    <a:pt x="167999" y="11430"/>
                  </a:cubicBezTo>
                  <a:lnTo>
                    <a:pt x="295634" y="84773"/>
                  </a:lnTo>
                  <a:close/>
                </a:path>
              </a:pathLst>
            </a:custGeom>
            <a:gradFill>
              <a:gsLst>
                <a:gs pos="15000">
                  <a:schemeClr val="accent1">
                    <a:lumMod val="20000"/>
                    <a:lumOff val="80000"/>
                  </a:schemeClr>
                </a:gs>
                <a:gs pos="100000">
                  <a:schemeClr val="accent1">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33" name="Graphic 2">
            <a:extLst>
              <a:ext uri="{FF2B5EF4-FFF2-40B4-BE49-F238E27FC236}">
                <a16:creationId xmlns:a16="http://schemas.microsoft.com/office/drawing/2014/main" id="{35BFC0D0-F0E3-9D27-A7F9-88DF353B1F3C}"/>
              </a:ext>
            </a:extLst>
          </p:cNvPr>
          <p:cNvGrpSpPr/>
          <p:nvPr/>
        </p:nvGrpSpPr>
        <p:grpSpPr>
          <a:xfrm>
            <a:off x="3193960" y="4401831"/>
            <a:ext cx="297469" cy="181680"/>
            <a:chOff x="4522111" y="3417569"/>
            <a:chExt cx="316588" cy="193357"/>
          </a:xfrm>
        </p:grpSpPr>
        <p:sp>
          <p:nvSpPr>
            <p:cNvPr id="34" name="Freeform: Shape 24">
              <a:extLst>
                <a:ext uri="{FF2B5EF4-FFF2-40B4-BE49-F238E27FC236}">
                  <a16:creationId xmlns:a16="http://schemas.microsoft.com/office/drawing/2014/main" id="{71C2AE2C-87CF-46D4-8CE2-FD4492D9C04C}"/>
                </a:ext>
              </a:extLst>
            </p:cNvPr>
            <p:cNvSpPr/>
            <p:nvPr/>
          </p:nvSpPr>
          <p:spPr>
            <a:xfrm>
              <a:off x="4523422" y="3483291"/>
              <a:ext cx="315277" cy="127635"/>
            </a:xfrm>
            <a:custGeom>
              <a:avLst/>
              <a:gdLst>
                <a:gd name="connsiteX0" fmla="*/ 295275 w 315277"/>
                <a:gd name="connsiteY0" fmla="*/ 75248 h 127635"/>
                <a:gd name="connsiteX1" fmla="*/ 245745 w 315277"/>
                <a:gd name="connsiteY1" fmla="*/ 101917 h 127635"/>
                <a:gd name="connsiteX2" fmla="*/ 147638 w 315277"/>
                <a:gd name="connsiteY2" fmla="*/ 101917 h 127635"/>
                <a:gd name="connsiteX3" fmla="*/ 20003 w 315277"/>
                <a:gd name="connsiteY3" fmla="*/ 28575 h 127635"/>
                <a:gd name="connsiteX4" fmla="*/ 0 w 315277"/>
                <a:gd name="connsiteY4" fmla="*/ 0 h 127635"/>
                <a:gd name="connsiteX5" fmla="*/ 0 w 315277"/>
                <a:gd name="connsiteY5" fmla="*/ 14288 h 127635"/>
                <a:gd name="connsiteX6" fmla="*/ 20003 w 315277"/>
                <a:gd name="connsiteY6" fmla="*/ 42863 h 127635"/>
                <a:gd name="connsiteX7" fmla="*/ 147638 w 315277"/>
                <a:gd name="connsiteY7" fmla="*/ 116205 h 127635"/>
                <a:gd name="connsiteX8" fmla="*/ 245745 w 315277"/>
                <a:gd name="connsiteY8" fmla="*/ 116205 h 127635"/>
                <a:gd name="connsiteX9" fmla="*/ 295275 w 315277"/>
                <a:gd name="connsiteY9" fmla="*/ 89535 h 127635"/>
                <a:gd name="connsiteX10" fmla="*/ 315278 w 315277"/>
                <a:gd name="connsiteY10" fmla="*/ 60960 h 127635"/>
                <a:gd name="connsiteX11" fmla="*/ 315278 w 315277"/>
                <a:gd name="connsiteY11" fmla="*/ 46673 h 127635"/>
                <a:gd name="connsiteX12" fmla="*/ 295275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95275" y="75248"/>
                  </a:moveTo>
                  <a:lnTo>
                    <a:pt x="245745" y="101917"/>
                  </a:lnTo>
                  <a:cubicBezTo>
                    <a:pt x="219075" y="117158"/>
                    <a:pt x="175260" y="117158"/>
                    <a:pt x="147638" y="101917"/>
                  </a:cubicBezTo>
                  <a:lnTo>
                    <a:pt x="20003" y="28575"/>
                  </a:lnTo>
                  <a:cubicBezTo>
                    <a:pt x="6668" y="20955"/>
                    <a:pt x="0" y="10478"/>
                    <a:pt x="0" y="0"/>
                  </a:cubicBezTo>
                  <a:lnTo>
                    <a:pt x="0" y="14288"/>
                  </a:lnTo>
                  <a:cubicBezTo>
                    <a:pt x="0" y="24765"/>
                    <a:pt x="6668" y="35242"/>
                    <a:pt x="20003" y="42863"/>
                  </a:cubicBezTo>
                  <a:lnTo>
                    <a:pt x="147638" y="116205"/>
                  </a:lnTo>
                  <a:cubicBezTo>
                    <a:pt x="174308" y="131445"/>
                    <a:pt x="218123" y="131445"/>
                    <a:pt x="245745" y="116205"/>
                  </a:cubicBezTo>
                  <a:lnTo>
                    <a:pt x="295275" y="89535"/>
                  </a:lnTo>
                  <a:cubicBezTo>
                    <a:pt x="308610" y="81915"/>
                    <a:pt x="315278" y="71438"/>
                    <a:pt x="315278" y="60960"/>
                  </a:cubicBezTo>
                  <a:lnTo>
                    <a:pt x="315278" y="46673"/>
                  </a:lnTo>
                  <a:cubicBezTo>
                    <a:pt x="315278" y="58103"/>
                    <a:pt x="308610" y="67628"/>
                    <a:pt x="295275" y="75248"/>
                  </a:cubicBezTo>
                  <a:close/>
                </a:path>
              </a:pathLst>
            </a:custGeom>
            <a:gradFill>
              <a:gsLst>
                <a:gs pos="15000">
                  <a:schemeClr val="accent1"/>
                </a:gs>
                <a:gs pos="100000">
                  <a:schemeClr val="accent1">
                    <a:lumMod val="75000"/>
                  </a:schemeClr>
                </a:gs>
              </a:gsLst>
              <a:path path="circle">
                <a:fillToRect r="100000" b="100000"/>
              </a:path>
            </a:gradFill>
            <a:ln w="9525" cap="flat">
              <a:noFill/>
              <a:prstDash val="solid"/>
              <a:miter/>
            </a:ln>
          </p:spPr>
          <p:txBody>
            <a:bodyPr rtlCol="0" anchor="ctr"/>
            <a:lstStyle/>
            <a:p>
              <a:endParaRPr lang="en-US"/>
            </a:p>
          </p:txBody>
        </p:sp>
        <p:sp>
          <p:nvSpPr>
            <p:cNvPr id="35" name="Freeform: Shape 25">
              <a:extLst>
                <a:ext uri="{FF2B5EF4-FFF2-40B4-BE49-F238E27FC236}">
                  <a16:creationId xmlns:a16="http://schemas.microsoft.com/office/drawing/2014/main" id="{79577F2B-288E-D895-01EC-2EE234FB17AC}"/>
                </a:ext>
              </a:extLst>
            </p:cNvPr>
            <p:cNvSpPr/>
            <p:nvPr/>
          </p:nvSpPr>
          <p:spPr>
            <a:xfrm>
              <a:off x="4522111" y="3417569"/>
              <a:ext cx="315995" cy="179070"/>
            </a:xfrm>
            <a:custGeom>
              <a:avLst/>
              <a:gdLst>
                <a:gd name="connsiteX0" fmla="*/ 295634 w 315995"/>
                <a:gd name="connsiteY0" fmla="*/ 84773 h 179070"/>
                <a:gd name="connsiteX1" fmla="*/ 295634 w 315995"/>
                <a:gd name="connsiteY1" fmla="*/ 140970 h 179070"/>
                <a:gd name="connsiteX2" fmla="*/ 246104 w 315995"/>
                <a:gd name="connsiteY2" fmla="*/ 167640 h 179070"/>
                <a:gd name="connsiteX3" fmla="*/ 147996 w 315995"/>
                <a:gd name="connsiteY3" fmla="*/ 167640 h 179070"/>
                <a:gd name="connsiteX4" fmla="*/ 20361 w 315995"/>
                <a:gd name="connsiteY4" fmla="*/ 94298 h 179070"/>
                <a:gd name="connsiteX5" fmla="*/ 20361 w 315995"/>
                <a:gd name="connsiteY5" fmla="*/ 38100 h 179070"/>
                <a:gd name="connsiteX6" fmla="*/ 69891 w 315995"/>
                <a:gd name="connsiteY6" fmla="*/ 11430 h 179070"/>
                <a:gd name="connsiteX7" fmla="*/ 167999 w 315995"/>
                <a:gd name="connsiteY7" fmla="*/ 11430 h 179070"/>
                <a:gd name="connsiteX8" fmla="*/ 295634 w 315995"/>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8"/>
                    <a:pt x="-7261" y="53340"/>
                    <a:pt x="20361" y="38100"/>
                  </a:cubicBezTo>
                  <a:lnTo>
                    <a:pt x="69891" y="11430"/>
                  </a:lnTo>
                  <a:cubicBezTo>
                    <a:pt x="96561" y="-3810"/>
                    <a:pt x="140376" y="-3810"/>
                    <a:pt x="167999" y="11430"/>
                  </a:cubicBezTo>
                  <a:lnTo>
                    <a:pt x="295634" y="84773"/>
                  </a:lnTo>
                  <a:close/>
                </a:path>
              </a:pathLst>
            </a:custGeom>
            <a:gradFill>
              <a:gsLst>
                <a:gs pos="15000">
                  <a:schemeClr val="accent1">
                    <a:lumMod val="20000"/>
                    <a:lumOff val="80000"/>
                  </a:schemeClr>
                </a:gs>
                <a:gs pos="100000">
                  <a:schemeClr val="accent1">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36" name="Graphic 2">
            <a:extLst>
              <a:ext uri="{FF2B5EF4-FFF2-40B4-BE49-F238E27FC236}">
                <a16:creationId xmlns:a16="http://schemas.microsoft.com/office/drawing/2014/main" id="{4BFD6F7A-B20C-A6B3-BF66-D4253FB06A03}"/>
              </a:ext>
            </a:extLst>
          </p:cNvPr>
          <p:cNvGrpSpPr/>
          <p:nvPr/>
        </p:nvGrpSpPr>
        <p:grpSpPr>
          <a:xfrm>
            <a:off x="5914692" y="4069794"/>
            <a:ext cx="297469" cy="182574"/>
            <a:chOff x="7417711" y="3064192"/>
            <a:chExt cx="316588" cy="194309"/>
          </a:xfrm>
        </p:grpSpPr>
        <p:sp>
          <p:nvSpPr>
            <p:cNvPr id="37" name="Freeform: Shape 28">
              <a:extLst>
                <a:ext uri="{FF2B5EF4-FFF2-40B4-BE49-F238E27FC236}">
                  <a16:creationId xmlns:a16="http://schemas.microsoft.com/office/drawing/2014/main" id="{DB8DD9AF-A463-08F5-28C9-5821730F1544}"/>
                </a:ext>
              </a:extLst>
            </p:cNvPr>
            <p:cNvSpPr/>
            <p:nvPr/>
          </p:nvSpPr>
          <p:spPr>
            <a:xfrm>
              <a:off x="7419022" y="3130866"/>
              <a:ext cx="315277" cy="127635"/>
            </a:xfrm>
            <a:custGeom>
              <a:avLst/>
              <a:gdLst>
                <a:gd name="connsiteX0" fmla="*/ 295275 w 315277"/>
                <a:gd name="connsiteY0" fmla="*/ 75248 h 127635"/>
                <a:gd name="connsiteX1" fmla="*/ 245745 w 315277"/>
                <a:gd name="connsiteY1" fmla="*/ 101917 h 127635"/>
                <a:gd name="connsiteX2" fmla="*/ 147638 w 315277"/>
                <a:gd name="connsiteY2" fmla="*/ 101917 h 127635"/>
                <a:gd name="connsiteX3" fmla="*/ 20003 w 315277"/>
                <a:gd name="connsiteY3" fmla="*/ 28575 h 127635"/>
                <a:gd name="connsiteX4" fmla="*/ 0 w 315277"/>
                <a:gd name="connsiteY4" fmla="*/ 0 h 127635"/>
                <a:gd name="connsiteX5" fmla="*/ 0 w 315277"/>
                <a:gd name="connsiteY5" fmla="*/ 14288 h 127635"/>
                <a:gd name="connsiteX6" fmla="*/ 20003 w 315277"/>
                <a:gd name="connsiteY6" fmla="*/ 42863 h 127635"/>
                <a:gd name="connsiteX7" fmla="*/ 147638 w 315277"/>
                <a:gd name="connsiteY7" fmla="*/ 116205 h 127635"/>
                <a:gd name="connsiteX8" fmla="*/ 245745 w 315277"/>
                <a:gd name="connsiteY8" fmla="*/ 116205 h 127635"/>
                <a:gd name="connsiteX9" fmla="*/ 295275 w 315277"/>
                <a:gd name="connsiteY9" fmla="*/ 89535 h 127635"/>
                <a:gd name="connsiteX10" fmla="*/ 315278 w 315277"/>
                <a:gd name="connsiteY10" fmla="*/ 60960 h 127635"/>
                <a:gd name="connsiteX11" fmla="*/ 315278 w 315277"/>
                <a:gd name="connsiteY11" fmla="*/ 46673 h 127635"/>
                <a:gd name="connsiteX12" fmla="*/ 295275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95275" y="75248"/>
                  </a:moveTo>
                  <a:lnTo>
                    <a:pt x="245745" y="101917"/>
                  </a:lnTo>
                  <a:cubicBezTo>
                    <a:pt x="219075" y="117158"/>
                    <a:pt x="175260" y="117158"/>
                    <a:pt x="147638" y="101917"/>
                  </a:cubicBezTo>
                  <a:lnTo>
                    <a:pt x="20003" y="28575"/>
                  </a:lnTo>
                  <a:cubicBezTo>
                    <a:pt x="6668" y="20955"/>
                    <a:pt x="0" y="10478"/>
                    <a:pt x="0" y="0"/>
                  </a:cubicBezTo>
                  <a:lnTo>
                    <a:pt x="0" y="14288"/>
                  </a:lnTo>
                  <a:cubicBezTo>
                    <a:pt x="0" y="24765"/>
                    <a:pt x="6668"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3"/>
                  </a:lnTo>
                  <a:cubicBezTo>
                    <a:pt x="315278" y="57150"/>
                    <a:pt x="308610" y="66675"/>
                    <a:pt x="295275" y="75248"/>
                  </a:cubicBezTo>
                  <a:close/>
                </a:path>
              </a:pathLst>
            </a:custGeom>
            <a:gradFill>
              <a:gsLst>
                <a:gs pos="15000">
                  <a:schemeClr val="accent3"/>
                </a:gs>
                <a:gs pos="100000">
                  <a:schemeClr val="accent3">
                    <a:lumMod val="75000"/>
                  </a:schemeClr>
                </a:gs>
              </a:gsLst>
              <a:path path="circle">
                <a:fillToRect r="100000" b="100000"/>
              </a:path>
            </a:gradFill>
            <a:ln w="9525" cap="flat">
              <a:noFill/>
              <a:prstDash val="solid"/>
              <a:miter/>
            </a:ln>
          </p:spPr>
          <p:txBody>
            <a:bodyPr rtlCol="0" anchor="ctr"/>
            <a:lstStyle/>
            <a:p>
              <a:endParaRPr lang="en-US"/>
            </a:p>
          </p:txBody>
        </p:sp>
        <p:sp>
          <p:nvSpPr>
            <p:cNvPr id="38" name="Freeform: Shape 29">
              <a:extLst>
                <a:ext uri="{FF2B5EF4-FFF2-40B4-BE49-F238E27FC236}">
                  <a16:creationId xmlns:a16="http://schemas.microsoft.com/office/drawing/2014/main" id="{A3F463DE-098B-F888-BA4D-262574311B77}"/>
                </a:ext>
              </a:extLst>
            </p:cNvPr>
            <p:cNvSpPr/>
            <p:nvPr/>
          </p:nvSpPr>
          <p:spPr>
            <a:xfrm>
              <a:off x="7417711" y="3064192"/>
              <a:ext cx="315995" cy="179069"/>
            </a:xfrm>
            <a:custGeom>
              <a:avLst/>
              <a:gdLst>
                <a:gd name="connsiteX0" fmla="*/ 295634 w 315995"/>
                <a:gd name="connsiteY0" fmla="*/ 84773 h 179069"/>
                <a:gd name="connsiteX1" fmla="*/ 295634 w 315995"/>
                <a:gd name="connsiteY1" fmla="*/ 140970 h 179069"/>
                <a:gd name="connsiteX2" fmla="*/ 246104 w 315995"/>
                <a:gd name="connsiteY2" fmla="*/ 167640 h 179069"/>
                <a:gd name="connsiteX3" fmla="*/ 147996 w 315995"/>
                <a:gd name="connsiteY3" fmla="*/ 167640 h 179069"/>
                <a:gd name="connsiteX4" fmla="*/ 20361 w 315995"/>
                <a:gd name="connsiteY4" fmla="*/ 94298 h 179069"/>
                <a:gd name="connsiteX5" fmla="*/ 20361 w 315995"/>
                <a:gd name="connsiteY5" fmla="*/ 38100 h 179069"/>
                <a:gd name="connsiteX6" fmla="*/ 69891 w 315995"/>
                <a:gd name="connsiteY6" fmla="*/ 11430 h 179069"/>
                <a:gd name="connsiteX7" fmla="*/ 167999 w 315995"/>
                <a:gd name="connsiteY7" fmla="*/ 11430 h 179069"/>
                <a:gd name="connsiteX8" fmla="*/ 295634 w 315995"/>
                <a:gd name="connsiteY8" fmla="*/ 84773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69">
                  <a:moveTo>
                    <a:pt x="295634" y="84773"/>
                  </a:moveTo>
                  <a:cubicBezTo>
                    <a:pt x="322304" y="100012"/>
                    <a:pt x="323256" y="125730"/>
                    <a:pt x="295634" y="140970"/>
                  </a:cubicBezTo>
                  <a:lnTo>
                    <a:pt x="246104" y="167640"/>
                  </a:lnTo>
                  <a:cubicBezTo>
                    <a:pt x="219434" y="182880"/>
                    <a:pt x="175619" y="182880"/>
                    <a:pt x="147996" y="167640"/>
                  </a:cubicBezTo>
                  <a:lnTo>
                    <a:pt x="20361" y="94298"/>
                  </a:lnTo>
                  <a:cubicBezTo>
                    <a:pt x="-6309" y="79057"/>
                    <a:pt x="-7261" y="53340"/>
                    <a:pt x="20361" y="38100"/>
                  </a:cubicBezTo>
                  <a:lnTo>
                    <a:pt x="69891" y="11430"/>
                  </a:lnTo>
                  <a:cubicBezTo>
                    <a:pt x="96561" y="-3810"/>
                    <a:pt x="140376" y="-3810"/>
                    <a:pt x="167999" y="11430"/>
                  </a:cubicBezTo>
                  <a:lnTo>
                    <a:pt x="295634" y="84773"/>
                  </a:lnTo>
                  <a:close/>
                </a:path>
              </a:pathLst>
            </a:custGeom>
            <a:gradFill>
              <a:gsLst>
                <a:gs pos="15000">
                  <a:schemeClr val="accent3">
                    <a:lumMod val="20000"/>
                    <a:lumOff val="80000"/>
                  </a:schemeClr>
                </a:gs>
                <a:gs pos="100000">
                  <a:schemeClr val="accent3">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39" name="Graphic 2">
            <a:extLst>
              <a:ext uri="{FF2B5EF4-FFF2-40B4-BE49-F238E27FC236}">
                <a16:creationId xmlns:a16="http://schemas.microsoft.com/office/drawing/2014/main" id="{337B76FB-9102-4F2F-6EE8-E6D6DEDA1DC7}"/>
              </a:ext>
            </a:extLst>
          </p:cNvPr>
          <p:cNvGrpSpPr/>
          <p:nvPr/>
        </p:nvGrpSpPr>
        <p:grpSpPr>
          <a:xfrm>
            <a:off x="6093692" y="3902432"/>
            <a:ext cx="297469" cy="182575"/>
            <a:chOff x="7608211" y="2886074"/>
            <a:chExt cx="316588" cy="194310"/>
          </a:xfrm>
        </p:grpSpPr>
        <p:sp>
          <p:nvSpPr>
            <p:cNvPr id="40" name="Freeform: Shape 31">
              <a:extLst>
                <a:ext uri="{FF2B5EF4-FFF2-40B4-BE49-F238E27FC236}">
                  <a16:creationId xmlns:a16="http://schemas.microsoft.com/office/drawing/2014/main" id="{6B7A5CB9-2787-F0A7-25ED-312D534F4B58}"/>
                </a:ext>
              </a:extLst>
            </p:cNvPr>
            <p:cNvSpPr/>
            <p:nvPr/>
          </p:nvSpPr>
          <p:spPr>
            <a:xfrm>
              <a:off x="7609522" y="2952749"/>
              <a:ext cx="315277" cy="127635"/>
            </a:xfrm>
            <a:custGeom>
              <a:avLst/>
              <a:gdLst>
                <a:gd name="connsiteX0" fmla="*/ 295275 w 315277"/>
                <a:gd name="connsiteY0" fmla="*/ 75248 h 127635"/>
                <a:gd name="connsiteX1" fmla="*/ 245745 w 315277"/>
                <a:gd name="connsiteY1" fmla="*/ 101917 h 127635"/>
                <a:gd name="connsiteX2" fmla="*/ 147638 w 315277"/>
                <a:gd name="connsiteY2" fmla="*/ 101917 h 127635"/>
                <a:gd name="connsiteX3" fmla="*/ 20003 w 315277"/>
                <a:gd name="connsiteY3" fmla="*/ 28575 h 127635"/>
                <a:gd name="connsiteX4" fmla="*/ 0 w 315277"/>
                <a:gd name="connsiteY4" fmla="*/ 0 h 127635"/>
                <a:gd name="connsiteX5" fmla="*/ 0 w 315277"/>
                <a:gd name="connsiteY5" fmla="*/ 14288 h 127635"/>
                <a:gd name="connsiteX6" fmla="*/ 20003 w 315277"/>
                <a:gd name="connsiteY6" fmla="*/ 42863 h 127635"/>
                <a:gd name="connsiteX7" fmla="*/ 147638 w 315277"/>
                <a:gd name="connsiteY7" fmla="*/ 116205 h 127635"/>
                <a:gd name="connsiteX8" fmla="*/ 245745 w 315277"/>
                <a:gd name="connsiteY8" fmla="*/ 116205 h 127635"/>
                <a:gd name="connsiteX9" fmla="*/ 295275 w 315277"/>
                <a:gd name="connsiteY9" fmla="*/ 89535 h 127635"/>
                <a:gd name="connsiteX10" fmla="*/ 315278 w 315277"/>
                <a:gd name="connsiteY10" fmla="*/ 60960 h 127635"/>
                <a:gd name="connsiteX11" fmla="*/ 315278 w 315277"/>
                <a:gd name="connsiteY11" fmla="*/ 46673 h 127635"/>
                <a:gd name="connsiteX12" fmla="*/ 295275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95275" y="75248"/>
                  </a:moveTo>
                  <a:lnTo>
                    <a:pt x="245745" y="101917"/>
                  </a:lnTo>
                  <a:cubicBezTo>
                    <a:pt x="219075" y="117158"/>
                    <a:pt x="175260" y="117158"/>
                    <a:pt x="147638" y="101917"/>
                  </a:cubicBezTo>
                  <a:lnTo>
                    <a:pt x="20003" y="28575"/>
                  </a:lnTo>
                  <a:cubicBezTo>
                    <a:pt x="6668" y="20955"/>
                    <a:pt x="0" y="10477"/>
                    <a:pt x="0" y="0"/>
                  </a:cubicBezTo>
                  <a:lnTo>
                    <a:pt x="0" y="14288"/>
                  </a:lnTo>
                  <a:cubicBezTo>
                    <a:pt x="0" y="24765"/>
                    <a:pt x="6668"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3"/>
                  </a:lnTo>
                  <a:cubicBezTo>
                    <a:pt x="315278" y="57150"/>
                    <a:pt x="308610" y="67627"/>
                    <a:pt x="295275" y="75248"/>
                  </a:cubicBezTo>
                  <a:close/>
                </a:path>
              </a:pathLst>
            </a:custGeom>
            <a:gradFill>
              <a:gsLst>
                <a:gs pos="15000">
                  <a:schemeClr val="accent3"/>
                </a:gs>
                <a:gs pos="100000">
                  <a:schemeClr val="accent3">
                    <a:lumMod val="75000"/>
                  </a:schemeClr>
                </a:gs>
              </a:gsLst>
              <a:path path="circle">
                <a:fillToRect r="100000" b="100000"/>
              </a:path>
            </a:gradFill>
            <a:ln w="9525" cap="flat">
              <a:noFill/>
              <a:prstDash val="solid"/>
              <a:miter/>
            </a:ln>
          </p:spPr>
          <p:txBody>
            <a:bodyPr rtlCol="0" anchor="ctr"/>
            <a:lstStyle/>
            <a:p>
              <a:endParaRPr lang="en-US"/>
            </a:p>
          </p:txBody>
        </p:sp>
        <p:sp>
          <p:nvSpPr>
            <p:cNvPr id="41" name="Freeform: Shape 32">
              <a:extLst>
                <a:ext uri="{FF2B5EF4-FFF2-40B4-BE49-F238E27FC236}">
                  <a16:creationId xmlns:a16="http://schemas.microsoft.com/office/drawing/2014/main" id="{677592BC-D745-89F8-F0B2-ED745250E891}"/>
                </a:ext>
              </a:extLst>
            </p:cNvPr>
            <p:cNvSpPr/>
            <p:nvPr/>
          </p:nvSpPr>
          <p:spPr>
            <a:xfrm>
              <a:off x="7608211" y="2886074"/>
              <a:ext cx="315994" cy="179069"/>
            </a:xfrm>
            <a:custGeom>
              <a:avLst/>
              <a:gdLst>
                <a:gd name="connsiteX0" fmla="*/ 295634 w 315994"/>
                <a:gd name="connsiteY0" fmla="*/ 84773 h 179069"/>
                <a:gd name="connsiteX1" fmla="*/ 295634 w 315994"/>
                <a:gd name="connsiteY1" fmla="*/ 140970 h 179069"/>
                <a:gd name="connsiteX2" fmla="*/ 246104 w 315994"/>
                <a:gd name="connsiteY2" fmla="*/ 167640 h 179069"/>
                <a:gd name="connsiteX3" fmla="*/ 147996 w 315994"/>
                <a:gd name="connsiteY3" fmla="*/ 167640 h 179069"/>
                <a:gd name="connsiteX4" fmla="*/ 20361 w 315994"/>
                <a:gd name="connsiteY4" fmla="*/ 94298 h 179069"/>
                <a:gd name="connsiteX5" fmla="*/ 20361 w 315994"/>
                <a:gd name="connsiteY5" fmla="*/ 38100 h 179069"/>
                <a:gd name="connsiteX6" fmla="*/ 69891 w 315994"/>
                <a:gd name="connsiteY6" fmla="*/ 11430 h 179069"/>
                <a:gd name="connsiteX7" fmla="*/ 167999 w 315994"/>
                <a:gd name="connsiteY7" fmla="*/ 11430 h 179069"/>
                <a:gd name="connsiteX8" fmla="*/ 295634 w 315994"/>
                <a:gd name="connsiteY8" fmla="*/ 84773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69">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8"/>
                    <a:pt x="-7261" y="53340"/>
                    <a:pt x="20361" y="38100"/>
                  </a:cubicBezTo>
                  <a:lnTo>
                    <a:pt x="69891" y="11430"/>
                  </a:lnTo>
                  <a:cubicBezTo>
                    <a:pt x="96561" y="-3810"/>
                    <a:pt x="140376" y="-3810"/>
                    <a:pt x="167999" y="11430"/>
                  </a:cubicBezTo>
                  <a:lnTo>
                    <a:pt x="295634" y="84773"/>
                  </a:lnTo>
                  <a:close/>
                </a:path>
              </a:pathLst>
            </a:custGeom>
            <a:gradFill>
              <a:gsLst>
                <a:gs pos="15000">
                  <a:schemeClr val="accent3">
                    <a:lumMod val="20000"/>
                    <a:lumOff val="80000"/>
                  </a:schemeClr>
                </a:gs>
                <a:gs pos="100000">
                  <a:schemeClr val="accent3">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42" name="Graphic 2">
            <a:extLst>
              <a:ext uri="{FF2B5EF4-FFF2-40B4-BE49-F238E27FC236}">
                <a16:creationId xmlns:a16="http://schemas.microsoft.com/office/drawing/2014/main" id="{9FDAEF43-9CA8-A68D-5C17-14180C6EB6D6}"/>
              </a:ext>
            </a:extLst>
          </p:cNvPr>
          <p:cNvGrpSpPr/>
          <p:nvPr/>
        </p:nvGrpSpPr>
        <p:grpSpPr>
          <a:xfrm>
            <a:off x="6289690" y="3720753"/>
            <a:ext cx="296911" cy="182574"/>
            <a:chOff x="7816808" y="2692717"/>
            <a:chExt cx="315994" cy="194309"/>
          </a:xfrm>
        </p:grpSpPr>
        <p:sp>
          <p:nvSpPr>
            <p:cNvPr id="43" name="Freeform: Shape 34">
              <a:extLst>
                <a:ext uri="{FF2B5EF4-FFF2-40B4-BE49-F238E27FC236}">
                  <a16:creationId xmlns:a16="http://schemas.microsoft.com/office/drawing/2014/main" id="{97299A7A-94F9-9218-812F-AC70A1F3946C}"/>
                </a:ext>
              </a:extLst>
            </p:cNvPr>
            <p:cNvSpPr/>
            <p:nvPr/>
          </p:nvSpPr>
          <p:spPr>
            <a:xfrm>
              <a:off x="7817167" y="2759391"/>
              <a:ext cx="315277" cy="127635"/>
            </a:xfrm>
            <a:custGeom>
              <a:avLst/>
              <a:gdLst>
                <a:gd name="connsiteX0" fmla="*/ 295275 w 315277"/>
                <a:gd name="connsiteY0" fmla="*/ 75248 h 127635"/>
                <a:gd name="connsiteX1" fmla="*/ 245745 w 315277"/>
                <a:gd name="connsiteY1" fmla="*/ 101918 h 127635"/>
                <a:gd name="connsiteX2" fmla="*/ 147638 w 315277"/>
                <a:gd name="connsiteY2" fmla="*/ 101918 h 127635"/>
                <a:gd name="connsiteX3" fmla="*/ 20002 w 315277"/>
                <a:gd name="connsiteY3" fmla="*/ 28575 h 127635"/>
                <a:gd name="connsiteX4" fmla="*/ 0 w 315277"/>
                <a:gd name="connsiteY4" fmla="*/ 0 h 127635"/>
                <a:gd name="connsiteX5" fmla="*/ 0 w 315277"/>
                <a:gd name="connsiteY5" fmla="*/ 14288 h 127635"/>
                <a:gd name="connsiteX6" fmla="*/ 20002 w 315277"/>
                <a:gd name="connsiteY6" fmla="*/ 42863 h 127635"/>
                <a:gd name="connsiteX7" fmla="*/ 147638 w 315277"/>
                <a:gd name="connsiteY7" fmla="*/ 116205 h 127635"/>
                <a:gd name="connsiteX8" fmla="*/ 245745 w 315277"/>
                <a:gd name="connsiteY8" fmla="*/ 116205 h 127635"/>
                <a:gd name="connsiteX9" fmla="*/ 295275 w 315277"/>
                <a:gd name="connsiteY9" fmla="*/ 89535 h 127635"/>
                <a:gd name="connsiteX10" fmla="*/ 315277 w 315277"/>
                <a:gd name="connsiteY10" fmla="*/ 60960 h 127635"/>
                <a:gd name="connsiteX11" fmla="*/ 315277 w 315277"/>
                <a:gd name="connsiteY11" fmla="*/ 46673 h 127635"/>
                <a:gd name="connsiteX12" fmla="*/ 295275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95275" y="75248"/>
                  </a:moveTo>
                  <a:lnTo>
                    <a:pt x="245745" y="101918"/>
                  </a:lnTo>
                  <a:cubicBezTo>
                    <a:pt x="219075" y="117158"/>
                    <a:pt x="175260" y="117158"/>
                    <a:pt x="147638" y="101918"/>
                  </a:cubicBezTo>
                  <a:lnTo>
                    <a:pt x="20002" y="28575"/>
                  </a:lnTo>
                  <a:cubicBezTo>
                    <a:pt x="6668" y="20955"/>
                    <a:pt x="0" y="10478"/>
                    <a:pt x="0" y="0"/>
                  </a:cubicBezTo>
                  <a:lnTo>
                    <a:pt x="0" y="14288"/>
                  </a:lnTo>
                  <a:cubicBezTo>
                    <a:pt x="0" y="24765"/>
                    <a:pt x="6668" y="35243"/>
                    <a:pt x="20002" y="42863"/>
                  </a:cubicBezTo>
                  <a:lnTo>
                    <a:pt x="147638" y="116205"/>
                  </a:lnTo>
                  <a:cubicBezTo>
                    <a:pt x="174307" y="131445"/>
                    <a:pt x="218122" y="131445"/>
                    <a:pt x="245745" y="116205"/>
                  </a:cubicBezTo>
                  <a:lnTo>
                    <a:pt x="295275" y="89535"/>
                  </a:lnTo>
                  <a:cubicBezTo>
                    <a:pt x="308610" y="81915"/>
                    <a:pt x="315277" y="71438"/>
                    <a:pt x="315277" y="60960"/>
                  </a:cubicBezTo>
                  <a:lnTo>
                    <a:pt x="315277" y="46673"/>
                  </a:lnTo>
                  <a:cubicBezTo>
                    <a:pt x="315277" y="57150"/>
                    <a:pt x="308610" y="66675"/>
                    <a:pt x="295275" y="75248"/>
                  </a:cubicBezTo>
                  <a:close/>
                </a:path>
              </a:pathLst>
            </a:custGeom>
            <a:gradFill>
              <a:gsLst>
                <a:gs pos="15000">
                  <a:schemeClr val="accent3"/>
                </a:gs>
                <a:gs pos="100000">
                  <a:schemeClr val="accent3">
                    <a:lumMod val="75000"/>
                  </a:schemeClr>
                </a:gs>
              </a:gsLst>
              <a:path path="circle">
                <a:fillToRect r="100000" b="100000"/>
              </a:path>
            </a:gradFill>
            <a:ln w="9525" cap="flat">
              <a:noFill/>
              <a:prstDash val="solid"/>
              <a:miter/>
            </a:ln>
          </p:spPr>
          <p:txBody>
            <a:bodyPr rtlCol="0" anchor="ctr"/>
            <a:lstStyle/>
            <a:p>
              <a:endParaRPr lang="en-US"/>
            </a:p>
          </p:txBody>
        </p:sp>
        <p:sp>
          <p:nvSpPr>
            <p:cNvPr id="44" name="Freeform: Shape 35">
              <a:extLst>
                <a:ext uri="{FF2B5EF4-FFF2-40B4-BE49-F238E27FC236}">
                  <a16:creationId xmlns:a16="http://schemas.microsoft.com/office/drawing/2014/main" id="{BDF3CCBD-CF8A-ED4A-A2DF-83B9301C225A}"/>
                </a:ext>
              </a:extLst>
            </p:cNvPr>
            <p:cNvSpPr/>
            <p:nvPr/>
          </p:nvSpPr>
          <p:spPr>
            <a:xfrm>
              <a:off x="7816808" y="2692717"/>
              <a:ext cx="315994" cy="179069"/>
            </a:xfrm>
            <a:custGeom>
              <a:avLst/>
              <a:gdLst>
                <a:gd name="connsiteX0" fmla="*/ 295634 w 315994"/>
                <a:gd name="connsiteY0" fmla="*/ 84772 h 179069"/>
                <a:gd name="connsiteX1" fmla="*/ 295634 w 315994"/>
                <a:gd name="connsiteY1" fmla="*/ 140970 h 179069"/>
                <a:gd name="connsiteX2" fmla="*/ 246104 w 315994"/>
                <a:gd name="connsiteY2" fmla="*/ 167640 h 179069"/>
                <a:gd name="connsiteX3" fmla="*/ 147996 w 315994"/>
                <a:gd name="connsiteY3" fmla="*/ 167640 h 179069"/>
                <a:gd name="connsiteX4" fmla="*/ 20361 w 315994"/>
                <a:gd name="connsiteY4" fmla="*/ 94297 h 179069"/>
                <a:gd name="connsiteX5" fmla="*/ 20361 w 315994"/>
                <a:gd name="connsiteY5" fmla="*/ 38100 h 179069"/>
                <a:gd name="connsiteX6" fmla="*/ 69891 w 315994"/>
                <a:gd name="connsiteY6" fmla="*/ 11430 h 179069"/>
                <a:gd name="connsiteX7" fmla="*/ 167999 w 315994"/>
                <a:gd name="connsiteY7" fmla="*/ 11430 h 179069"/>
                <a:gd name="connsiteX8" fmla="*/ 295634 w 315994"/>
                <a:gd name="connsiteY8" fmla="*/ 8477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69">
                  <a:moveTo>
                    <a:pt x="295634" y="84772"/>
                  </a:moveTo>
                  <a:cubicBezTo>
                    <a:pt x="322304" y="100012"/>
                    <a:pt x="323256" y="125730"/>
                    <a:pt x="295634" y="140970"/>
                  </a:cubicBezTo>
                  <a:lnTo>
                    <a:pt x="246104" y="167640"/>
                  </a:lnTo>
                  <a:cubicBezTo>
                    <a:pt x="219434" y="182880"/>
                    <a:pt x="175618" y="182880"/>
                    <a:pt x="147996" y="167640"/>
                  </a:cubicBezTo>
                  <a:lnTo>
                    <a:pt x="20361" y="94297"/>
                  </a:lnTo>
                  <a:cubicBezTo>
                    <a:pt x="-6309" y="79057"/>
                    <a:pt x="-7261" y="53340"/>
                    <a:pt x="20361" y="38100"/>
                  </a:cubicBezTo>
                  <a:lnTo>
                    <a:pt x="69891" y="11430"/>
                  </a:lnTo>
                  <a:cubicBezTo>
                    <a:pt x="96561" y="-3810"/>
                    <a:pt x="140376" y="-3810"/>
                    <a:pt x="167999" y="11430"/>
                  </a:cubicBezTo>
                  <a:lnTo>
                    <a:pt x="295634" y="84772"/>
                  </a:lnTo>
                  <a:close/>
                </a:path>
              </a:pathLst>
            </a:custGeom>
            <a:gradFill>
              <a:gsLst>
                <a:gs pos="15000">
                  <a:schemeClr val="accent3">
                    <a:lumMod val="20000"/>
                    <a:lumOff val="80000"/>
                  </a:schemeClr>
                </a:gs>
                <a:gs pos="100000">
                  <a:schemeClr val="accent3">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45" name="Graphic 2">
            <a:extLst>
              <a:ext uri="{FF2B5EF4-FFF2-40B4-BE49-F238E27FC236}">
                <a16:creationId xmlns:a16="http://schemas.microsoft.com/office/drawing/2014/main" id="{58F042AE-BDD8-EC87-2EE9-4C2C465DBCF0}"/>
              </a:ext>
            </a:extLst>
          </p:cNvPr>
          <p:cNvGrpSpPr/>
          <p:nvPr/>
        </p:nvGrpSpPr>
        <p:grpSpPr>
          <a:xfrm>
            <a:off x="4149796" y="4372297"/>
            <a:ext cx="296911" cy="181680"/>
            <a:chOff x="5539381" y="3386137"/>
            <a:chExt cx="315995" cy="193357"/>
          </a:xfrm>
        </p:grpSpPr>
        <p:sp>
          <p:nvSpPr>
            <p:cNvPr id="46" name="Freeform: Shape 37">
              <a:extLst>
                <a:ext uri="{FF2B5EF4-FFF2-40B4-BE49-F238E27FC236}">
                  <a16:creationId xmlns:a16="http://schemas.microsoft.com/office/drawing/2014/main" id="{506AFB92-2D6F-CE19-B107-079A9514A3FD}"/>
                </a:ext>
              </a:extLst>
            </p:cNvPr>
            <p:cNvSpPr/>
            <p:nvPr/>
          </p:nvSpPr>
          <p:spPr>
            <a:xfrm>
              <a:off x="5539740" y="3451859"/>
              <a:ext cx="315277" cy="127635"/>
            </a:xfrm>
            <a:custGeom>
              <a:avLst/>
              <a:gdLst>
                <a:gd name="connsiteX0" fmla="*/ 20003 w 315277"/>
                <a:gd name="connsiteY0" fmla="*/ 75248 h 127635"/>
                <a:gd name="connsiteX1" fmla="*/ 69532 w 315277"/>
                <a:gd name="connsiteY1" fmla="*/ 101918 h 127635"/>
                <a:gd name="connsiteX2" fmla="*/ 167640 w 315277"/>
                <a:gd name="connsiteY2" fmla="*/ 101918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2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2" y="101918"/>
                  </a:lnTo>
                  <a:cubicBezTo>
                    <a:pt x="96203" y="117158"/>
                    <a:pt x="140017" y="117158"/>
                    <a:pt x="167640" y="101918"/>
                  </a:cubicBezTo>
                  <a:lnTo>
                    <a:pt x="295275" y="28575"/>
                  </a:lnTo>
                  <a:cubicBezTo>
                    <a:pt x="308610" y="20955"/>
                    <a:pt x="315278" y="10478"/>
                    <a:pt x="315278" y="0"/>
                  </a:cubicBezTo>
                  <a:lnTo>
                    <a:pt x="315278" y="14288"/>
                  </a:lnTo>
                  <a:cubicBezTo>
                    <a:pt x="315278" y="24765"/>
                    <a:pt x="308610" y="35243"/>
                    <a:pt x="295275" y="42863"/>
                  </a:cubicBezTo>
                  <a:lnTo>
                    <a:pt x="167640" y="116205"/>
                  </a:lnTo>
                  <a:cubicBezTo>
                    <a:pt x="140970" y="131445"/>
                    <a:pt x="97155" y="131445"/>
                    <a:pt x="69532" y="116205"/>
                  </a:cubicBezTo>
                  <a:lnTo>
                    <a:pt x="20003" y="89535"/>
                  </a:lnTo>
                  <a:cubicBezTo>
                    <a:pt x="6667" y="81915"/>
                    <a:pt x="0" y="71438"/>
                    <a:pt x="0" y="60960"/>
                  </a:cubicBezTo>
                  <a:lnTo>
                    <a:pt x="0" y="46673"/>
                  </a:lnTo>
                  <a:cubicBezTo>
                    <a:pt x="0" y="57150"/>
                    <a:pt x="6667" y="67628"/>
                    <a:pt x="20003" y="75248"/>
                  </a:cubicBezTo>
                  <a:close/>
                </a:path>
              </a:pathLst>
            </a:custGeom>
            <a:gradFill>
              <a:gsLst>
                <a:gs pos="15000">
                  <a:schemeClr val="accent2"/>
                </a:gs>
                <a:gs pos="100000">
                  <a:schemeClr val="accent2">
                    <a:lumMod val="75000"/>
                  </a:schemeClr>
                </a:gs>
              </a:gsLst>
              <a:path path="circle">
                <a:fillToRect r="100000" b="100000"/>
              </a:path>
            </a:gradFill>
            <a:ln w="9525" cap="flat">
              <a:noFill/>
              <a:prstDash val="solid"/>
              <a:miter/>
            </a:ln>
          </p:spPr>
          <p:txBody>
            <a:bodyPr rtlCol="0" anchor="ctr"/>
            <a:lstStyle/>
            <a:p>
              <a:endParaRPr lang="en-US"/>
            </a:p>
          </p:txBody>
        </p:sp>
        <p:sp>
          <p:nvSpPr>
            <p:cNvPr id="47" name="Freeform: Shape 38">
              <a:extLst>
                <a:ext uri="{FF2B5EF4-FFF2-40B4-BE49-F238E27FC236}">
                  <a16:creationId xmlns:a16="http://schemas.microsoft.com/office/drawing/2014/main" id="{546092A7-2792-9F3A-C1BE-0BE5D333130F}"/>
                </a:ext>
              </a:extLst>
            </p:cNvPr>
            <p:cNvSpPr/>
            <p:nvPr/>
          </p:nvSpPr>
          <p:spPr>
            <a:xfrm>
              <a:off x="5539381" y="3386137"/>
              <a:ext cx="315995" cy="179069"/>
            </a:xfrm>
            <a:custGeom>
              <a:avLst/>
              <a:gdLst>
                <a:gd name="connsiteX0" fmla="*/ 20361 w 315995"/>
                <a:gd name="connsiteY0" fmla="*/ 84772 h 179069"/>
                <a:gd name="connsiteX1" fmla="*/ 20361 w 315995"/>
                <a:gd name="connsiteY1" fmla="*/ 140970 h 179069"/>
                <a:gd name="connsiteX2" fmla="*/ 69891 w 315995"/>
                <a:gd name="connsiteY2" fmla="*/ 167640 h 179069"/>
                <a:gd name="connsiteX3" fmla="*/ 167999 w 315995"/>
                <a:gd name="connsiteY3" fmla="*/ 167640 h 179069"/>
                <a:gd name="connsiteX4" fmla="*/ 295634 w 315995"/>
                <a:gd name="connsiteY4" fmla="*/ 94297 h 179069"/>
                <a:gd name="connsiteX5" fmla="*/ 295634 w 315995"/>
                <a:gd name="connsiteY5" fmla="*/ 38100 h 179069"/>
                <a:gd name="connsiteX6" fmla="*/ 246104 w 315995"/>
                <a:gd name="connsiteY6" fmla="*/ 11430 h 179069"/>
                <a:gd name="connsiteX7" fmla="*/ 147996 w 315995"/>
                <a:gd name="connsiteY7" fmla="*/ 11430 h 179069"/>
                <a:gd name="connsiteX8" fmla="*/ 20361 w 315995"/>
                <a:gd name="connsiteY8" fmla="*/ 8477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69">
                  <a:moveTo>
                    <a:pt x="20361" y="84772"/>
                  </a:moveTo>
                  <a:cubicBezTo>
                    <a:pt x="-6309" y="100012"/>
                    <a:pt x="-7261" y="125730"/>
                    <a:pt x="20361" y="140970"/>
                  </a:cubicBezTo>
                  <a:lnTo>
                    <a:pt x="69891" y="167640"/>
                  </a:lnTo>
                  <a:cubicBezTo>
                    <a:pt x="96561" y="182880"/>
                    <a:pt x="140376" y="182880"/>
                    <a:pt x="167999" y="167640"/>
                  </a:cubicBezTo>
                  <a:lnTo>
                    <a:pt x="295634" y="94297"/>
                  </a:lnTo>
                  <a:cubicBezTo>
                    <a:pt x="322304" y="79057"/>
                    <a:pt x="323256" y="53340"/>
                    <a:pt x="295634" y="38100"/>
                  </a:cubicBezTo>
                  <a:lnTo>
                    <a:pt x="246104" y="11430"/>
                  </a:lnTo>
                  <a:cubicBezTo>
                    <a:pt x="219434" y="-3810"/>
                    <a:pt x="175619" y="-3810"/>
                    <a:pt x="147996" y="11430"/>
                  </a:cubicBezTo>
                  <a:lnTo>
                    <a:pt x="20361" y="84772"/>
                  </a:lnTo>
                  <a:close/>
                </a:path>
              </a:pathLst>
            </a:custGeom>
            <a:gradFill>
              <a:gsLst>
                <a:gs pos="15000">
                  <a:schemeClr val="accent2">
                    <a:lumMod val="20000"/>
                    <a:lumOff val="80000"/>
                  </a:schemeClr>
                </a:gs>
                <a:gs pos="100000">
                  <a:schemeClr val="accent2">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48" name="Graphic 2">
            <a:extLst>
              <a:ext uri="{FF2B5EF4-FFF2-40B4-BE49-F238E27FC236}">
                <a16:creationId xmlns:a16="http://schemas.microsoft.com/office/drawing/2014/main" id="{3319F58B-23C9-E365-8E91-6CD4E0468C69}"/>
              </a:ext>
            </a:extLst>
          </p:cNvPr>
          <p:cNvGrpSpPr/>
          <p:nvPr/>
        </p:nvGrpSpPr>
        <p:grpSpPr>
          <a:xfrm>
            <a:off x="4418289" y="4318598"/>
            <a:ext cx="296911" cy="181680"/>
            <a:chOff x="5825131" y="3328987"/>
            <a:chExt cx="315995" cy="193357"/>
          </a:xfrm>
        </p:grpSpPr>
        <p:sp>
          <p:nvSpPr>
            <p:cNvPr id="49" name="Freeform: Shape 40">
              <a:extLst>
                <a:ext uri="{FF2B5EF4-FFF2-40B4-BE49-F238E27FC236}">
                  <a16:creationId xmlns:a16="http://schemas.microsoft.com/office/drawing/2014/main" id="{DA2DB0F1-09D8-81DB-E8F1-6C2FD1BA0317}"/>
                </a:ext>
              </a:extLst>
            </p:cNvPr>
            <p:cNvSpPr/>
            <p:nvPr/>
          </p:nvSpPr>
          <p:spPr>
            <a:xfrm>
              <a:off x="5825490" y="3394709"/>
              <a:ext cx="315277" cy="127635"/>
            </a:xfrm>
            <a:custGeom>
              <a:avLst/>
              <a:gdLst>
                <a:gd name="connsiteX0" fmla="*/ 20003 w 315277"/>
                <a:gd name="connsiteY0" fmla="*/ 75248 h 127635"/>
                <a:gd name="connsiteX1" fmla="*/ 69532 w 315277"/>
                <a:gd name="connsiteY1" fmla="*/ 101918 h 127635"/>
                <a:gd name="connsiteX2" fmla="*/ 167640 w 315277"/>
                <a:gd name="connsiteY2" fmla="*/ 101918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2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2" y="101918"/>
                  </a:lnTo>
                  <a:cubicBezTo>
                    <a:pt x="96203" y="117158"/>
                    <a:pt x="140017" y="117158"/>
                    <a:pt x="167640" y="101918"/>
                  </a:cubicBezTo>
                  <a:lnTo>
                    <a:pt x="295275" y="28575"/>
                  </a:lnTo>
                  <a:cubicBezTo>
                    <a:pt x="308610" y="20955"/>
                    <a:pt x="315278" y="10478"/>
                    <a:pt x="315278" y="0"/>
                  </a:cubicBezTo>
                  <a:lnTo>
                    <a:pt x="315278" y="14288"/>
                  </a:lnTo>
                  <a:cubicBezTo>
                    <a:pt x="315278" y="24765"/>
                    <a:pt x="308610" y="35243"/>
                    <a:pt x="295275" y="42863"/>
                  </a:cubicBezTo>
                  <a:lnTo>
                    <a:pt x="167640" y="116205"/>
                  </a:lnTo>
                  <a:cubicBezTo>
                    <a:pt x="140970" y="131445"/>
                    <a:pt x="97155" y="131445"/>
                    <a:pt x="69532" y="116205"/>
                  </a:cubicBezTo>
                  <a:lnTo>
                    <a:pt x="20003" y="89535"/>
                  </a:lnTo>
                  <a:cubicBezTo>
                    <a:pt x="6667" y="81915"/>
                    <a:pt x="0" y="71438"/>
                    <a:pt x="0" y="60960"/>
                  </a:cubicBezTo>
                  <a:lnTo>
                    <a:pt x="0" y="46673"/>
                  </a:lnTo>
                  <a:cubicBezTo>
                    <a:pt x="0" y="57150"/>
                    <a:pt x="6667" y="67628"/>
                    <a:pt x="20003" y="75248"/>
                  </a:cubicBezTo>
                  <a:close/>
                </a:path>
              </a:pathLst>
            </a:custGeom>
            <a:gradFill>
              <a:gsLst>
                <a:gs pos="15000">
                  <a:schemeClr val="accent2"/>
                </a:gs>
                <a:gs pos="100000">
                  <a:schemeClr val="accent2">
                    <a:lumMod val="75000"/>
                  </a:schemeClr>
                </a:gs>
              </a:gsLst>
              <a:path path="circle">
                <a:fillToRect r="100000" b="100000"/>
              </a:path>
            </a:gradFill>
            <a:ln w="9525" cap="flat">
              <a:noFill/>
              <a:prstDash val="solid"/>
              <a:miter/>
            </a:ln>
          </p:spPr>
          <p:txBody>
            <a:bodyPr rtlCol="0" anchor="ctr"/>
            <a:lstStyle/>
            <a:p>
              <a:endParaRPr lang="en-US"/>
            </a:p>
          </p:txBody>
        </p:sp>
        <p:sp>
          <p:nvSpPr>
            <p:cNvPr id="50" name="Freeform: Shape 41">
              <a:extLst>
                <a:ext uri="{FF2B5EF4-FFF2-40B4-BE49-F238E27FC236}">
                  <a16:creationId xmlns:a16="http://schemas.microsoft.com/office/drawing/2014/main" id="{2FF6B912-C9BF-CC7F-4FC4-7F579C4E1678}"/>
                </a:ext>
              </a:extLst>
            </p:cNvPr>
            <p:cNvSpPr/>
            <p:nvPr/>
          </p:nvSpPr>
          <p:spPr>
            <a:xfrm>
              <a:off x="5825131" y="3328987"/>
              <a:ext cx="315995" cy="179069"/>
            </a:xfrm>
            <a:custGeom>
              <a:avLst/>
              <a:gdLst>
                <a:gd name="connsiteX0" fmla="*/ 20361 w 315995"/>
                <a:gd name="connsiteY0" fmla="*/ 84772 h 179069"/>
                <a:gd name="connsiteX1" fmla="*/ 20361 w 315995"/>
                <a:gd name="connsiteY1" fmla="*/ 140970 h 179069"/>
                <a:gd name="connsiteX2" fmla="*/ 69891 w 315995"/>
                <a:gd name="connsiteY2" fmla="*/ 167640 h 179069"/>
                <a:gd name="connsiteX3" fmla="*/ 167999 w 315995"/>
                <a:gd name="connsiteY3" fmla="*/ 167640 h 179069"/>
                <a:gd name="connsiteX4" fmla="*/ 295634 w 315995"/>
                <a:gd name="connsiteY4" fmla="*/ 94297 h 179069"/>
                <a:gd name="connsiteX5" fmla="*/ 295634 w 315995"/>
                <a:gd name="connsiteY5" fmla="*/ 38100 h 179069"/>
                <a:gd name="connsiteX6" fmla="*/ 246104 w 315995"/>
                <a:gd name="connsiteY6" fmla="*/ 11430 h 179069"/>
                <a:gd name="connsiteX7" fmla="*/ 147996 w 315995"/>
                <a:gd name="connsiteY7" fmla="*/ 11430 h 179069"/>
                <a:gd name="connsiteX8" fmla="*/ 20361 w 315995"/>
                <a:gd name="connsiteY8" fmla="*/ 8477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69">
                  <a:moveTo>
                    <a:pt x="20361" y="84772"/>
                  </a:moveTo>
                  <a:cubicBezTo>
                    <a:pt x="-6309" y="100012"/>
                    <a:pt x="-7261" y="125730"/>
                    <a:pt x="20361" y="140970"/>
                  </a:cubicBezTo>
                  <a:lnTo>
                    <a:pt x="69891" y="167640"/>
                  </a:lnTo>
                  <a:cubicBezTo>
                    <a:pt x="96561" y="182880"/>
                    <a:pt x="140376" y="182880"/>
                    <a:pt x="167999" y="167640"/>
                  </a:cubicBezTo>
                  <a:lnTo>
                    <a:pt x="295634" y="94297"/>
                  </a:lnTo>
                  <a:cubicBezTo>
                    <a:pt x="322304" y="79057"/>
                    <a:pt x="323256" y="53340"/>
                    <a:pt x="295634" y="38100"/>
                  </a:cubicBezTo>
                  <a:lnTo>
                    <a:pt x="246104" y="11430"/>
                  </a:lnTo>
                  <a:cubicBezTo>
                    <a:pt x="219434" y="-3810"/>
                    <a:pt x="175619" y="-3810"/>
                    <a:pt x="147996" y="11430"/>
                  </a:cubicBezTo>
                  <a:lnTo>
                    <a:pt x="20361" y="84772"/>
                  </a:lnTo>
                  <a:close/>
                </a:path>
              </a:pathLst>
            </a:custGeom>
            <a:gradFill>
              <a:gsLst>
                <a:gs pos="15000">
                  <a:schemeClr val="accent2">
                    <a:lumMod val="20000"/>
                    <a:lumOff val="80000"/>
                  </a:schemeClr>
                </a:gs>
                <a:gs pos="100000">
                  <a:schemeClr val="accent2">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51" name="Graphic 2">
            <a:extLst>
              <a:ext uri="{FF2B5EF4-FFF2-40B4-BE49-F238E27FC236}">
                <a16:creationId xmlns:a16="http://schemas.microsoft.com/office/drawing/2014/main" id="{44974367-8C7D-F900-E82A-589CD387E8DF}"/>
              </a:ext>
            </a:extLst>
          </p:cNvPr>
          <p:cNvGrpSpPr/>
          <p:nvPr/>
        </p:nvGrpSpPr>
        <p:grpSpPr>
          <a:xfrm>
            <a:off x="4710946" y="4258635"/>
            <a:ext cx="296911" cy="181680"/>
            <a:chOff x="6136598" y="3265169"/>
            <a:chExt cx="315995" cy="193357"/>
          </a:xfrm>
        </p:grpSpPr>
        <p:sp>
          <p:nvSpPr>
            <p:cNvPr id="52" name="Freeform: Shape 43">
              <a:extLst>
                <a:ext uri="{FF2B5EF4-FFF2-40B4-BE49-F238E27FC236}">
                  <a16:creationId xmlns:a16="http://schemas.microsoft.com/office/drawing/2014/main" id="{B299F690-B56F-E03E-1731-B98A0293C118}"/>
                </a:ext>
              </a:extLst>
            </p:cNvPr>
            <p:cNvSpPr/>
            <p:nvPr/>
          </p:nvSpPr>
          <p:spPr>
            <a:xfrm>
              <a:off x="6136957" y="3330891"/>
              <a:ext cx="315277" cy="127635"/>
            </a:xfrm>
            <a:custGeom>
              <a:avLst/>
              <a:gdLst>
                <a:gd name="connsiteX0" fmla="*/ 20003 w 315277"/>
                <a:gd name="connsiteY0" fmla="*/ 75248 h 127635"/>
                <a:gd name="connsiteX1" fmla="*/ 69533 w 315277"/>
                <a:gd name="connsiteY1" fmla="*/ 101917 h 127635"/>
                <a:gd name="connsiteX2" fmla="*/ 167640 w 315277"/>
                <a:gd name="connsiteY2" fmla="*/ 101917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3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3" y="101917"/>
                  </a:lnTo>
                  <a:cubicBezTo>
                    <a:pt x="96203" y="117158"/>
                    <a:pt x="140018" y="117158"/>
                    <a:pt x="167640" y="101917"/>
                  </a:cubicBezTo>
                  <a:lnTo>
                    <a:pt x="295275" y="28575"/>
                  </a:lnTo>
                  <a:cubicBezTo>
                    <a:pt x="308610" y="20955"/>
                    <a:pt x="315278" y="10478"/>
                    <a:pt x="315278" y="0"/>
                  </a:cubicBezTo>
                  <a:lnTo>
                    <a:pt x="315278" y="14288"/>
                  </a:lnTo>
                  <a:cubicBezTo>
                    <a:pt x="315278" y="24765"/>
                    <a:pt x="308610" y="35242"/>
                    <a:pt x="295275" y="42863"/>
                  </a:cubicBezTo>
                  <a:lnTo>
                    <a:pt x="167640" y="116205"/>
                  </a:lnTo>
                  <a:cubicBezTo>
                    <a:pt x="140970" y="131445"/>
                    <a:pt x="97155" y="131445"/>
                    <a:pt x="69533" y="116205"/>
                  </a:cubicBezTo>
                  <a:lnTo>
                    <a:pt x="20003" y="89535"/>
                  </a:lnTo>
                  <a:cubicBezTo>
                    <a:pt x="6668" y="81915"/>
                    <a:pt x="0" y="71438"/>
                    <a:pt x="0" y="60960"/>
                  </a:cubicBezTo>
                  <a:lnTo>
                    <a:pt x="0" y="46673"/>
                  </a:lnTo>
                  <a:cubicBezTo>
                    <a:pt x="0" y="58103"/>
                    <a:pt x="6668" y="67628"/>
                    <a:pt x="20003" y="75248"/>
                  </a:cubicBezTo>
                  <a:close/>
                </a:path>
              </a:pathLst>
            </a:custGeom>
            <a:gradFill>
              <a:gsLst>
                <a:gs pos="15000">
                  <a:schemeClr val="accent2"/>
                </a:gs>
                <a:gs pos="100000">
                  <a:schemeClr val="accent2">
                    <a:lumMod val="75000"/>
                  </a:schemeClr>
                </a:gs>
              </a:gsLst>
              <a:path path="circle">
                <a:fillToRect r="100000" b="100000"/>
              </a:path>
            </a:gradFill>
            <a:ln w="9525" cap="flat">
              <a:noFill/>
              <a:prstDash val="solid"/>
              <a:miter/>
            </a:ln>
          </p:spPr>
          <p:txBody>
            <a:bodyPr rtlCol="0" anchor="ctr"/>
            <a:lstStyle/>
            <a:p>
              <a:endParaRPr lang="en-US"/>
            </a:p>
          </p:txBody>
        </p:sp>
        <p:sp>
          <p:nvSpPr>
            <p:cNvPr id="53" name="Freeform: Shape 44">
              <a:extLst>
                <a:ext uri="{FF2B5EF4-FFF2-40B4-BE49-F238E27FC236}">
                  <a16:creationId xmlns:a16="http://schemas.microsoft.com/office/drawing/2014/main" id="{F30BA46D-AB67-745F-559D-C4432C8BF6B8}"/>
                </a:ext>
              </a:extLst>
            </p:cNvPr>
            <p:cNvSpPr/>
            <p:nvPr/>
          </p:nvSpPr>
          <p:spPr>
            <a:xfrm>
              <a:off x="6136598" y="3265169"/>
              <a:ext cx="315995" cy="179070"/>
            </a:xfrm>
            <a:custGeom>
              <a:avLst/>
              <a:gdLst>
                <a:gd name="connsiteX0" fmla="*/ 20361 w 315995"/>
                <a:gd name="connsiteY0" fmla="*/ 84773 h 179070"/>
                <a:gd name="connsiteX1" fmla="*/ 20361 w 315995"/>
                <a:gd name="connsiteY1" fmla="*/ 140970 h 179070"/>
                <a:gd name="connsiteX2" fmla="*/ 69891 w 315995"/>
                <a:gd name="connsiteY2" fmla="*/ 167640 h 179070"/>
                <a:gd name="connsiteX3" fmla="*/ 167999 w 315995"/>
                <a:gd name="connsiteY3" fmla="*/ 167640 h 179070"/>
                <a:gd name="connsiteX4" fmla="*/ 295634 w 315995"/>
                <a:gd name="connsiteY4" fmla="*/ 94298 h 179070"/>
                <a:gd name="connsiteX5" fmla="*/ 295634 w 315995"/>
                <a:gd name="connsiteY5" fmla="*/ 38100 h 179070"/>
                <a:gd name="connsiteX6" fmla="*/ 246104 w 315995"/>
                <a:gd name="connsiteY6" fmla="*/ 11430 h 179070"/>
                <a:gd name="connsiteX7" fmla="*/ 147996 w 315995"/>
                <a:gd name="connsiteY7" fmla="*/ 11430 h 179070"/>
                <a:gd name="connsiteX8" fmla="*/ 20361 w 315995"/>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70">
                  <a:moveTo>
                    <a:pt x="20361" y="84773"/>
                  </a:moveTo>
                  <a:cubicBezTo>
                    <a:pt x="-6309" y="100013"/>
                    <a:pt x="-7261" y="125730"/>
                    <a:pt x="20361" y="140970"/>
                  </a:cubicBezTo>
                  <a:lnTo>
                    <a:pt x="69891" y="167640"/>
                  </a:lnTo>
                  <a:cubicBezTo>
                    <a:pt x="96561" y="182880"/>
                    <a:pt x="140376" y="182880"/>
                    <a:pt x="167999" y="167640"/>
                  </a:cubicBezTo>
                  <a:lnTo>
                    <a:pt x="295634" y="94298"/>
                  </a:lnTo>
                  <a:cubicBezTo>
                    <a:pt x="322304" y="79058"/>
                    <a:pt x="323256" y="53340"/>
                    <a:pt x="295634" y="38100"/>
                  </a:cubicBezTo>
                  <a:lnTo>
                    <a:pt x="246104" y="11430"/>
                  </a:lnTo>
                  <a:cubicBezTo>
                    <a:pt x="219434" y="-3810"/>
                    <a:pt x="175619" y="-3810"/>
                    <a:pt x="147996" y="11430"/>
                  </a:cubicBezTo>
                  <a:lnTo>
                    <a:pt x="20361" y="84773"/>
                  </a:lnTo>
                  <a:close/>
                </a:path>
              </a:pathLst>
            </a:custGeom>
            <a:gradFill>
              <a:gsLst>
                <a:gs pos="15000">
                  <a:schemeClr val="accent2">
                    <a:lumMod val="20000"/>
                    <a:lumOff val="80000"/>
                  </a:schemeClr>
                </a:gs>
                <a:gs pos="100000">
                  <a:schemeClr val="accent2">
                    <a:lumMod val="40000"/>
                    <a:lumOff val="60000"/>
                  </a:schemeClr>
                </a:gs>
              </a:gsLst>
              <a:path path="circle">
                <a:fillToRect r="100000" b="100000"/>
              </a:path>
            </a:gradFill>
            <a:ln w="9525" cap="flat">
              <a:noFill/>
              <a:prstDash val="solid"/>
              <a:miter/>
            </a:ln>
          </p:spPr>
          <p:txBody>
            <a:bodyPr rtlCol="0" anchor="ctr"/>
            <a:lstStyle/>
            <a:p>
              <a:endParaRPr lang="en-US"/>
            </a:p>
          </p:txBody>
        </p:sp>
      </p:grpSp>
      <p:sp>
        <p:nvSpPr>
          <p:cNvPr id="54" name="Freeform: Shape 45">
            <a:extLst>
              <a:ext uri="{FF2B5EF4-FFF2-40B4-BE49-F238E27FC236}">
                <a16:creationId xmlns:a16="http://schemas.microsoft.com/office/drawing/2014/main" id="{B084E513-8725-B48C-2159-A30EE7531F74}"/>
              </a:ext>
            </a:extLst>
          </p:cNvPr>
          <p:cNvSpPr/>
          <p:nvPr/>
        </p:nvSpPr>
        <p:spPr>
          <a:xfrm>
            <a:off x="4864770" y="5011534"/>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3"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55" name="Graphic 2">
            <a:extLst>
              <a:ext uri="{FF2B5EF4-FFF2-40B4-BE49-F238E27FC236}">
                <a16:creationId xmlns:a16="http://schemas.microsoft.com/office/drawing/2014/main" id="{FBA9006A-AA4E-A645-D0AB-4B28C38240D0}"/>
              </a:ext>
            </a:extLst>
          </p:cNvPr>
          <p:cNvGrpSpPr/>
          <p:nvPr/>
        </p:nvGrpSpPr>
        <p:grpSpPr>
          <a:xfrm>
            <a:off x="4713074" y="4125954"/>
            <a:ext cx="1494612" cy="921378"/>
            <a:chOff x="6138862" y="3123961"/>
            <a:chExt cx="1590675" cy="980598"/>
          </a:xfrm>
        </p:grpSpPr>
        <p:sp>
          <p:nvSpPr>
            <p:cNvPr id="56" name="Freeform: Shape 47">
              <a:extLst>
                <a:ext uri="{FF2B5EF4-FFF2-40B4-BE49-F238E27FC236}">
                  <a16:creationId xmlns:a16="http://schemas.microsoft.com/office/drawing/2014/main" id="{8DB19036-DC10-4F69-75BE-B788EEA10C3E}"/>
                </a:ext>
              </a:extLst>
            </p:cNvPr>
            <p:cNvSpPr/>
            <p:nvPr/>
          </p:nvSpPr>
          <p:spPr>
            <a:xfrm>
              <a:off x="6138862" y="3583304"/>
              <a:ext cx="1590675" cy="521255"/>
            </a:xfrm>
            <a:custGeom>
              <a:avLst/>
              <a:gdLst>
                <a:gd name="connsiteX0" fmla="*/ 1508760 w 1590675"/>
                <a:gd name="connsiteY0" fmla="*/ 116205 h 521255"/>
                <a:gd name="connsiteX1" fmla="*/ 996315 w 1590675"/>
                <a:gd name="connsiteY1" fmla="*/ 414338 h 521255"/>
                <a:gd name="connsiteX2" fmla="*/ 599122 w 1590675"/>
                <a:gd name="connsiteY2" fmla="*/ 414338 h 521255"/>
                <a:gd name="connsiteX3" fmla="*/ 82868 w 1590675"/>
                <a:gd name="connsiteY3" fmla="*/ 116205 h 521255"/>
                <a:gd name="connsiteX4" fmla="*/ 0 w 1590675"/>
                <a:gd name="connsiteY4" fmla="*/ 0 h 521255"/>
                <a:gd name="connsiteX5" fmla="*/ 0 w 1590675"/>
                <a:gd name="connsiteY5" fmla="*/ 59055 h 521255"/>
                <a:gd name="connsiteX6" fmla="*/ 82868 w 1590675"/>
                <a:gd name="connsiteY6" fmla="*/ 175260 h 521255"/>
                <a:gd name="connsiteX7" fmla="*/ 599122 w 1590675"/>
                <a:gd name="connsiteY7" fmla="*/ 473392 h 521255"/>
                <a:gd name="connsiteX8" fmla="*/ 996315 w 1590675"/>
                <a:gd name="connsiteY8" fmla="*/ 473392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8"/>
                  </a:lnTo>
                  <a:cubicBezTo>
                    <a:pt x="886778" y="478155"/>
                    <a:pt x="709613" y="478155"/>
                    <a:pt x="599122" y="414338"/>
                  </a:cubicBezTo>
                  <a:lnTo>
                    <a:pt x="82868" y="116205"/>
                  </a:lnTo>
                  <a:cubicBezTo>
                    <a:pt x="27622" y="83820"/>
                    <a:pt x="0" y="41910"/>
                    <a:pt x="0" y="0"/>
                  </a:cubicBezTo>
                  <a:lnTo>
                    <a:pt x="0" y="59055"/>
                  </a:lnTo>
                  <a:cubicBezTo>
                    <a:pt x="0" y="100965"/>
                    <a:pt x="27622" y="142875"/>
                    <a:pt x="82868" y="175260"/>
                  </a:cubicBezTo>
                  <a:lnTo>
                    <a:pt x="599122" y="473392"/>
                  </a:lnTo>
                  <a:cubicBezTo>
                    <a:pt x="708660" y="537210"/>
                    <a:pt x="886778" y="537210"/>
                    <a:pt x="996315" y="473392"/>
                  </a:cubicBezTo>
                  <a:lnTo>
                    <a:pt x="1508760" y="175260"/>
                  </a:lnTo>
                  <a:cubicBezTo>
                    <a:pt x="1563053" y="143828"/>
                    <a:pt x="1590675" y="102870"/>
                    <a:pt x="1590675" y="60960"/>
                  </a:cubicBezTo>
                  <a:lnTo>
                    <a:pt x="1590675" y="1905"/>
                  </a:lnTo>
                  <a:cubicBezTo>
                    <a:pt x="1590675" y="43815"/>
                    <a:pt x="1563053" y="84773"/>
                    <a:pt x="1508760" y="116205"/>
                  </a:cubicBezTo>
                  <a:close/>
                </a:path>
              </a:pathLst>
            </a:custGeom>
            <a:gradFill>
              <a:gsLst>
                <a:gs pos="15000">
                  <a:schemeClr val="accent3"/>
                </a:gs>
                <a:gs pos="100000">
                  <a:schemeClr val="accent3">
                    <a:lumMod val="75000"/>
                  </a:schemeClr>
                </a:gs>
              </a:gsLst>
              <a:path path="circle">
                <a:fillToRect r="100000" b="100000"/>
              </a:path>
            </a:gradFill>
            <a:ln w="9525" cap="flat">
              <a:noFill/>
              <a:prstDash val="solid"/>
              <a:miter/>
            </a:ln>
          </p:spPr>
          <p:txBody>
            <a:bodyPr rtlCol="0" anchor="ctr"/>
            <a:lstStyle/>
            <a:p>
              <a:endParaRPr lang="en-US"/>
            </a:p>
          </p:txBody>
        </p:sp>
        <p:sp>
          <p:nvSpPr>
            <p:cNvPr id="57" name="Freeform: Shape 48">
              <a:extLst>
                <a:ext uri="{FF2B5EF4-FFF2-40B4-BE49-F238E27FC236}">
                  <a16:creationId xmlns:a16="http://schemas.microsoft.com/office/drawing/2014/main" id="{71EB1D78-1740-C395-5890-95CB2D89C3F1}"/>
                </a:ext>
              </a:extLst>
            </p:cNvPr>
            <p:cNvSpPr/>
            <p:nvPr/>
          </p:nvSpPr>
          <p:spPr>
            <a:xfrm>
              <a:off x="6139099" y="3123961"/>
              <a:ext cx="1590201" cy="921543"/>
            </a:xfrm>
            <a:custGeom>
              <a:avLst/>
              <a:gdLst>
                <a:gd name="connsiteX0" fmla="*/ 1507571 w 1590201"/>
                <a:gd name="connsiteY0" fmla="*/ 345996 h 921543"/>
                <a:gd name="connsiteX1" fmla="*/ 1508523 w 1590201"/>
                <a:gd name="connsiteY1" fmla="*/ 575548 h 921543"/>
                <a:gd name="connsiteX2" fmla="*/ 996078 w 1590201"/>
                <a:gd name="connsiteY2" fmla="*/ 873681 h 921543"/>
                <a:gd name="connsiteX3" fmla="*/ 598886 w 1590201"/>
                <a:gd name="connsiteY3" fmla="*/ 873681 h 921543"/>
                <a:gd name="connsiteX4" fmla="*/ 82631 w 1590201"/>
                <a:gd name="connsiteY4" fmla="*/ 575548 h 921543"/>
                <a:gd name="connsiteX5" fmla="*/ 81678 w 1590201"/>
                <a:gd name="connsiteY5" fmla="*/ 345996 h 921543"/>
                <a:gd name="connsiteX6" fmla="*/ 594123 w 1590201"/>
                <a:gd name="connsiteY6" fmla="*/ 47863 h 921543"/>
                <a:gd name="connsiteX7" fmla="*/ 991316 w 1590201"/>
                <a:gd name="connsiteY7" fmla="*/ 47863 h 921543"/>
                <a:gd name="connsiteX8" fmla="*/ 1507571 w 1590201"/>
                <a:gd name="connsiteY8" fmla="*/ 345996 h 9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1543">
                  <a:moveTo>
                    <a:pt x="1507571" y="345996"/>
                  </a:moveTo>
                  <a:cubicBezTo>
                    <a:pt x="1617108" y="409813"/>
                    <a:pt x="1618061" y="512683"/>
                    <a:pt x="1508523" y="575548"/>
                  </a:cubicBezTo>
                  <a:lnTo>
                    <a:pt x="996078" y="873681"/>
                  </a:lnTo>
                  <a:cubicBezTo>
                    <a:pt x="886541" y="937498"/>
                    <a:pt x="709376" y="937498"/>
                    <a:pt x="598886" y="873681"/>
                  </a:cubicBezTo>
                  <a:lnTo>
                    <a:pt x="82631" y="575548"/>
                  </a:lnTo>
                  <a:cubicBezTo>
                    <a:pt x="-26907" y="511731"/>
                    <a:pt x="-27859" y="408861"/>
                    <a:pt x="81678" y="345996"/>
                  </a:cubicBezTo>
                  <a:lnTo>
                    <a:pt x="594123" y="47863"/>
                  </a:lnTo>
                  <a:cubicBezTo>
                    <a:pt x="703661" y="-15954"/>
                    <a:pt x="880826" y="-15954"/>
                    <a:pt x="991316" y="47863"/>
                  </a:cubicBezTo>
                  <a:lnTo>
                    <a:pt x="1507571" y="345996"/>
                  </a:lnTo>
                  <a:close/>
                </a:path>
              </a:pathLst>
            </a:custGeom>
            <a:gradFill>
              <a:gsLst>
                <a:gs pos="15000">
                  <a:schemeClr val="accent3">
                    <a:lumMod val="20000"/>
                    <a:lumOff val="80000"/>
                  </a:schemeClr>
                </a:gs>
                <a:gs pos="100000">
                  <a:schemeClr val="accent3">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58" name="Graphic 2">
            <a:extLst>
              <a:ext uri="{FF2B5EF4-FFF2-40B4-BE49-F238E27FC236}">
                <a16:creationId xmlns:a16="http://schemas.microsoft.com/office/drawing/2014/main" id="{B74AC810-3AD5-3E11-D9F8-24DBEA6156F9}"/>
              </a:ext>
            </a:extLst>
          </p:cNvPr>
          <p:cNvGrpSpPr/>
          <p:nvPr/>
        </p:nvGrpSpPr>
        <p:grpSpPr>
          <a:xfrm>
            <a:off x="7346812" y="3676815"/>
            <a:ext cx="296911" cy="181680"/>
            <a:chOff x="5539381" y="3386137"/>
            <a:chExt cx="315995" cy="193357"/>
          </a:xfrm>
        </p:grpSpPr>
        <p:sp>
          <p:nvSpPr>
            <p:cNvPr id="59" name="Freeform: Shape 128">
              <a:extLst>
                <a:ext uri="{FF2B5EF4-FFF2-40B4-BE49-F238E27FC236}">
                  <a16:creationId xmlns:a16="http://schemas.microsoft.com/office/drawing/2014/main" id="{2188F925-53FC-AB0A-2007-C9FEC7FE6AF2}"/>
                </a:ext>
              </a:extLst>
            </p:cNvPr>
            <p:cNvSpPr/>
            <p:nvPr/>
          </p:nvSpPr>
          <p:spPr>
            <a:xfrm>
              <a:off x="5539740" y="3451859"/>
              <a:ext cx="315277" cy="127635"/>
            </a:xfrm>
            <a:custGeom>
              <a:avLst/>
              <a:gdLst>
                <a:gd name="connsiteX0" fmla="*/ 20003 w 315277"/>
                <a:gd name="connsiteY0" fmla="*/ 75248 h 127635"/>
                <a:gd name="connsiteX1" fmla="*/ 69532 w 315277"/>
                <a:gd name="connsiteY1" fmla="*/ 101918 h 127635"/>
                <a:gd name="connsiteX2" fmla="*/ 167640 w 315277"/>
                <a:gd name="connsiteY2" fmla="*/ 101918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2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2" y="101918"/>
                  </a:lnTo>
                  <a:cubicBezTo>
                    <a:pt x="96203" y="117158"/>
                    <a:pt x="140017" y="117158"/>
                    <a:pt x="167640" y="101918"/>
                  </a:cubicBezTo>
                  <a:lnTo>
                    <a:pt x="295275" y="28575"/>
                  </a:lnTo>
                  <a:cubicBezTo>
                    <a:pt x="308610" y="20955"/>
                    <a:pt x="315278" y="10478"/>
                    <a:pt x="315278" y="0"/>
                  </a:cubicBezTo>
                  <a:lnTo>
                    <a:pt x="315278" y="14288"/>
                  </a:lnTo>
                  <a:cubicBezTo>
                    <a:pt x="315278" y="24765"/>
                    <a:pt x="308610" y="35243"/>
                    <a:pt x="295275" y="42863"/>
                  </a:cubicBezTo>
                  <a:lnTo>
                    <a:pt x="167640" y="116205"/>
                  </a:lnTo>
                  <a:cubicBezTo>
                    <a:pt x="140970" y="131445"/>
                    <a:pt x="97155" y="131445"/>
                    <a:pt x="69532" y="116205"/>
                  </a:cubicBezTo>
                  <a:lnTo>
                    <a:pt x="20003" y="89535"/>
                  </a:lnTo>
                  <a:cubicBezTo>
                    <a:pt x="6667" y="81915"/>
                    <a:pt x="0" y="71438"/>
                    <a:pt x="0" y="60960"/>
                  </a:cubicBezTo>
                  <a:lnTo>
                    <a:pt x="0" y="46673"/>
                  </a:lnTo>
                  <a:cubicBezTo>
                    <a:pt x="0" y="57150"/>
                    <a:pt x="6667" y="67628"/>
                    <a:pt x="20003" y="75248"/>
                  </a:cubicBezTo>
                  <a:close/>
                </a:path>
              </a:pathLst>
            </a:custGeom>
            <a:gradFill>
              <a:gsLst>
                <a:gs pos="15000">
                  <a:schemeClr val="accent4"/>
                </a:gs>
                <a:gs pos="100000">
                  <a:schemeClr val="accent4">
                    <a:lumMod val="75000"/>
                  </a:schemeClr>
                </a:gs>
              </a:gsLst>
              <a:path path="circle">
                <a:fillToRect r="100000" b="100000"/>
              </a:path>
            </a:gradFill>
            <a:ln w="9525" cap="flat">
              <a:noFill/>
              <a:prstDash val="solid"/>
              <a:miter/>
            </a:ln>
          </p:spPr>
          <p:txBody>
            <a:bodyPr rtlCol="0" anchor="ctr"/>
            <a:lstStyle/>
            <a:p>
              <a:endParaRPr lang="en-US"/>
            </a:p>
          </p:txBody>
        </p:sp>
        <p:sp>
          <p:nvSpPr>
            <p:cNvPr id="60" name="Freeform: Shape 129">
              <a:extLst>
                <a:ext uri="{FF2B5EF4-FFF2-40B4-BE49-F238E27FC236}">
                  <a16:creationId xmlns:a16="http://schemas.microsoft.com/office/drawing/2014/main" id="{DA889120-D1DA-FCBF-EBA2-15D0A35ED5C5}"/>
                </a:ext>
              </a:extLst>
            </p:cNvPr>
            <p:cNvSpPr/>
            <p:nvPr/>
          </p:nvSpPr>
          <p:spPr>
            <a:xfrm>
              <a:off x="5539381" y="3386137"/>
              <a:ext cx="315995" cy="179069"/>
            </a:xfrm>
            <a:custGeom>
              <a:avLst/>
              <a:gdLst>
                <a:gd name="connsiteX0" fmla="*/ 20361 w 315995"/>
                <a:gd name="connsiteY0" fmla="*/ 84772 h 179069"/>
                <a:gd name="connsiteX1" fmla="*/ 20361 w 315995"/>
                <a:gd name="connsiteY1" fmla="*/ 140970 h 179069"/>
                <a:gd name="connsiteX2" fmla="*/ 69891 w 315995"/>
                <a:gd name="connsiteY2" fmla="*/ 167640 h 179069"/>
                <a:gd name="connsiteX3" fmla="*/ 167999 w 315995"/>
                <a:gd name="connsiteY3" fmla="*/ 167640 h 179069"/>
                <a:gd name="connsiteX4" fmla="*/ 295634 w 315995"/>
                <a:gd name="connsiteY4" fmla="*/ 94297 h 179069"/>
                <a:gd name="connsiteX5" fmla="*/ 295634 w 315995"/>
                <a:gd name="connsiteY5" fmla="*/ 38100 h 179069"/>
                <a:gd name="connsiteX6" fmla="*/ 246104 w 315995"/>
                <a:gd name="connsiteY6" fmla="*/ 11430 h 179069"/>
                <a:gd name="connsiteX7" fmla="*/ 147996 w 315995"/>
                <a:gd name="connsiteY7" fmla="*/ 11430 h 179069"/>
                <a:gd name="connsiteX8" fmla="*/ 20361 w 315995"/>
                <a:gd name="connsiteY8" fmla="*/ 8477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69">
                  <a:moveTo>
                    <a:pt x="20361" y="84772"/>
                  </a:moveTo>
                  <a:cubicBezTo>
                    <a:pt x="-6309" y="100012"/>
                    <a:pt x="-7261" y="125730"/>
                    <a:pt x="20361" y="140970"/>
                  </a:cubicBezTo>
                  <a:lnTo>
                    <a:pt x="69891" y="167640"/>
                  </a:lnTo>
                  <a:cubicBezTo>
                    <a:pt x="96561" y="182880"/>
                    <a:pt x="140376" y="182880"/>
                    <a:pt x="167999" y="167640"/>
                  </a:cubicBezTo>
                  <a:lnTo>
                    <a:pt x="295634" y="94297"/>
                  </a:lnTo>
                  <a:cubicBezTo>
                    <a:pt x="322304" y="79057"/>
                    <a:pt x="323256" y="53340"/>
                    <a:pt x="295634" y="38100"/>
                  </a:cubicBezTo>
                  <a:lnTo>
                    <a:pt x="246104" y="11430"/>
                  </a:lnTo>
                  <a:cubicBezTo>
                    <a:pt x="219434" y="-3810"/>
                    <a:pt x="175619" y="-3810"/>
                    <a:pt x="147996" y="11430"/>
                  </a:cubicBezTo>
                  <a:lnTo>
                    <a:pt x="20361" y="84772"/>
                  </a:lnTo>
                  <a:close/>
                </a:path>
              </a:pathLst>
            </a:custGeom>
            <a:gradFill>
              <a:gsLst>
                <a:gs pos="15000">
                  <a:schemeClr val="accent4">
                    <a:lumMod val="20000"/>
                    <a:lumOff val="80000"/>
                  </a:schemeClr>
                </a:gs>
                <a:gs pos="100000">
                  <a:schemeClr val="accent4">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61" name="Graphic 2">
            <a:extLst>
              <a:ext uri="{FF2B5EF4-FFF2-40B4-BE49-F238E27FC236}">
                <a16:creationId xmlns:a16="http://schemas.microsoft.com/office/drawing/2014/main" id="{D3ABDB5B-EBCB-3B04-33B1-81D375295271}"/>
              </a:ext>
            </a:extLst>
          </p:cNvPr>
          <p:cNvGrpSpPr/>
          <p:nvPr/>
        </p:nvGrpSpPr>
        <p:grpSpPr>
          <a:xfrm>
            <a:off x="7615305" y="3623116"/>
            <a:ext cx="296911" cy="181680"/>
            <a:chOff x="5825131" y="3328987"/>
            <a:chExt cx="315995" cy="193357"/>
          </a:xfrm>
        </p:grpSpPr>
        <p:sp>
          <p:nvSpPr>
            <p:cNvPr id="62" name="Freeform: Shape 131">
              <a:extLst>
                <a:ext uri="{FF2B5EF4-FFF2-40B4-BE49-F238E27FC236}">
                  <a16:creationId xmlns:a16="http://schemas.microsoft.com/office/drawing/2014/main" id="{DE9FBFE9-E638-9725-2C2C-9A3FF882DB81}"/>
                </a:ext>
              </a:extLst>
            </p:cNvPr>
            <p:cNvSpPr/>
            <p:nvPr/>
          </p:nvSpPr>
          <p:spPr>
            <a:xfrm>
              <a:off x="5825490" y="3394709"/>
              <a:ext cx="315277" cy="127635"/>
            </a:xfrm>
            <a:custGeom>
              <a:avLst/>
              <a:gdLst>
                <a:gd name="connsiteX0" fmla="*/ 20003 w 315277"/>
                <a:gd name="connsiteY0" fmla="*/ 75248 h 127635"/>
                <a:gd name="connsiteX1" fmla="*/ 69532 w 315277"/>
                <a:gd name="connsiteY1" fmla="*/ 101918 h 127635"/>
                <a:gd name="connsiteX2" fmla="*/ 167640 w 315277"/>
                <a:gd name="connsiteY2" fmla="*/ 101918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2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2" y="101918"/>
                  </a:lnTo>
                  <a:cubicBezTo>
                    <a:pt x="96203" y="117158"/>
                    <a:pt x="140017" y="117158"/>
                    <a:pt x="167640" y="101918"/>
                  </a:cubicBezTo>
                  <a:lnTo>
                    <a:pt x="295275" y="28575"/>
                  </a:lnTo>
                  <a:cubicBezTo>
                    <a:pt x="308610" y="20955"/>
                    <a:pt x="315278" y="10478"/>
                    <a:pt x="315278" y="0"/>
                  </a:cubicBezTo>
                  <a:lnTo>
                    <a:pt x="315278" y="14288"/>
                  </a:lnTo>
                  <a:cubicBezTo>
                    <a:pt x="315278" y="24765"/>
                    <a:pt x="308610" y="35243"/>
                    <a:pt x="295275" y="42863"/>
                  </a:cubicBezTo>
                  <a:lnTo>
                    <a:pt x="167640" y="116205"/>
                  </a:lnTo>
                  <a:cubicBezTo>
                    <a:pt x="140970" y="131445"/>
                    <a:pt x="97155" y="131445"/>
                    <a:pt x="69532" y="116205"/>
                  </a:cubicBezTo>
                  <a:lnTo>
                    <a:pt x="20003" y="89535"/>
                  </a:lnTo>
                  <a:cubicBezTo>
                    <a:pt x="6667" y="81915"/>
                    <a:pt x="0" y="71438"/>
                    <a:pt x="0" y="60960"/>
                  </a:cubicBezTo>
                  <a:lnTo>
                    <a:pt x="0" y="46673"/>
                  </a:lnTo>
                  <a:cubicBezTo>
                    <a:pt x="0" y="57150"/>
                    <a:pt x="6667" y="67628"/>
                    <a:pt x="20003" y="75248"/>
                  </a:cubicBezTo>
                  <a:close/>
                </a:path>
              </a:pathLst>
            </a:custGeom>
            <a:gradFill>
              <a:gsLst>
                <a:gs pos="15000">
                  <a:schemeClr val="accent4"/>
                </a:gs>
                <a:gs pos="100000">
                  <a:schemeClr val="accent4">
                    <a:lumMod val="75000"/>
                  </a:schemeClr>
                </a:gs>
              </a:gsLst>
              <a:path path="circle">
                <a:fillToRect r="100000" b="100000"/>
              </a:path>
            </a:gradFill>
            <a:ln w="9525" cap="flat">
              <a:noFill/>
              <a:prstDash val="solid"/>
              <a:miter/>
            </a:ln>
          </p:spPr>
          <p:txBody>
            <a:bodyPr rtlCol="0" anchor="ctr"/>
            <a:lstStyle/>
            <a:p>
              <a:endParaRPr lang="en-US"/>
            </a:p>
          </p:txBody>
        </p:sp>
        <p:sp>
          <p:nvSpPr>
            <p:cNvPr id="63" name="Freeform: Shape 132">
              <a:extLst>
                <a:ext uri="{FF2B5EF4-FFF2-40B4-BE49-F238E27FC236}">
                  <a16:creationId xmlns:a16="http://schemas.microsoft.com/office/drawing/2014/main" id="{C29E9F31-DA44-6B0D-14EA-8153E200130D}"/>
                </a:ext>
              </a:extLst>
            </p:cNvPr>
            <p:cNvSpPr/>
            <p:nvPr/>
          </p:nvSpPr>
          <p:spPr>
            <a:xfrm>
              <a:off x="5825131" y="3328987"/>
              <a:ext cx="315995" cy="179069"/>
            </a:xfrm>
            <a:custGeom>
              <a:avLst/>
              <a:gdLst>
                <a:gd name="connsiteX0" fmla="*/ 20361 w 315995"/>
                <a:gd name="connsiteY0" fmla="*/ 84772 h 179069"/>
                <a:gd name="connsiteX1" fmla="*/ 20361 w 315995"/>
                <a:gd name="connsiteY1" fmla="*/ 140970 h 179069"/>
                <a:gd name="connsiteX2" fmla="*/ 69891 w 315995"/>
                <a:gd name="connsiteY2" fmla="*/ 167640 h 179069"/>
                <a:gd name="connsiteX3" fmla="*/ 167999 w 315995"/>
                <a:gd name="connsiteY3" fmla="*/ 167640 h 179069"/>
                <a:gd name="connsiteX4" fmla="*/ 295634 w 315995"/>
                <a:gd name="connsiteY4" fmla="*/ 94297 h 179069"/>
                <a:gd name="connsiteX5" fmla="*/ 295634 w 315995"/>
                <a:gd name="connsiteY5" fmla="*/ 38100 h 179069"/>
                <a:gd name="connsiteX6" fmla="*/ 246104 w 315995"/>
                <a:gd name="connsiteY6" fmla="*/ 11430 h 179069"/>
                <a:gd name="connsiteX7" fmla="*/ 147996 w 315995"/>
                <a:gd name="connsiteY7" fmla="*/ 11430 h 179069"/>
                <a:gd name="connsiteX8" fmla="*/ 20361 w 315995"/>
                <a:gd name="connsiteY8" fmla="*/ 8477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69">
                  <a:moveTo>
                    <a:pt x="20361" y="84772"/>
                  </a:moveTo>
                  <a:cubicBezTo>
                    <a:pt x="-6309" y="100012"/>
                    <a:pt x="-7261" y="125730"/>
                    <a:pt x="20361" y="140970"/>
                  </a:cubicBezTo>
                  <a:lnTo>
                    <a:pt x="69891" y="167640"/>
                  </a:lnTo>
                  <a:cubicBezTo>
                    <a:pt x="96561" y="182880"/>
                    <a:pt x="140376" y="182880"/>
                    <a:pt x="167999" y="167640"/>
                  </a:cubicBezTo>
                  <a:lnTo>
                    <a:pt x="295634" y="94297"/>
                  </a:lnTo>
                  <a:cubicBezTo>
                    <a:pt x="322304" y="79057"/>
                    <a:pt x="323256" y="53340"/>
                    <a:pt x="295634" y="38100"/>
                  </a:cubicBezTo>
                  <a:lnTo>
                    <a:pt x="246104" y="11430"/>
                  </a:lnTo>
                  <a:cubicBezTo>
                    <a:pt x="219434" y="-3810"/>
                    <a:pt x="175619" y="-3810"/>
                    <a:pt x="147996" y="11430"/>
                  </a:cubicBezTo>
                  <a:lnTo>
                    <a:pt x="20361" y="84772"/>
                  </a:lnTo>
                  <a:close/>
                </a:path>
              </a:pathLst>
            </a:custGeom>
            <a:gradFill>
              <a:gsLst>
                <a:gs pos="15000">
                  <a:schemeClr val="accent4">
                    <a:lumMod val="20000"/>
                    <a:lumOff val="80000"/>
                  </a:schemeClr>
                </a:gs>
                <a:gs pos="100000">
                  <a:schemeClr val="accent4">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64" name="Graphic 2">
            <a:extLst>
              <a:ext uri="{FF2B5EF4-FFF2-40B4-BE49-F238E27FC236}">
                <a16:creationId xmlns:a16="http://schemas.microsoft.com/office/drawing/2014/main" id="{3955B2F7-016D-0782-AFE2-1276BE8FC565}"/>
              </a:ext>
            </a:extLst>
          </p:cNvPr>
          <p:cNvGrpSpPr/>
          <p:nvPr/>
        </p:nvGrpSpPr>
        <p:grpSpPr>
          <a:xfrm>
            <a:off x="7907962" y="3563153"/>
            <a:ext cx="296911" cy="181680"/>
            <a:chOff x="6136598" y="3265169"/>
            <a:chExt cx="315995" cy="193357"/>
          </a:xfrm>
        </p:grpSpPr>
        <p:sp>
          <p:nvSpPr>
            <p:cNvPr id="65" name="Freeform: Shape 134">
              <a:extLst>
                <a:ext uri="{FF2B5EF4-FFF2-40B4-BE49-F238E27FC236}">
                  <a16:creationId xmlns:a16="http://schemas.microsoft.com/office/drawing/2014/main" id="{D8DE6C78-D997-96B8-F5A9-2014B63C925C}"/>
                </a:ext>
              </a:extLst>
            </p:cNvPr>
            <p:cNvSpPr/>
            <p:nvPr/>
          </p:nvSpPr>
          <p:spPr>
            <a:xfrm>
              <a:off x="6136957" y="3330891"/>
              <a:ext cx="315277" cy="127635"/>
            </a:xfrm>
            <a:custGeom>
              <a:avLst/>
              <a:gdLst>
                <a:gd name="connsiteX0" fmla="*/ 20003 w 315277"/>
                <a:gd name="connsiteY0" fmla="*/ 75248 h 127635"/>
                <a:gd name="connsiteX1" fmla="*/ 69533 w 315277"/>
                <a:gd name="connsiteY1" fmla="*/ 101917 h 127635"/>
                <a:gd name="connsiteX2" fmla="*/ 167640 w 315277"/>
                <a:gd name="connsiteY2" fmla="*/ 101917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3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3" y="101917"/>
                  </a:lnTo>
                  <a:cubicBezTo>
                    <a:pt x="96203" y="117158"/>
                    <a:pt x="140018" y="117158"/>
                    <a:pt x="167640" y="101917"/>
                  </a:cubicBezTo>
                  <a:lnTo>
                    <a:pt x="295275" y="28575"/>
                  </a:lnTo>
                  <a:cubicBezTo>
                    <a:pt x="308610" y="20955"/>
                    <a:pt x="315278" y="10478"/>
                    <a:pt x="315278" y="0"/>
                  </a:cubicBezTo>
                  <a:lnTo>
                    <a:pt x="315278" y="14288"/>
                  </a:lnTo>
                  <a:cubicBezTo>
                    <a:pt x="315278" y="24765"/>
                    <a:pt x="308610" y="35242"/>
                    <a:pt x="295275" y="42863"/>
                  </a:cubicBezTo>
                  <a:lnTo>
                    <a:pt x="167640" y="116205"/>
                  </a:lnTo>
                  <a:cubicBezTo>
                    <a:pt x="140970" y="131445"/>
                    <a:pt x="97155" y="131445"/>
                    <a:pt x="69533" y="116205"/>
                  </a:cubicBezTo>
                  <a:lnTo>
                    <a:pt x="20003" y="89535"/>
                  </a:lnTo>
                  <a:cubicBezTo>
                    <a:pt x="6668" y="81915"/>
                    <a:pt x="0" y="71438"/>
                    <a:pt x="0" y="60960"/>
                  </a:cubicBezTo>
                  <a:lnTo>
                    <a:pt x="0" y="46673"/>
                  </a:lnTo>
                  <a:cubicBezTo>
                    <a:pt x="0" y="58103"/>
                    <a:pt x="6668" y="67628"/>
                    <a:pt x="20003" y="75248"/>
                  </a:cubicBezTo>
                  <a:close/>
                </a:path>
              </a:pathLst>
            </a:custGeom>
            <a:gradFill>
              <a:gsLst>
                <a:gs pos="15000">
                  <a:schemeClr val="accent4"/>
                </a:gs>
                <a:gs pos="100000">
                  <a:schemeClr val="accent4">
                    <a:lumMod val="75000"/>
                  </a:schemeClr>
                </a:gs>
              </a:gsLst>
              <a:path path="circle">
                <a:fillToRect r="100000" b="100000"/>
              </a:path>
            </a:gradFill>
            <a:ln w="9525" cap="flat">
              <a:noFill/>
              <a:prstDash val="solid"/>
              <a:miter/>
            </a:ln>
          </p:spPr>
          <p:txBody>
            <a:bodyPr rtlCol="0" anchor="ctr"/>
            <a:lstStyle/>
            <a:p>
              <a:endParaRPr lang="en-US"/>
            </a:p>
          </p:txBody>
        </p:sp>
        <p:sp>
          <p:nvSpPr>
            <p:cNvPr id="66" name="Freeform: Shape 135">
              <a:extLst>
                <a:ext uri="{FF2B5EF4-FFF2-40B4-BE49-F238E27FC236}">
                  <a16:creationId xmlns:a16="http://schemas.microsoft.com/office/drawing/2014/main" id="{2B8214C9-8187-149D-16A7-9D72229E3D8F}"/>
                </a:ext>
              </a:extLst>
            </p:cNvPr>
            <p:cNvSpPr/>
            <p:nvPr/>
          </p:nvSpPr>
          <p:spPr>
            <a:xfrm>
              <a:off x="6136598" y="3265169"/>
              <a:ext cx="315995" cy="179070"/>
            </a:xfrm>
            <a:custGeom>
              <a:avLst/>
              <a:gdLst>
                <a:gd name="connsiteX0" fmla="*/ 20361 w 315995"/>
                <a:gd name="connsiteY0" fmla="*/ 84773 h 179070"/>
                <a:gd name="connsiteX1" fmla="*/ 20361 w 315995"/>
                <a:gd name="connsiteY1" fmla="*/ 140970 h 179070"/>
                <a:gd name="connsiteX2" fmla="*/ 69891 w 315995"/>
                <a:gd name="connsiteY2" fmla="*/ 167640 h 179070"/>
                <a:gd name="connsiteX3" fmla="*/ 167999 w 315995"/>
                <a:gd name="connsiteY3" fmla="*/ 167640 h 179070"/>
                <a:gd name="connsiteX4" fmla="*/ 295634 w 315995"/>
                <a:gd name="connsiteY4" fmla="*/ 94298 h 179070"/>
                <a:gd name="connsiteX5" fmla="*/ 295634 w 315995"/>
                <a:gd name="connsiteY5" fmla="*/ 38100 h 179070"/>
                <a:gd name="connsiteX6" fmla="*/ 246104 w 315995"/>
                <a:gd name="connsiteY6" fmla="*/ 11430 h 179070"/>
                <a:gd name="connsiteX7" fmla="*/ 147996 w 315995"/>
                <a:gd name="connsiteY7" fmla="*/ 11430 h 179070"/>
                <a:gd name="connsiteX8" fmla="*/ 20361 w 315995"/>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70">
                  <a:moveTo>
                    <a:pt x="20361" y="84773"/>
                  </a:moveTo>
                  <a:cubicBezTo>
                    <a:pt x="-6309" y="100013"/>
                    <a:pt x="-7261" y="125730"/>
                    <a:pt x="20361" y="140970"/>
                  </a:cubicBezTo>
                  <a:lnTo>
                    <a:pt x="69891" y="167640"/>
                  </a:lnTo>
                  <a:cubicBezTo>
                    <a:pt x="96561" y="182880"/>
                    <a:pt x="140376" y="182880"/>
                    <a:pt x="167999" y="167640"/>
                  </a:cubicBezTo>
                  <a:lnTo>
                    <a:pt x="295634" y="94298"/>
                  </a:lnTo>
                  <a:cubicBezTo>
                    <a:pt x="322304" y="79058"/>
                    <a:pt x="323256" y="53340"/>
                    <a:pt x="295634" y="38100"/>
                  </a:cubicBezTo>
                  <a:lnTo>
                    <a:pt x="246104" y="11430"/>
                  </a:lnTo>
                  <a:cubicBezTo>
                    <a:pt x="219434" y="-3810"/>
                    <a:pt x="175619" y="-3810"/>
                    <a:pt x="147996" y="11430"/>
                  </a:cubicBezTo>
                  <a:lnTo>
                    <a:pt x="20361" y="84773"/>
                  </a:lnTo>
                  <a:close/>
                </a:path>
              </a:pathLst>
            </a:custGeom>
            <a:gradFill>
              <a:gsLst>
                <a:gs pos="15000">
                  <a:schemeClr val="accent4">
                    <a:lumMod val="20000"/>
                    <a:lumOff val="80000"/>
                  </a:schemeClr>
                </a:gs>
                <a:gs pos="100000">
                  <a:schemeClr val="accent4">
                    <a:lumMod val="40000"/>
                    <a:lumOff val="60000"/>
                  </a:schemeClr>
                </a:gs>
              </a:gsLst>
              <a:path path="circle">
                <a:fillToRect r="100000" b="100000"/>
              </a:path>
            </a:gradFill>
            <a:ln w="9525" cap="flat">
              <a:noFill/>
              <a:prstDash val="solid"/>
              <a:miter/>
            </a:ln>
          </p:spPr>
          <p:txBody>
            <a:bodyPr rtlCol="0" anchor="ctr"/>
            <a:lstStyle/>
            <a:p>
              <a:endParaRPr lang="en-US"/>
            </a:p>
          </p:txBody>
        </p:sp>
      </p:grpSp>
      <p:sp>
        <p:nvSpPr>
          <p:cNvPr id="67" name="Freeform: Shape 136">
            <a:extLst>
              <a:ext uri="{FF2B5EF4-FFF2-40B4-BE49-F238E27FC236}">
                <a16:creationId xmlns:a16="http://schemas.microsoft.com/office/drawing/2014/main" id="{B36857AB-D84F-E0A7-D38A-194CE9431AF6}"/>
              </a:ext>
            </a:extLst>
          </p:cNvPr>
          <p:cNvSpPr/>
          <p:nvPr/>
        </p:nvSpPr>
        <p:spPr>
          <a:xfrm>
            <a:off x="8061786" y="4500278"/>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3"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68" name="Graphic 2">
            <a:extLst>
              <a:ext uri="{FF2B5EF4-FFF2-40B4-BE49-F238E27FC236}">
                <a16:creationId xmlns:a16="http://schemas.microsoft.com/office/drawing/2014/main" id="{DE4AB7D4-C2AB-85FF-B09A-D371BFA54F54}"/>
              </a:ext>
            </a:extLst>
          </p:cNvPr>
          <p:cNvGrpSpPr/>
          <p:nvPr/>
        </p:nvGrpSpPr>
        <p:grpSpPr>
          <a:xfrm>
            <a:off x="7910089" y="3430472"/>
            <a:ext cx="1494612" cy="921378"/>
            <a:chOff x="6138862" y="3123961"/>
            <a:chExt cx="1590675" cy="980598"/>
          </a:xfrm>
        </p:grpSpPr>
        <p:sp>
          <p:nvSpPr>
            <p:cNvPr id="69" name="Freeform: Shape 138">
              <a:extLst>
                <a:ext uri="{FF2B5EF4-FFF2-40B4-BE49-F238E27FC236}">
                  <a16:creationId xmlns:a16="http://schemas.microsoft.com/office/drawing/2014/main" id="{48E485C1-E72E-7DB7-93C6-D30BCCB92D77}"/>
                </a:ext>
              </a:extLst>
            </p:cNvPr>
            <p:cNvSpPr/>
            <p:nvPr/>
          </p:nvSpPr>
          <p:spPr>
            <a:xfrm>
              <a:off x="6138862" y="3583304"/>
              <a:ext cx="1590675" cy="521255"/>
            </a:xfrm>
            <a:custGeom>
              <a:avLst/>
              <a:gdLst>
                <a:gd name="connsiteX0" fmla="*/ 1508760 w 1590675"/>
                <a:gd name="connsiteY0" fmla="*/ 116205 h 521255"/>
                <a:gd name="connsiteX1" fmla="*/ 996315 w 1590675"/>
                <a:gd name="connsiteY1" fmla="*/ 414338 h 521255"/>
                <a:gd name="connsiteX2" fmla="*/ 599122 w 1590675"/>
                <a:gd name="connsiteY2" fmla="*/ 414338 h 521255"/>
                <a:gd name="connsiteX3" fmla="*/ 82868 w 1590675"/>
                <a:gd name="connsiteY3" fmla="*/ 116205 h 521255"/>
                <a:gd name="connsiteX4" fmla="*/ 0 w 1590675"/>
                <a:gd name="connsiteY4" fmla="*/ 0 h 521255"/>
                <a:gd name="connsiteX5" fmla="*/ 0 w 1590675"/>
                <a:gd name="connsiteY5" fmla="*/ 59055 h 521255"/>
                <a:gd name="connsiteX6" fmla="*/ 82868 w 1590675"/>
                <a:gd name="connsiteY6" fmla="*/ 175260 h 521255"/>
                <a:gd name="connsiteX7" fmla="*/ 599122 w 1590675"/>
                <a:gd name="connsiteY7" fmla="*/ 473392 h 521255"/>
                <a:gd name="connsiteX8" fmla="*/ 996315 w 1590675"/>
                <a:gd name="connsiteY8" fmla="*/ 473392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8"/>
                  </a:lnTo>
                  <a:cubicBezTo>
                    <a:pt x="886778" y="478155"/>
                    <a:pt x="709613" y="478155"/>
                    <a:pt x="599122" y="414338"/>
                  </a:cubicBezTo>
                  <a:lnTo>
                    <a:pt x="82868" y="116205"/>
                  </a:lnTo>
                  <a:cubicBezTo>
                    <a:pt x="27622" y="83820"/>
                    <a:pt x="0" y="41910"/>
                    <a:pt x="0" y="0"/>
                  </a:cubicBezTo>
                  <a:lnTo>
                    <a:pt x="0" y="59055"/>
                  </a:lnTo>
                  <a:cubicBezTo>
                    <a:pt x="0" y="100965"/>
                    <a:pt x="27622" y="142875"/>
                    <a:pt x="82868" y="175260"/>
                  </a:cubicBezTo>
                  <a:lnTo>
                    <a:pt x="599122" y="473392"/>
                  </a:lnTo>
                  <a:cubicBezTo>
                    <a:pt x="708660" y="537210"/>
                    <a:pt x="886778" y="537210"/>
                    <a:pt x="996315" y="473392"/>
                  </a:cubicBezTo>
                  <a:lnTo>
                    <a:pt x="1508760" y="175260"/>
                  </a:lnTo>
                  <a:cubicBezTo>
                    <a:pt x="1563053" y="143828"/>
                    <a:pt x="1590675" y="102870"/>
                    <a:pt x="1590675" y="60960"/>
                  </a:cubicBezTo>
                  <a:lnTo>
                    <a:pt x="1590675" y="1905"/>
                  </a:lnTo>
                  <a:cubicBezTo>
                    <a:pt x="1590675" y="43815"/>
                    <a:pt x="1563053" y="84773"/>
                    <a:pt x="1508760" y="116205"/>
                  </a:cubicBezTo>
                  <a:close/>
                </a:path>
              </a:pathLst>
            </a:custGeom>
            <a:gradFill>
              <a:gsLst>
                <a:gs pos="15000">
                  <a:schemeClr val="accent5"/>
                </a:gs>
                <a:gs pos="100000">
                  <a:schemeClr val="accent5">
                    <a:lumMod val="75000"/>
                  </a:schemeClr>
                </a:gs>
              </a:gsLst>
              <a:path path="circle">
                <a:fillToRect r="100000" b="100000"/>
              </a:path>
            </a:gradFill>
            <a:ln w="9525" cap="flat">
              <a:noFill/>
              <a:prstDash val="solid"/>
              <a:miter/>
            </a:ln>
          </p:spPr>
          <p:txBody>
            <a:bodyPr rtlCol="0" anchor="ctr"/>
            <a:lstStyle/>
            <a:p>
              <a:endParaRPr lang="en-US"/>
            </a:p>
          </p:txBody>
        </p:sp>
        <p:sp>
          <p:nvSpPr>
            <p:cNvPr id="70" name="Freeform: Shape 139">
              <a:extLst>
                <a:ext uri="{FF2B5EF4-FFF2-40B4-BE49-F238E27FC236}">
                  <a16:creationId xmlns:a16="http://schemas.microsoft.com/office/drawing/2014/main" id="{2F690F6F-7567-0970-1FE1-30332F01F0E4}"/>
                </a:ext>
              </a:extLst>
            </p:cNvPr>
            <p:cNvSpPr/>
            <p:nvPr/>
          </p:nvSpPr>
          <p:spPr>
            <a:xfrm>
              <a:off x="6139099" y="3123961"/>
              <a:ext cx="1590201" cy="921543"/>
            </a:xfrm>
            <a:custGeom>
              <a:avLst/>
              <a:gdLst>
                <a:gd name="connsiteX0" fmla="*/ 1507571 w 1590201"/>
                <a:gd name="connsiteY0" fmla="*/ 345996 h 921543"/>
                <a:gd name="connsiteX1" fmla="*/ 1508523 w 1590201"/>
                <a:gd name="connsiteY1" fmla="*/ 575548 h 921543"/>
                <a:gd name="connsiteX2" fmla="*/ 996078 w 1590201"/>
                <a:gd name="connsiteY2" fmla="*/ 873681 h 921543"/>
                <a:gd name="connsiteX3" fmla="*/ 598886 w 1590201"/>
                <a:gd name="connsiteY3" fmla="*/ 873681 h 921543"/>
                <a:gd name="connsiteX4" fmla="*/ 82631 w 1590201"/>
                <a:gd name="connsiteY4" fmla="*/ 575548 h 921543"/>
                <a:gd name="connsiteX5" fmla="*/ 81678 w 1590201"/>
                <a:gd name="connsiteY5" fmla="*/ 345996 h 921543"/>
                <a:gd name="connsiteX6" fmla="*/ 594123 w 1590201"/>
                <a:gd name="connsiteY6" fmla="*/ 47863 h 921543"/>
                <a:gd name="connsiteX7" fmla="*/ 991316 w 1590201"/>
                <a:gd name="connsiteY7" fmla="*/ 47863 h 921543"/>
                <a:gd name="connsiteX8" fmla="*/ 1507571 w 1590201"/>
                <a:gd name="connsiteY8" fmla="*/ 345996 h 9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1543">
                  <a:moveTo>
                    <a:pt x="1507571" y="345996"/>
                  </a:moveTo>
                  <a:cubicBezTo>
                    <a:pt x="1617108" y="409813"/>
                    <a:pt x="1618061" y="512683"/>
                    <a:pt x="1508523" y="575548"/>
                  </a:cubicBezTo>
                  <a:lnTo>
                    <a:pt x="996078" y="873681"/>
                  </a:lnTo>
                  <a:cubicBezTo>
                    <a:pt x="886541" y="937498"/>
                    <a:pt x="709376" y="937498"/>
                    <a:pt x="598886" y="873681"/>
                  </a:cubicBezTo>
                  <a:lnTo>
                    <a:pt x="82631" y="575548"/>
                  </a:lnTo>
                  <a:cubicBezTo>
                    <a:pt x="-26907" y="511731"/>
                    <a:pt x="-27859" y="408861"/>
                    <a:pt x="81678" y="345996"/>
                  </a:cubicBezTo>
                  <a:lnTo>
                    <a:pt x="594123" y="47863"/>
                  </a:lnTo>
                  <a:cubicBezTo>
                    <a:pt x="703661" y="-15954"/>
                    <a:pt x="880826" y="-15954"/>
                    <a:pt x="991316" y="47863"/>
                  </a:cubicBezTo>
                  <a:lnTo>
                    <a:pt x="1507571" y="345996"/>
                  </a:lnTo>
                  <a:close/>
                </a:path>
              </a:pathLst>
            </a:custGeom>
            <a:gradFill>
              <a:gsLst>
                <a:gs pos="15000">
                  <a:schemeClr val="accent5">
                    <a:lumMod val="20000"/>
                    <a:lumOff val="80000"/>
                  </a:schemeClr>
                </a:gs>
                <a:gs pos="100000">
                  <a:schemeClr val="accent5">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71" name="Group 70">
            <a:extLst>
              <a:ext uri="{FF2B5EF4-FFF2-40B4-BE49-F238E27FC236}">
                <a16:creationId xmlns:a16="http://schemas.microsoft.com/office/drawing/2014/main" id="{FF88D121-22BA-3BD2-F477-A231ADBFD4F4}"/>
              </a:ext>
            </a:extLst>
          </p:cNvPr>
          <p:cNvGrpSpPr/>
          <p:nvPr/>
        </p:nvGrpSpPr>
        <p:grpSpPr>
          <a:xfrm>
            <a:off x="1922813" y="4680838"/>
            <a:ext cx="1024714" cy="848330"/>
            <a:chOff x="2023048" y="3406139"/>
            <a:chExt cx="1006437" cy="833199"/>
          </a:xfrm>
        </p:grpSpPr>
        <p:grpSp>
          <p:nvGrpSpPr>
            <p:cNvPr id="72" name="Graphic 51">
              <a:extLst>
                <a:ext uri="{FF2B5EF4-FFF2-40B4-BE49-F238E27FC236}">
                  <a16:creationId xmlns:a16="http://schemas.microsoft.com/office/drawing/2014/main" id="{65E579EE-D772-F297-D10B-366823F8DF13}"/>
                </a:ext>
              </a:extLst>
            </p:cNvPr>
            <p:cNvGrpSpPr/>
            <p:nvPr/>
          </p:nvGrpSpPr>
          <p:grpSpPr>
            <a:xfrm>
              <a:off x="2023048" y="3539727"/>
              <a:ext cx="1006437" cy="699611"/>
              <a:chOff x="2023048" y="3539727"/>
              <a:chExt cx="1006437" cy="699611"/>
            </a:xfrm>
          </p:grpSpPr>
          <p:sp>
            <p:nvSpPr>
              <p:cNvPr id="136" name="Freeform: Shape 1487">
                <a:extLst>
                  <a:ext uri="{FF2B5EF4-FFF2-40B4-BE49-F238E27FC236}">
                    <a16:creationId xmlns:a16="http://schemas.microsoft.com/office/drawing/2014/main" id="{3FA89888-19C8-47C2-A286-63463764E003}"/>
                  </a:ext>
                </a:extLst>
              </p:cNvPr>
              <p:cNvSpPr/>
              <p:nvPr/>
            </p:nvSpPr>
            <p:spPr>
              <a:xfrm>
                <a:off x="2023048" y="3655932"/>
                <a:ext cx="1004887" cy="583406"/>
              </a:xfrm>
              <a:custGeom>
                <a:avLst/>
                <a:gdLst>
                  <a:gd name="connsiteX0" fmla="*/ 11430 w 1004887"/>
                  <a:gd name="connsiteY0" fmla="*/ 186452 h 583406"/>
                  <a:gd name="connsiteX1" fmla="*/ 11430 w 1004887"/>
                  <a:gd name="connsiteY1" fmla="*/ 216932 h 583406"/>
                  <a:gd name="connsiteX2" fmla="*/ 40958 w 1004887"/>
                  <a:gd name="connsiteY2" fmla="*/ 234077 h 583406"/>
                  <a:gd name="connsiteX3" fmla="*/ 580073 w 1004887"/>
                  <a:gd name="connsiteY3" fmla="*/ 550307 h 583406"/>
                  <a:gd name="connsiteX4" fmla="*/ 624840 w 1004887"/>
                  <a:gd name="connsiteY4" fmla="*/ 576977 h 583406"/>
                  <a:gd name="connsiteX5" fmla="*/ 678180 w 1004887"/>
                  <a:gd name="connsiteY5" fmla="*/ 576977 h 583406"/>
                  <a:gd name="connsiteX6" fmla="*/ 993458 w 1004887"/>
                  <a:gd name="connsiteY6" fmla="*/ 396002 h 583406"/>
                  <a:gd name="connsiteX7" fmla="*/ 993458 w 1004887"/>
                  <a:gd name="connsiteY7" fmla="*/ 365522 h 583406"/>
                  <a:gd name="connsiteX8" fmla="*/ 380048 w 1004887"/>
                  <a:gd name="connsiteY8" fmla="*/ 6429 h 583406"/>
                  <a:gd name="connsiteX9" fmla="*/ 326708 w 1004887"/>
                  <a:gd name="connsiteY9" fmla="*/ 6429 h 583406"/>
                  <a:gd name="connsiteX10" fmla="*/ 11430 w 1004887"/>
                  <a:gd name="connsiteY10" fmla="*/ 186452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4887" h="583406">
                    <a:moveTo>
                      <a:pt x="11430" y="186452"/>
                    </a:moveTo>
                    <a:cubicBezTo>
                      <a:pt x="-3810" y="195024"/>
                      <a:pt x="-3810" y="208359"/>
                      <a:pt x="11430" y="216932"/>
                    </a:cubicBezTo>
                    <a:lnTo>
                      <a:pt x="40958" y="234077"/>
                    </a:lnTo>
                    <a:lnTo>
                      <a:pt x="580073" y="550307"/>
                    </a:lnTo>
                    <a:lnTo>
                      <a:pt x="624840" y="576977"/>
                    </a:lnTo>
                    <a:cubicBezTo>
                      <a:pt x="639128" y="585549"/>
                      <a:pt x="662940" y="585549"/>
                      <a:pt x="678180" y="576977"/>
                    </a:cubicBezTo>
                    <a:lnTo>
                      <a:pt x="993458" y="396002"/>
                    </a:lnTo>
                    <a:cubicBezTo>
                      <a:pt x="1008698" y="387429"/>
                      <a:pt x="1008698" y="374094"/>
                      <a:pt x="993458" y="365522"/>
                    </a:cubicBezTo>
                    <a:lnTo>
                      <a:pt x="380048" y="6429"/>
                    </a:lnTo>
                    <a:cubicBezTo>
                      <a:pt x="365760" y="-2143"/>
                      <a:pt x="341948" y="-2143"/>
                      <a:pt x="326708" y="6429"/>
                    </a:cubicBezTo>
                    <a:lnTo>
                      <a:pt x="11430" y="186452"/>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37" name="Freeform: Shape 1488">
                <a:extLst>
                  <a:ext uri="{FF2B5EF4-FFF2-40B4-BE49-F238E27FC236}">
                    <a16:creationId xmlns:a16="http://schemas.microsoft.com/office/drawing/2014/main" id="{0258253E-AAC4-7AEE-7FC6-66706083753A}"/>
                  </a:ext>
                </a:extLst>
              </p:cNvPr>
              <p:cNvSpPr/>
              <p:nvPr/>
            </p:nvSpPr>
            <p:spPr>
              <a:xfrm>
                <a:off x="2023048" y="3743324"/>
                <a:ext cx="40004" cy="81914"/>
              </a:xfrm>
              <a:custGeom>
                <a:avLst/>
                <a:gdLst>
                  <a:gd name="connsiteX0" fmla="*/ 0 w 40004"/>
                  <a:gd name="connsiteY0" fmla="*/ 0 h 81914"/>
                  <a:gd name="connsiteX1" fmla="*/ 953 w 40004"/>
                  <a:gd name="connsiteY1" fmla="*/ 3810 h 81914"/>
                  <a:gd name="connsiteX2" fmla="*/ 953 w 40004"/>
                  <a:gd name="connsiteY2" fmla="*/ 3810 h 81914"/>
                  <a:gd name="connsiteX3" fmla="*/ 2858 w 40004"/>
                  <a:gd name="connsiteY3" fmla="*/ 7620 h 81914"/>
                  <a:gd name="connsiteX4" fmla="*/ 2858 w 40004"/>
                  <a:gd name="connsiteY4" fmla="*/ 8572 h 81914"/>
                  <a:gd name="connsiteX5" fmla="*/ 5715 w 40004"/>
                  <a:gd name="connsiteY5" fmla="*/ 11430 h 81914"/>
                  <a:gd name="connsiteX6" fmla="*/ 8573 w 40004"/>
                  <a:gd name="connsiteY6" fmla="*/ 13335 h 81914"/>
                  <a:gd name="connsiteX7" fmla="*/ 10478 w 40004"/>
                  <a:gd name="connsiteY7" fmla="*/ 15240 h 81914"/>
                  <a:gd name="connsiteX8" fmla="*/ 40005 w 40004"/>
                  <a:gd name="connsiteY8" fmla="*/ 32385 h 81914"/>
                  <a:gd name="connsiteX9" fmla="*/ 40005 w 40004"/>
                  <a:gd name="connsiteY9" fmla="*/ 81915 h 81914"/>
                  <a:gd name="connsiteX10" fmla="*/ 10478 w 40004"/>
                  <a:gd name="connsiteY10" fmla="*/ 64770 h 81914"/>
                  <a:gd name="connsiteX11" fmla="*/ 10478 w 40004"/>
                  <a:gd name="connsiteY11" fmla="*/ 64770 h 81914"/>
                  <a:gd name="connsiteX12" fmla="*/ 8573 w 40004"/>
                  <a:gd name="connsiteY12" fmla="*/ 62865 h 81914"/>
                  <a:gd name="connsiteX13" fmla="*/ 5715 w 40004"/>
                  <a:gd name="connsiteY13" fmla="*/ 60960 h 81914"/>
                  <a:gd name="connsiteX14" fmla="*/ 5715 w 40004"/>
                  <a:gd name="connsiteY14" fmla="*/ 60960 h 81914"/>
                  <a:gd name="connsiteX15" fmla="*/ 3810 w 40004"/>
                  <a:gd name="connsiteY15" fmla="*/ 58102 h 81914"/>
                  <a:gd name="connsiteX16" fmla="*/ 3810 w 40004"/>
                  <a:gd name="connsiteY16" fmla="*/ 57150 h 81914"/>
                  <a:gd name="connsiteX17" fmla="*/ 3810 w 40004"/>
                  <a:gd name="connsiteY17" fmla="*/ 56197 h 81914"/>
                  <a:gd name="connsiteX18" fmla="*/ 2858 w 40004"/>
                  <a:gd name="connsiteY18" fmla="*/ 55245 h 81914"/>
                  <a:gd name="connsiteX19" fmla="*/ 1905 w 40004"/>
                  <a:gd name="connsiteY19" fmla="*/ 53340 h 81914"/>
                  <a:gd name="connsiteX20" fmla="*/ 1905 w 40004"/>
                  <a:gd name="connsiteY20" fmla="*/ 53340 h 81914"/>
                  <a:gd name="connsiteX21" fmla="*/ 1905 w 40004"/>
                  <a:gd name="connsiteY21" fmla="*/ 53340 h 81914"/>
                  <a:gd name="connsiteX22" fmla="*/ 1905 w 40004"/>
                  <a:gd name="connsiteY22" fmla="*/ 52388 h 81914"/>
                  <a:gd name="connsiteX23" fmla="*/ 1905 w 40004"/>
                  <a:gd name="connsiteY23" fmla="*/ 50482 h 81914"/>
                  <a:gd name="connsiteX24" fmla="*/ 1905 w 40004"/>
                  <a:gd name="connsiteY24" fmla="*/ 50482 h 81914"/>
                  <a:gd name="connsiteX25" fmla="*/ 1905 w 40004"/>
                  <a:gd name="connsiteY25" fmla="*/ 50482 h 81914"/>
                  <a:gd name="connsiteX26" fmla="*/ 1905 w 40004"/>
                  <a:gd name="connsiteY26" fmla="*/ 7620 h 81914"/>
                  <a:gd name="connsiteX27" fmla="*/ 0 w 40004"/>
                  <a:gd name="connsiteY27" fmla="*/ 0 h 81914"/>
                  <a:gd name="connsiteX28" fmla="*/ 0 w 40004"/>
                  <a:gd name="connsiteY28" fmla="*/ 0 h 8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004" h="81914">
                    <a:moveTo>
                      <a:pt x="0" y="0"/>
                    </a:moveTo>
                    <a:cubicBezTo>
                      <a:pt x="0" y="952"/>
                      <a:pt x="0" y="2857"/>
                      <a:pt x="953" y="3810"/>
                    </a:cubicBezTo>
                    <a:cubicBezTo>
                      <a:pt x="953" y="3810"/>
                      <a:pt x="953" y="3810"/>
                      <a:pt x="953" y="3810"/>
                    </a:cubicBezTo>
                    <a:cubicBezTo>
                      <a:pt x="953" y="4763"/>
                      <a:pt x="1905" y="6667"/>
                      <a:pt x="2858" y="7620"/>
                    </a:cubicBezTo>
                    <a:cubicBezTo>
                      <a:pt x="2858" y="7620"/>
                      <a:pt x="2858" y="7620"/>
                      <a:pt x="2858" y="8572"/>
                    </a:cubicBezTo>
                    <a:cubicBezTo>
                      <a:pt x="3810" y="9525"/>
                      <a:pt x="4763" y="10477"/>
                      <a:pt x="5715" y="11430"/>
                    </a:cubicBezTo>
                    <a:cubicBezTo>
                      <a:pt x="6668" y="12382"/>
                      <a:pt x="7620" y="12382"/>
                      <a:pt x="8573" y="13335"/>
                    </a:cubicBezTo>
                    <a:cubicBezTo>
                      <a:pt x="9525" y="14288"/>
                      <a:pt x="10478" y="14288"/>
                      <a:pt x="10478" y="15240"/>
                    </a:cubicBezTo>
                    <a:lnTo>
                      <a:pt x="40005" y="32385"/>
                    </a:lnTo>
                    <a:lnTo>
                      <a:pt x="40005" y="81915"/>
                    </a:lnTo>
                    <a:lnTo>
                      <a:pt x="10478" y="64770"/>
                    </a:lnTo>
                    <a:cubicBezTo>
                      <a:pt x="10478" y="64770"/>
                      <a:pt x="10478" y="64770"/>
                      <a:pt x="10478" y="64770"/>
                    </a:cubicBezTo>
                    <a:cubicBezTo>
                      <a:pt x="9525" y="63817"/>
                      <a:pt x="9525" y="62865"/>
                      <a:pt x="8573" y="62865"/>
                    </a:cubicBezTo>
                    <a:cubicBezTo>
                      <a:pt x="7620" y="61913"/>
                      <a:pt x="6668" y="61913"/>
                      <a:pt x="5715" y="60960"/>
                    </a:cubicBezTo>
                    <a:cubicBezTo>
                      <a:pt x="5715" y="60960"/>
                      <a:pt x="5715" y="60960"/>
                      <a:pt x="5715" y="60960"/>
                    </a:cubicBezTo>
                    <a:cubicBezTo>
                      <a:pt x="4763" y="60007"/>
                      <a:pt x="3810" y="59055"/>
                      <a:pt x="3810" y="58102"/>
                    </a:cubicBezTo>
                    <a:cubicBezTo>
                      <a:pt x="3810" y="58102"/>
                      <a:pt x="3810" y="58102"/>
                      <a:pt x="3810" y="57150"/>
                    </a:cubicBezTo>
                    <a:cubicBezTo>
                      <a:pt x="3810" y="57150"/>
                      <a:pt x="3810" y="57150"/>
                      <a:pt x="3810" y="56197"/>
                    </a:cubicBezTo>
                    <a:cubicBezTo>
                      <a:pt x="3810" y="56197"/>
                      <a:pt x="2858" y="55245"/>
                      <a:pt x="2858" y="55245"/>
                    </a:cubicBezTo>
                    <a:cubicBezTo>
                      <a:pt x="2858" y="54292"/>
                      <a:pt x="1905" y="54292"/>
                      <a:pt x="1905" y="53340"/>
                    </a:cubicBezTo>
                    <a:cubicBezTo>
                      <a:pt x="1905" y="53340"/>
                      <a:pt x="1905" y="53340"/>
                      <a:pt x="1905" y="53340"/>
                    </a:cubicBezTo>
                    <a:cubicBezTo>
                      <a:pt x="1905" y="53340"/>
                      <a:pt x="1905" y="53340"/>
                      <a:pt x="1905" y="53340"/>
                    </a:cubicBezTo>
                    <a:cubicBezTo>
                      <a:pt x="1905" y="53340"/>
                      <a:pt x="1905" y="52388"/>
                      <a:pt x="1905" y="52388"/>
                    </a:cubicBezTo>
                    <a:cubicBezTo>
                      <a:pt x="1905" y="51435"/>
                      <a:pt x="1905" y="50482"/>
                      <a:pt x="1905" y="50482"/>
                    </a:cubicBezTo>
                    <a:lnTo>
                      <a:pt x="1905" y="50482"/>
                    </a:lnTo>
                    <a:cubicBezTo>
                      <a:pt x="1905" y="50482"/>
                      <a:pt x="1905" y="50482"/>
                      <a:pt x="1905" y="50482"/>
                    </a:cubicBezTo>
                    <a:cubicBezTo>
                      <a:pt x="1905" y="36195"/>
                      <a:pt x="1905" y="21907"/>
                      <a:pt x="1905" y="7620"/>
                    </a:cubicBezTo>
                    <a:lnTo>
                      <a:pt x="0" y="0"/>
                    </a:lnTo>
                    <a:cubicBezTo>
                      <a:pt x="0" y="0"/>
                      <a:pt x="0" y="0"/>
                      <a:pt x="0" y="0"/>
                    </a:cubicBezTo>
                    <a:close/>
                  </a:path>
                </a:pathLst>
              </a:custGeom>
              <a:solidFill>
                <a:srgbClr val="A9D6EA"/>
              </a:solidFill>
              <a:ln w="9525" cap="flat">
                <a:noFill/>
                <a:prstDash val="solid"/>
                <a:miter/>
              </a:ln>
            </p:spPr>
            <p:txBody>
              <a:bodyPr rtlCol="0" anchor="ctr"/>
              <a:lstStyle/>
              <a:p>
                <a:endParaRPr lang="en-US"/>
              </a:p>
            </p:txBody>
          </p:sp>
          <p:sp>
            <p:nvSpPr>
              <p:cNvPr id="138" name="Freeform: Shape 1489">
                <a:extLst>
                  <a:ext uri="{FF2B5EF4-FFF2-40B4-BE49-F238E27FC236}">
                    <a16:creationId xmlns:a16="http://schemas.microsoft.com/office/drawing/2014/main" id="{730D3825-A871-A7F2-0549-5E319D1958F2}"/>
                  </a:ext>
                </a:extLst>
              </p:cNvPr>
              <p:cNvSpPr/>
              <p:nvPr/>
            </p:nvSpPr>
            <p:spPr>
              <a:xfrm>
                <a:off x="2702180" y="3918583"/>
                <a:ext cx="326707" cy="246697"/>
              </a:xfrm>
              <a:custGeom>
                <a:avLst/>
                <a:gdLst>
                  <a:gd name="connsiteX0" fmla="*/ 315278 w 326707"/>
                  <a:gd name="connsiteY0" fmla="*/ 15240 h 246697"/>
                  <a:gd name="connsiteX1" fmla="*/ 326707 w 326707"/>
                  <a:gd name="connsiteY1" fmla="*/ 0 h 246697"/>
                  <a:gd name="connsiteX2" fmla="*/ 326707 w 326707"/>
                  <a:gd name="connsiteY2" fmla="*/ 49530 h 246697"/>
                  <a:gd name="connsiteX3" fmla="*/ 315278 w 326707"/>
                  <a:gd name="connsiteY3" fmla="*/ 64770 h 246697"/>
                  <a:gd name="connsiteX4" fmla="*/ 0 w 326707"/>
                  <a:gd name="connsiteY4" fmla="*/ 246697 h 246697"/>
                  <a:gd name="connsiteX5" fmla="*/ 0 w 326707"/>
                  <a:gd name="connsiteY5" fmla="*/ 197168 h 246697"/>
                  <a:gd name="connsiteX6" fmla="*/ 315278 w 326707"/>
                  <a:gd name="connsiteY6" fmla="*/ 15240 h 2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707" h="246697">
                    <a:moveTo>
                      <a:pt x="315278" y="15240"/>
                    </a:moveTo>
                    <a:cubicBezTo>
                      <a:pt x="322897" y="10478"/>
                      <a:pt x="326707" y="5715"/>
                      <a:pt x="326707" y="0"/>
                    </a:cubicBezTo>
                    <a:lnTo>
                      <a:pt x="326707" y="49530"/>
                    </a:lnTo>
                    <a:cubicBezTo>
                      <a:pt x="326707" y="55245"/>
                      <a:pt x="322897" y="60960"/>
                      <a:pt x="315278" y="64770"/>
                    </a:cubicBezTo>
                    <a:lnTo>
                      <a:pt x="0" y="246697"/>
                    </a:lnTo>
                    <a:lnTo>
                      <a:pt x="0" y="197168"/>
                    </a:lnTo>
                    <a:lnTo>
                      <a:pt x="315278" y="15240"/>
                    </a:lnTo>
                    <a:close/>
                  </a:path>
                </a:pathLst>
              </a:custGeom>
              <a:solidFill>
                <a:srgbClr val="95C4DE"/>
              </a:solidFill>
              <a:ln w="9525" cap="flat">
                <a:noFill/>
                <a:prstDash val="solid"/>
                <a:miter/>
              </a:ln>
            </p:spPr>
            <p:txBody>
              <a:bodyPr rtlCol="0" anchor="ctr"/>
              <a:lstStyle/>
              <a:p>
                <a:endParaRPr lang="en-US"/>
              </a:p>
            </p:txBody>
          </p:sp>
          <p:sp>
            <p:nvSpPr>
              <p:cNvPr id="139" name="Freeform: Shape 1490">
                <a:extLst>
                  <a:ext uri="{FF2B5EF4-FFF2-40B4-BE49-F238E27FC236}">
                    <a16:creationId xmlns:a16="http://schemas.microsoft.com/office/drawing/2014/main" id="{DA7987D9-3F8B-99CD-B470-10EF113BBE04}"/>
                  </a:ext>
                </a:extLst>
              </p:cNvPr>
              <p:cNvSpPr/>
              <p:nvPr/>
            </p:nvSpPr>
            <p:spPr>
              <a:xfrm>
                <a:off x="2604073" y="4089081"/>
                <a:ext cx="99060" cy="80962"/>
              </a:xfrm>
              <a:custGeom>
                <a:avLst/>
                <a:gdLst>
                  <a:gd name="connsiteX0" fmla="*/ 44767 w 99060"/>
                  <a:gd name="connsiteY0" fmla="*/ 26670 h 80962"/>
                  <a:gd name="connsiteX1" fmla="*/ 52388 w 99060"/>
                  <a:gd name="connsiteY1" fmla="*/ 29528 h 80962"/>
                  <a:gd name="connsiteX2" fmla="*/ 55245 w 99060"/>
                  <a:gd name="connsiteY2" fmla="*/ 30480 h 80962"/>
                  <a:gd name="connsiteX3" fmla="*/ 59055 w 99060"/>
                  <a:gd name="connsiteY3" fmla="*/ 31433 h 80962"/>
                  <a:gd name="connsiteX4" fmla="*/ 63817 w 99060"/>
                  <a:gd name="connsiteY4" fmla="*/ 32385 h 80962"/>
                  <a:gd name="connsiteX5" fmla="*/ 64770 w 99060"/>
                  <a:gd name="connsiteY5" fmla="*/ 32385 h 80962"/>
                  <a:gd name="connsiteX6" fmla="*/ 71438 w 99060"/>
                  <a:gd name="connsiteY6" fmla="*/ 32385 h 80962"/>
                  <a:gd name="connsiteX7" fmla="*/ 72390 w 99060"/>
                  <a:gd name="connsiteY7" fmla="*/ 32385 h 80962"/>
                  <a:gd name="connsiteX8" fmla="*/ 79058 w 99060"/>
                  <a:gd name="connsiteY8" fmla="*/ 32385 h 80962"/>
                  <a:gd name="connsiteX9" fmla="*/ 80010 w 99060"/>
                  <a:gd name="connsiteY9" fmla="*/ 32385 h 80962"/>
                  <a:gd name="connsiteX10" fmla="*/ 85725 w 99060"/>
                  <a:gd name="connsiteY10" fmla="*/ 31433 h 80962"/>
                  <a:gd name="connsiteX11" fmla="*/ 86677 w 99060"/>
                  <a:gd name="connsiteY11" fmla="*/ 31433 h 80962"/>
                  <a:gd name="connsiteX12" fmla="*/ 92392 w 99060"/>
                  <a:gd name="connsiteY12" fmla="*/ 29528 h 80962"/>
                  <a:gd name="connsiteX13" fmla="*/ 93345 w 99060"/>
                  <a:gd name="connsiteY13" fmla="*/ 29528 h 80962"/>
                  <a:gd name="connsiteX14" fmla="*/ 99060 w 99060"/>
                  <a:gd name="connsiteY14" fmla="*/ 26670 h 80962"/>
                  <a:gd name="connsiteX15" fmla="*/ 99060 w 99060"/>
                  <a:gd name="connsiteY15" fmla="*/ 76200 h 80962"/>
                  <a:gd name="connsiteX16" fmla="*/ 93345 w 99060"/>
                  <a:gd name="connsiteY16" fmla="*/ 79058 h 80962"/>
                  <a:gd name="connsiteX17" fmla="*/ 93345 w 99060"/>
                  <a:gd name="connsiteY17" fmla="*/ 79058 h 80962"/>
                  <a:gd name="connsiteX18" fmla="*/ 92392 w 99060"/>
                  <a:gd name="connsiteY18" fmla="*/ 79058 h 80962"/>
                  <a:gd name="connsiteX19" fmla="*/ 88583 w 99060"/>
                  <a:gd name="connsiteY19" fmla="*/ 80010 h 80962"/>
                  <a:gd name="connsiteX20" fmla="*/ 86677 w 99060"/>
                  <a:gd name="connsiteY20" fmla="*/ 80010 h 80962"/>
                  <a:gd name="connsiteX21" fmla="*/ 85725 w 99060"/>
                  <a:gd name="connsiteY21" fmla="*/ 80010 h 80962"/>
                  <a:gd name="connsiteX22" fmla="*/ 84773 w 99060"/>
                  <a:gd name="connsiteY22" fmla="*/ 80010 h 80962"/>
                  <a:gd name="connsiteX23" fmla="*/ 80963 w 99060"/>
                  <a:gd name="connsiteY23" fmla="*/ 80963 h 80962"/>
                  <a:gd name="connsiteX24" fmla="*/ 80010 w 99060"/>
                  <a:gd name="connsiteY24" fmla="*/ 80963 h 80962"/>
                  <a:gd name="connsiteX25" fmla="*/ 79058 w 99060"/>
                  <a:gd name="connsiteY25" fmla="*/ 80963 h 80962"/>
                  <a:gd name="connsiteX26" fmla="*/ 78105 w 99060"/>
                  <a:gd name="connsiteY26" fmla="*/ 80963 h 80962"/>
                  <a:gd name="connsiteX27" fmla="*/ 74295 w 99060"/>
                  <a:gd name="connsiteY27" fmla="*/ 80963 h 80962"/>
                  <a:gd name="connsiteX28" fmla="*/ 73342 w 99060"/>
                  <a:gd name="connsiteY28" fmla="*/ 80963 h 80962"/>
                  <a:gd name="connsiteX29" fmla="*/ 72390 w 99060"/>
                  <a:gd name="connsiteY29" fmla="*/ 80963 h 80962"/>
                  <a:gd name="connsiteX30" fmla="*/ 70485 w 99060"/>
                  <a:gd name="connsiteY30" fmla="*/ 80963 h 80962"/>
                  <a:gd name="connsiteX31" fmla="*/ 66675 w 99060"/>
                  <a:gd name="connsiteY31" fmla="*/ 80963 h 80962"/>
                  <a:gd name="connsiteX32" fmla="*/ 65723 w 99060"/>
                  <a:gd name="connsiteY32" fmla="*/ 80963 h 80962"/>
                  <a:gd name="connsiteX33" fmla="*/ 64770 w 99060"/>
                  <a:gd name="connsiteY33" fmla="*/ 80963 h 80962"/>
                  <a:gd name="connsiteX34" fmla="*/ 61913 w 99060"/>
                  <a:gd name="connsiteY34" fmla="*/ 80963 h 80962"/>
                  <a:gd name="connsiteX35" fmla="*/ 60960 w 99060"/>
                  <a:gd name="connsiteY35" fmla="*/ 80963 h 80962"/>
                  <a:gd name="connsiteX36" fmla="*/ 57150 w 99060"/>
                  <a:gd name="connsiteY36" fmla="*/ 80010 h 80962"/>
                  <a:gd name="connsiteX37" fmla="*/ 55245 w 99060"/>
                  <a:gd name="connsiteY37" fmla="*/ 79058 h 80962"/>
                  <a:gd name="connsiteX38" fmla="*/ 54292 w 99060"/>
                  <a:gd name="connsiteY38" fmla="*/ 79058 h 80962"/>
                  <a:gd name="connsiteX39" fmla="*/ 46673 w 99060"/>
                  <a:gd name="connsiteY39" fmla="*/ 76200 h 80962"/>
                  <a:gd name="connsiteX40" fmla="*/ 0 w 99060"/>
                  <a:gd name="connsiteY40" fmla="*/ 49530 h 80962"/>
                  <a:gd name="connsiteX41" fmla="*/ 0 w 99060"/>
                  <a:gd name="connsiteY41" fmla="*/ 0 h 80962"/>
                  <a:gd name="connsiteX42" fmla="*/ 44767 w 99060"/>
                  <a:gd name="connsiteY42" fmla="*/ 26670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9060" h="80962">
                    <a:moveTo>
                      <a:pt x="44767" y="26670"/>
                    </a:moveTo>
                    <a:cubicBezTo>
                      <a:pt x="46673" y="27623"/>
                      <a:pt x="49530" y="28575"/>
                      <a:pt x="52388" y="29528"/>
                    </a:cubicBezTo>
                    <a:cubicBezTo>
                      <a:pt x="53340" y="29528"/>
                      <a:pt x="54292" y="30480"/>
                      <a:pt x="55245" y="30480"/>
                    </a:cubicBezTo>
                    <a:cubicBezTo>
                      <a:pt x="56198" y="30480"/>
                      <a:pt x="58102" y="31433"/>
                      <a:pt x="59055" y="31433"/>
                    </a:cubicBezTo>
                    <a:cubicBezTo>
                      <a:pt x="60960" y="31433"/>
                      <a:pt x="61913" y="32385"/>
                      <a:pt x="63817" y="32385"/>
                    </a:cubicBezTo>
                    <a:cubicBezTo>
                      <a:pt x="63817" y="32385"/>
                      <a:pt x="64770" y="32385"/>
                      <a:pt x="64770" y="32385"/>
                    </a:cubicBezTo>
                    <a:cubicBezTo>
                      <a:pt x="66675" y="32385"/>
                      <a:pt x="68580" y="32385"/>
                      <a:pt x="71438" y="32385"/>
                    </a:cubicBezTo>
                    <a:cubicBezTo>
                      <a:pt x="71438" y="32385"/>
                      <a:pt x="72390" y="32385"/>
                      <a:pt x="72390" y="32385"/>
                    </a:cubicBezTo>
                    <a:cubicBezTo>
                      <a:pt x="74295" y="32385"/>
                      <a:pt x="76200" y="32385"/>
                      <a:pt x="79058" y="32385"/>
                    </a:cubicBezTo>
                    <a:cubicBezTo>
                      <a:pt x="79058" y="32385"/>
                      <a:pt x="80010" y="32385"/>
                      <a:pt x="80010" y="32385"/>
                    </a:cubicBezTo>
                    <a:cubicBezTo>
                      <a:pt x="81915" y="32385"/>
                      <a:pt x="83820" y="31433"/>
                      <a:pt x="85725" y="31433"/>
                    </a:cubicBezTo>
                    <a:cubicBezTo>
                      <a:pt x="85725" y="31433"/>
                      <a:pt x="86677" y="31433"/>
                      <a:pt x="86677" y="31433"/>
                    </a:cubicBezTo>
                    <a:cubicBezTo>
                      <a:pt x="88583" y="31433"/>
                      <a:pt x="90488" y="30480"/>
                      <a:pt x="92392" y="29528"/>
                    </a:cubicBezTo>
                    <a:cubicBezTo>
                      <a:pt x="92392" y="29528"/>
                      <a:pt x="93345" y="29528"/>
                      <a:pt x="93345" y="29528"/>
                    </a:cubicBezTo>
                    <a:cubicBezTo>
                      <a:pt x="95250" y="28575"/>
                      <a:pt x="97155" y="27623"/>
                      <a:pt x="99060" y="26670"/>
                    </a:cubicBezTo>
                    <a:lnTo>
                      <a:pt x="99060" y="76200"/>
                    </a:lnTo>
                    <a:cubicBezTo>
                      <a:pt x="97155" y="77153"/>
                      <a:pt x="95250" y="78105"/>
                      <a:pt x="93345" y="79058"/>
                    </a:cubicBezTo>
                    <a:cubicBezTo>
                      <a:pt x="93345" y="79058"/>
                      <a:pt x="93345" y="79058"/>
                      <a:pt x="93345" y="79058"/>
                    </a:cubicBezTo>
                    <a:cubicBezTo>
                      <a:pt x="93345" y="79058"/>
                      <a:pt x="92392" y="79058"/>
                      <a:pt x="92392" y="79058"/>
                    </a:cubicBezTo>
                    <a:cubicBezTo>
                      <a:pt x="91440" y="79058"/>
                      <a:pt x="90488" y="80010"/>
                      <a:pt x="88583" y="80010"/>
                    </a:cubicBezTo>
                    <a:cubicBezTo>
                      <a:pt x="87630" y="80010"/>
                      <a:pt x="87630" y="80010"/>
                      <a:pt x="86677" y="80010"/>
                    </a:cubicBezTo>
                    <a:cubicBezTo>
                      <a:pt x="86677" y="80010"/>
                      <a:pt x="85725" y="80010"/>
                      <a:pt x="85725" y="80010"/>
                    </a:cubicBezTo>
                    <a:cubicBezTo>
                      <a:pt x="85725" y="80010"/>
                      <a:pt x="84773" y="80010"/>
                      <a:pt x="84773" y="80010"/>
                    </a:cubicBezTo>
                    <a:cubicBezTo>
                      <a:pt x="83820" y="80010"/>
                      <a:pt x="81915" y="80010"/>
                      <a:pt x="80963" y="80963"/>
                    </a:cubicBezTo>
                    <a:cubicBezTo>
                      <a:pt x="80963" y="80963"/>
                      <a:pt x="80010" y="80963"/>
                      <a:pt x="80010" y="80963"/>
                    </a:cubicBezTo>
                    <a:cubicBezTo>
                      <a:pt x="80010" y="80963"/>
                      <a:pt x="79058" y="80963"/>
                      <a:pt x="79058" y="80963"/>
                    </a:cubicBezTo>
                    <a:cubicBezTo>
                      <a:pt x="79058" y="80963"/>
                      <a:pt x="78105" y="80963"/>
                      <a:pt x="78105" y="80963"/>
                    </a:cubicBezTo>
                    <a:cubicBezTo>
                      <a:pt x="77152" y="80963"/>
                      <a:pt x="75248" y="80963"/>
                      <a:pt x="74295" y="80963"/>
                    </a:cubicBezTo>
                    <a:cubicBezTo>
                      <a:pt x="74295" y="80963"/>
                      <a:pt x="73342" y="80963"/>
                      <a:pt x="73342" y="80963"/>
                    </a:cubicBezTo>
                    <a:cubicBezTo>
                      <a:pt x="73342" y="80963"/>
                      <a:pt x="72390" y="80963"/>
                      <a:pt x="72390" y="80963"/>
                    </a:cubicBezTo>
                    <a:cubicBezTo>
                      <a:pt x="71438" y="80963"/>
                      <a:pt x="71438" y="80963"/>
                      <a:pt x="70485" y="80963"/>
                    </a:cubicBezTo>
                    <a:cubicBezTo>
                      <a:pt x="69533" y="80963"/>
                      <a:pt x="67627" y="80963"/>
                      <a:pt x="66675" y="80963"/>
                    </a:cubicBezTo>
                    <a:cubicBezTo>
                      <a:pt x="66675" y="80963"/>
                      <a:pt x="66675" y="80963"/>
                      <a:pt x="65723" y="80963"/>
                    </a:cubicBezTo>
                    <a:cubicBezTo>
                      <a:pt x="65723" y="80963"/>
                      <a:pt x="64770" y="80963"/>
                      <a:pt x="64770" y="80963"/>
                    </a:cubicBezTo>
                    <a:cubicBezTo>
                      <a:pt x="63817" y="80963"/>
                      <a:pt x="62865" y="80963"/>
                      <a:pt x="61913" y="80963"/>
                    </a:cubicBezTo>
                    <a:cubicBezTo>
                      <a:pt x="61913" y="80963"/>
                      <a:pt x="60960" y="80963"/>
                      <a:pt x="60960" y="80963"/>
                    </a:cubicBezTo>
                    <a:cubicBezTo>
                      <a:pt x="60008" y="80963"/>
                      <a:pt x="58102" y="80010"/>
                      <a:pt x="57150" y="80010"/>
                    </a:cubicBezTo>
                    <a:cubicBezTo>
                      <a:pt x="56198" y="80010"/>
                      <a:pt x="56198" y="80010"/>
                      <a:pt x="55245" y="79058"/>
                    </a:cubicBezTo>
                    <a:cubicBezTo>
                      <a:pt x="55245" y="79058"/>
                      <a:pt x="54292" y="79058"/>
                      <a:pt x="54292" y="79058"/>
                    </a:cubicBezTo>
                    <a:cubicBezTo>
                      <a:pt x="51435" y="78105"/>
                      <a:pt x="49530" y="77153"/>
                      <a:pt x="46673" y="76200"/>
                    </a:cubicBezTo>
                    <a:lnTo>
                      <a:pt x="0" y="49530"/>
                    </a:lnTo>
                    <a:lnTo>
                      <a:pt x="0" y="0"/>
                    </a:lnTo>
                    <a:lnTo>
                      <a:pt x="44767" y="26670"/>
                    </a:lnTo>
                    <a:close/>
                  </a:path>
                </a:pathLst>
              </a:custGeom>
              <a:solidFill>
                <a:srgbClr val="A9D6EA"/>
              </a:solidFill>
              <a:ln w="9525" cap="flat">
                <a:noFill/>
                <a:prstDash val="solid"/>
                <a:miter/>
              </a:ln>
            </p:spPr>
            <p:txBody>
              <a:bodyPr rtlCol="0" anchor="ctr"/>
              <a:lstStyle/>
              <a:p>
                <a:endParaRPr lang="en-US"/>
              </a:p>
            </p:txBody>
          </p:sp>
          <p:sp>
            <p:nvSpPr>
              <p:cNvPr id="140" name="Freeform: Shape 1491">
                <a:extLst>
                  <a:ext uri="{FF2B5EF4-FFF2-40B4-BE49-F238E27FC236}">
                    <a16:creationId xmlns:a16="http://schemas.microsoft.com/office/drawing/2014/main" id="{AF26EA29-0557-17D1-F85A-DF90A4C92C4F}"/>
                  </a:ext>
                </a:extLst>
              </p:cNvPr>
              <p:cNvSpPr/>
              <p:nvPr/>
            </p:nvSpPr>
            <p:spPr>
              <a:xfrm>
                <a:off x="2023402" y="3539727"/>
                <a:ext cx="1006083" cy="583406"/>
              </a:xfrm>
              <a:custGeom>
                <a:avLst/>
                <a:gdLst>
                  <a:gd name="connsiteX0" fmla="*/ 11076 w 1006083"/>
                  <a:gd name="connsiteY0" fmla="*/ 188357 h 583406"/>
                  <a:gd name="connsiteX1" fmla="*/ 11076 w 1006083"/>
                  <a:gd name="connsiteY1" fmla="*/ 218837 h 583406"/>
                  <a:gd name="connsiteX2" fmla="*/ 40603 w 1006083"/>
                  <a:gd name="connsiteY2" fmla="*/ 235982 h 583406"/>
                  <a:gd name="connsiteX3" fmla="*/ 581623 w 1006083"/>
                  <a:gd name="connsiteY3" fmla="*/ 550307 h 583406"/>
                  <a:gd name="connsiteX4" fmla="*/ 626391 w 1006083"/>
                  <a:gd name="connsiteY4" fmla="*/ 576977 h 583406"/>
                  <a:gd name="connsiteX5" fmla="*/ 679731 w 1006083"/>
                  <a:gd name="connsiteY5" fmla="*/ 576977 h 583406"/>
                  <a:gd name="connsiteX6" fmla="*/ 995008 w 1006083"/>
                  <a:gd name="connsiteY6" fmla="*/ 395049 h 583406"/>
                  <a:gd name="connsiteX7" fmla="*/ 995008 w 1006083"/>
                  <a:gd name="connsiteY7" fmla="*/ 364569 h 583406"/>
                  <a:gd name="connsiteX8" fmla="*/ 378741 w 1006083"/>
                  <a:gd name="connsiteY8" fmla="*/ 6429 h 583406"/>
                  <a:gd name="connsiteX9" fmla="*/ 325401 w 1006083"/>
                  <a:gd name="connsiteY9" fmla="*/ 6429 h 583406"/>
                  <a:gd name="connsiteX10" fmla="*/ 11076 w 1006083"/>
                  <a:gd name="connsiteY10" fmla="*/ 188357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6083" h="583406">
                    <a:moveTo>
                      <a:pt x="11076" y="188357"/>
                    </a:moveTo>
                    <a:cubicBezTo>
                      <a:pt x="-3212" y="196929"/>
                      <a:pt x="-4164" y="210264"/>
                      <a:pt x="11076" y="218837"/>
                    </a:cubicBezTo>
                    <a:lnTo>
                      <a:pt x="40603" y="235982"/>
                    </a:lnTo>
                    <a:lnTo>
                      <a:pt x="581623" y="550307"/>
                    </a:lnTo>
                    <a:lnTo>
                      <a:pt x="626391" y="576977"/>
                    </a:lnTo>
                    <a:cubicBezTo>
                      <a:pt x="640678" y="585549"/>
                      <a:pt x="664491" y="585549"/>
                      <a:pt x="679731" y="576977"/>
                    </a:cubicBezTo>
                    <a:lnTo>
                      <a:pt x="995008" y="395049"/>
                    </a:lnTo>
                    <a:cubicBezTo>
                      <a:pt x="1009296" y="386477"/>
                      <a:pt x="1010248" y="373142"/>
                      <a:pt x="995008" y="364569"/>
                    </a:cubicBezTo>
                    <a:lnTo>
                      <a:pt x="378741" y="6429"/>
                    </a:lnTo>
                    <a:cubicBezTo>
                      <a:pt x="364453" y="-2143"/>
                      <a:pt x="340641" y="-2143"/>
                      <a:pt x="325401" y="6429"/>
                    </a:cubicBezTo>
                    <a:lnTo>
                      <a:pt x="11076" y="188357"/>
                    </a:lnTo>
                    <a:close/>
                  </a:path>
                </a:pathLst>
              </a:custGeom>
              <a:solidFill>
                <a:srgbClr val="DEF6FF"/>
              </a:solidFill>
              <a:ln w="9525" cap="flat">
                <a:noFill/>
                <a:prstDash val="solid"/>
                <a:miter/>
              </a:ln>
            </p:spPr>
            <p:txBody>
              <a:bodyPr rtlCol="0" anchor="ctr"/>
              <a:lstStyle/>
              <a:p>
                <a:endParaRPr lang="en-US"/>
              </a:p>
            </p:txBody>
          </p:sp>
          <p:sp>
            <p:nvSpPr>
              <p:cNvPr id="141" name="Freeform: Shape 1492">
                <a:extLst>
                  <a:ext uri="{FF2B5EF4-FFF2-40B4-BE49-F238E27FC236}">
                    <a16:creationId xmlns:a16="http://schemas.microsoft.com/office/drawing/2014/main" id="{2F610CB2-B516-9771-AB19-D5D6E7BEA60C}"/>
                  </a:ext>
                </a:extLst>
              </p:cNvPr>
              <p:cNvSpPr/>
              <p:nvPr/>
            </p:nvSpPr>
            <p:spPr>
              <a:xfrm>
                <a:off x="2063052" y="3562348"/>
                <a:ext cx="909637" cy="527685"/>
              </a:xfrm>
              <a:custGeom>
                <a:avLst/>
                <a:gdLst>
                  <a:gd name="connsiteX0" fmla="*/ 0 w 909637"/>
                  <a:gd name="connsiteY0" fmla="*/ 213360 h 527685"/>
                  <a:gd name="connsiteX1" fmla="*/ 541020 w 909637"/>
                  <a:gd name="connsiteY1" fmla="*/ 527685 h 527685"/>
                  <a:gd name="connsiteX2" fmla="*/ 909638 w 909637"/>
                  <a:gd name="connsiteY2" fmla="*/ 315278 h 527685"/>
                  <a:gd name="connsiteX3" fmla="*/ 368618 w 909637"/>
                  <a:gd name="connsiteY3" fmla="*/ 0 h 527685"/>
                </a:gdLst>
                <a:ahLst/>
                <a:cxnLst>
                  <a:cxn ang="0">
                    <a:pos x="connsiteX0" y="connsiteY0"/>
                  </a:cxn>
                  <a:cxn ang="0">
                    <a:pos x="connsiteX1" y="connsiteY1"/>
                  </a:cxn>
                  <a:cxn ang="0">
                    <a:pos x="connsiteX2" y="connsiteY2"/>
                  </a:cxn>
                  <a:cxn ang="0">
                    <a:pos x="connsiteX3" y="connsiteY3"/>
                  </a:cxn>
                </a:cxnLst>
                <a:rect l="l" t="t" r="r" b="b"/>
                <a:pathLst>
                  <a:path w="909637" h="527685">
                    <a:moveTo>
                      <a:pt x="0" y="213360"/>
                    </a:moveTo>
                    <a:lnTo>
                      <a:pt x="541020" y="527685"/>
                    </a:lnTo>
                    <a:lnTo>
                      <a:pt x="909638" y="315278"/>
                    </a:lnTo>
                    <a:lnTo>
                      <a:pt x="368618" y="0"/>
                    </a:lnTo>
                    <a:close/>
                  </a:path>
                </a:pathLst>
              </a:custGeom>
              <a:gradFill>
                <a:gsLst>
                  <a:gs pos="15000">
                    <a:schemeClr val="accent1"/>
                  </a:gs>
                  <a:gs pos="100000">
                    <a:schemeClr val="accent1">
                      <a:lumMod val="75000"/>
                    </a:schemeClr>
                  </a:gs>
                </a:gsLst>
                <a:path path="circle">
                  <a:fillToRect r="100000" b="100000"/>
                </a:path>
              </a:gradFill>
              <a:ln w="9525" cap="flat">
                <a:noFill/>
                <a:prstDash val="solid"/>
                <a:miter/>
              </a:ln>
            </p:spPr>
            <p:txBody>
              <a:bodyPr rtlCol="0" anchor="ctr"/>
              <a:lstStyle/>
              <a:p>
                <a:endParaRPr lang="en-US"/>
              </a:p>
            </p:txBody>
          </p:sp>
          <p:sp>
            <p:nvSpPr>
              <p:cNvPr id="142" name="Freeform: Shape 1493">
                <a:extLst>
                  <a:ext uri="{FF2B5EF4-FFF2-40B4-BE49-F238E27FC236}">
                    <a16:creationId xmlns:a16="http://schemas.microsoft.com/office/drawing/2014/main" id="{0588BD5B-531F-A5BE-5009-1CE62830403C}"/>
                  </a:ext>
                </a:extLst>
              </p:cNvPr>
              <p:cNvSpPr/>
              <p:nvPr/>
            </p:nvSpPr>
            <p:spPr>
              <a:xfrm>
                <a:off x="2153742" y="3619022"/>
                <a:ext cx="133596" cy="76512"/>
              </a:xfrm>
              <a:custGeom>
                <a:avLst/>
                <a:gdLst>
                  <a:gd name="connsiteX0" fmla="*/ 2655 w 133596"/>
                  <a:gd name="connsiteY0" fmla="*/ 64294 h 76512"/>
                  <a:gd name="connsiteX1" fmla="*/ 4560 w 133596"/>
                  <a:gd name="connsiteY1" fmla="*/ 73819 h 76512"/>
                  <a:gd name="connsiteX2" fmla="*/ 17895 w 133596"/>
                  <a:gd name="connsiteY2" fmla="*/ 75724 h 76512"/>
                  <a:gd name="connsiteX3" fmla="*/ 132195 w 133596"/>
                  <a:gd name="connsiteY3" fmla="*/ 10954 h 76512"/>
                  <a:gd name="connsiteX4" fmla="*/ 127433 w 133596"/>
                  <a:gd name="connsiteY4" fmla="*/ 1429 h 76512"/>
                  <a:gd name="connsiteX5" fmla="*/ 113145 w 133596"/>
                  <a:gd name="connsiteY5" fmla="*/ 1429 h 76512"/>
                  <a:gd name="connsiteX6" fmla="*/ 2655 w 133596"/>
                  <a:gd name="connsiteY6" fmla="*/ 64294 h 7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596" h="76512">
                    <a:moveTo>
                      <a:pt x="2655" y="64294"/>
                    </a:moveTo>
                    <a:cubicBezTo>
                      <a:pt x="-1155" y="66199"/>
                      <a:pt x="-1155" y="70961"/>
                      <a:pt x="4560" y="73819"/>
                    </a:cubicBezTo>
                    <a:cubicBezTo>
                      <a:pt x="8370" y="75724"/>
                      <a:pt x="14085" y="77629"/>
                      <a:pt x="17895" y="75724"/>
                    </a:cubicBezTo>
                    <a:lnTo>
                      <a:pt x="132195" y="10954"/>
                    </a:lnTo>
                    <a:cubicBezTo>
                      <a:pt x="136005" y="9049"/>
                      <a:pt x="131243" y="3334"/>
                      <a:pt x="127433" y="1429"/>
                    </a:cubicBezTo>
                    <a:cubicBezTo>
                      <a:pt x="123623" y="-476"/>
                      <a:pt x="116955" y="-476"/>
                      <a:pt x="113145" y="1429"/>
                    </a:cubicBezTo>
                    <a:lnTo>
                      <a:pt x="2655" y="64294"/>
                    </a:lnTo>
                    <a:close/>
                  </a:path>
                </a:pathLst>
              </a:custGeom>
              <a:solidFill>
                <a:srgbClr val="75B2CC"/>
              </a:solidFill>
              <a:ln w="9525" cap="flat">
                <a:noFill/>
                <a:prstDash val="solid"/>
                <a:miter/>
              </a:ln>
            </p:spPr>
            <p:txBody>
              <a:bodyPr rtlCol="0" anchor="ctr"/>
              <a:lstStyle/>
              <a:p>
                <a:endParaRPr lang="en-US"/>
              </a:p>
            </p:txBody>
          </p:sp>
          <p:sp>
            <p:nvSpPr>
              <p:cNvPr id="143" name="Freeform: Shape 1494">
                <a:extLst>
                  <a:ext uri="{FF2B5EF4-FFF2-40B4-BE49-F238E27FC236}">
                    <a16:creationId xmlns:a16="http://schemas.microsoft.com/office/drawing/2014/main" id="{B975DCA9-5C7A-177D-63A1-C5C71F640495}"/>
                  </a:ext>
                </a:extLst>
              </p:cNvPr>
              <p:cNvSpPr/>
              <p:nvPr/>
            </p:nvSpPr>
            <p:spPr>
              <a:xfrm>
                <a:off x="2157350" y="3621880"/>
                <a:ext cx="130492" cy="75247"/>
              </a:xfrm>
              <a:custGeom>
                <a:avLst/>
                <a:gdLst>
                  <a:gd name="connsiteX0" fmla="*/ 2857 w 130492"/>
                  <a:gd name="connsiteY0" fmla="*/ 65246 h 75247"/>
                  <a:gd name="connsiteX1" fmla="*/ 2857 w 130492"/>
                  <a:gd name="connsiteY1" fmla="*/ 73819 h 75247"/>
                  <a:gd name="connsiteX2" fmla="*/ 17145 w 130492"/>
                  <a:gd name="connsiteY2" fmla="*/ 73819 h 75247"/>
                  <a:gd name="connsiteX3" fmla="*/ 127635 w 130492"/>
                  <a:gd name="connsiteY3" fmla="*/ 10001 h 75247"/>
                  <a:gd name="connsiteX4" fmla="*/ 127635 w 130492"/>
                  <a:gd name="connsiteY4" fmla="*/ 1429 h 75247"/>
                  <a:gd name="connsiteX5" fmla="*/ 113348 w 130492"/>
                  <a:gd name="connsiteY5" fmla="*/ 1429 h 75247"/>
                  <a:gd name="connsiteX6" fmla="*/ 2857 w 130492"/>
                  <a:gd name="connsiteY6" fmla="*/ 65246 h 7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 h="75247">
                    <a:moveTo>
                      <a:pt x="2857" y="65246"/>
                    </a:moveTo>
                    <a:cubicBezTo>
                      <a:pt x="-952" y="67151"/>
                      <a:pt x="-952" y="70961"/>
                      <a:pt x="2857" y="73819"/>
                    </a:cubicBezTo>
                    <a:cubicBezTo>
                      <a:pt x="6668" y="75724"/>
                      <a:pt x="13335" y="75724"/>
                      <a:pt x="17145" y="73819"/>
                    </a:cubicBezTo>
                    <a:lnTo>
                      <a:pt x="127635" y="10001"/>
                    </a:lnTo>
                    <a:cubicBezTo>
                      <a:pt x="131445" y="8096"/>
                      <a:pt x="131445" y="4286"/>
                      <a:pt x="127635" y="1429"/>
                    </a:cubicBezTo>
                    <a:cubicBezTo>
                      <a:pt x="123825" y="-476"/>
                      <a:pt x="117158" y="-476"/>
                      <a:pt x="113348" y="1429"/>
                    </a:cubicBezTo>
                    <a:lnTo>
                      <a:pt x="2857" y="65246"/>
                    </a:lnTo>
                    <a:close/>
                  </a:path>
                </a:pathLst>
              </a:custGeom>
              <a:solidFill>
                <a:srgbClr val="A9D6EA"/>
              </a:solidFill>
              <a:ln w="9525" cap="flat">
                <a:noFill/>
                <a:prstDash val="solid"/>
                <a:miter/>
              </a:ln>
            </p:spPr>
            <p:txBody>
              <a:bodyPr rtlCol="0" anchor="ctr"/>
              <a:lstStyle/>
              <a:p>
                <a:endParaRPr lang="en-US"/>
              </a:p>
            </p:txBody>
          </p:sp>
          <p:sp>
            <p:nvSpPr>
              <p:cNvPr id="144" name="Freeform: Shape 1495">
                <a:extLst>
                  <a:ext uri="{FF2B5EF4-FFF2-40B4-BE49-F238E27FC236}">
                    <a16:creationId xmlns:a16="http://schemas.microsoft.com/office/drawing/2014/main" id="{B82DD5D3-D2C6-8AA2-DB1D-C26F75A1D953}"/>
                  </a:ext>
                </a:extLst>
              </p:cNvPr>
              <p:cNvSpPr/>
              <p:nvPr/>
            </p:nvSpPr>
            <p:spPr>
              <a:xfrm>
                <a:off x="2063052" y="3775708"/>
                <a:ext cx="541020" cy="362902"/>
              </a:xfrm>
              <a:custGeom>
                <a:avLst/>
                <a:gdLst>
                  <a:gd name="connsiteX0" fmla="*/ 0 w 541020"/>
                  <a:gd name="connsiteY0" fmla="*/ 0 h 362902"/>
                  <a:gd name="connsiteX1" fmla="*/ 0 w 541020"/>
                  <a:gd name="connsiteY1" fmla="*/ 48578 h 362902"/>
                  <a:gd name="connsiteX2" fmla="*/ 541020 w 541020"/>
                  <a:gd name="connsiteY2" fmla="*/ 362903 h 362902"/>
                  <a:gd name="connsiteX3" fmla="*/ 541020 w 541020"/>
                  <a:gd name="connsiteY3" fmla="*/ 314325 h 362902"/>
                </a:gdLst>
                <a:ahLst/>
                <a:cxnLst>
                  <a:cxn ang="0">
                    <a:pos x="connsiteX0" y="connsiteY0"/>
                  </a:cxn>
                  <a:cxn ang="0">
                    <a:pos x="connsiteX1" y="connsiteY1"/>
                  </a:cxn>
                  <a:cxn ang="0">
                    <a:pos x="connsiteX2" y="connsiteY2"/>
                  </a:cxn>
                  <a:cxn ang="0">
                    <a:pos x="connsiteX3" y="connsiteY3"/>
                  </a:cxn>
                </a:cxnLst>
                <a:rect l="l" t="t" r="r" b="b"/>
                <a:pathLst>
                  <a:path w="541020" h="362902">
                    <a:moveTo>
                      <a:pt x="0" y="0"/>
                    </a:moveTo>
                    <a:lnTo>
                      <a:pt x="0" y="48578"/>
                    </a:lnTo>
                    <a:lnTo>
                      <a:pt x="541020" y="362903"/>
                    </a:lnTo>
                    <a:lnTo>
                      <a:pt x="541020" y="314325"/>
                    </a:ln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73" name="Graphic 51">
              <a:extLst>
                <a:ext uri="{FF2B5EF4-FFF2-40B4-BE49-F238E27FC236}">
                  <a16:creationId xmlns:a16="http://schemas.microsoft.com/office/drawing/2014/main" id="{7FF01FC6-796B-4A92-A8A7-A8C5AACBB75D}"/>
                </a:ext>
              </a:extLst>
            </p:cNvPr>
            <p:cNvGrpSpPr/>
            <p:nvPr/>
          </p:nvGrpSpPr>
          <p:grpSpPr>
            <a:xfrm>
              <a:off x="2227835" y="3406139"/>
              <a:ext cx="691514" cy="586739"/>
              <a:chOff x="2227835" y="3406139"/>
              <a:chExt cx="691514" cy="586739"/>
            </a:xfrm>
          </p:grpSpPr>
          <p:sp>
            <p:nvSpPr>
              <p:cNvPr id="118" name="Freeform: Shape 1469">
                <a:extLst>
                  <a:ext uri="{FF2B5EF4-FFF2-40B4-BE49-F238E27FC236}">
                    <a16:creationId xmlns:a16="http://schemas.microsoft.com/office/drawing/2014/main" id="{F1ABE887-5916-AFA4-4574-305B5A75B6A7}"/>
                  </a:ext>
                </a:extLst>
              </p:cNvPr>
              <p:cNvSpPr/>
              <p:nvPr/>
            </p:nvSpPr>
            <p:spPr>
              <a:xfrm>
                <a:off x="2227835" y="3585208"/>
                <a:ext cx="691514" cy="403860"/>
              </a:xfrm>
              <a:custGeom>
                <a:avLst/>
                <a:gdLst>
                  <a:gd name="connsiteX0" fmla="*/ 691515 w 691514"/>
                  <a:gd name="connsiteY0" fmla="*/ 282893 h 403860"/>
                  <a:gd name="connsiteX1" fmla="*/ 481965 w 691514"/>
                  <a:gd name="connsiteY1" fmla="*/ 403860 h 403860"/>
                  <a:gd name="connsiteX2" fmla="*/ 0 w 691514"/>
                  <a:gd name="connsiteY2" fmla="*/ 125730 h 403860"/>
                  <a:gd name="connsiteX3" fmla="*/ 214313 w 691514"/>
                  <a:gd name="connsiteY3" fmla="*/ 0 h 403860"/>
                </a:gdLst>
                <a:ahLst/>
                <a:cxnLst>
                  <a:cxn ang="0">
                    <a:pos x="connsiteX0" y="connsiteY0"/>
                  </a:cxn>
                  <a:cxn ang="0">
                    <a:pos x="connsiteX1" y="connsiteY1"/>
                  </a:cxn>
                  <a:cxn ang="0">
                    <a:pos x="connsiteX2" y="connsiteY2"/>
                  </a:cxn>
                  <a:cxn ang="0">
                    <a:pos x="connsiteX3" y="connsiteY3"/>
                  </a:cxn>
                </a:cxnLst>
                <a:rect l="l" t="t" r="r" b="b"/>
                <a:pathLst>
                  <a:path w="691514" h="403860">
                    <a:moveTo>
                      <a:pt x="691515" y="282893"/>
                    </a:moveTo>
                    <a:lnTo>
                      <a:pt x="481965" y="403860"/>
                    </a:lnTo>
                    <a:lnTo>
                      <a:pt x="0" y="125730"/>
                    </a:lnTo>
                    <a:lnTo>
                      <a:pt x="214313" y="0"/>
                    </a:lnTo>
                    <a:close/>
                  </a:path>
                </a:pathLst>
              </a:custGeom>
              <a:solidFill>
                <a:srgbClr val="000000">
                  <a:alpha val="15000"/>
                </a:srgbClr>
              </a:solidFill>
              <a:ln w="9525" cap="flat">
                <a:noFill/>
                <a:prstDash val="solid"/>
                <a:miter/>
              </a:ln>
            </p:spPr>
            <p:txBody>
              <a:bodyPr rtlCol="0" anchor="ctr"/>
              <a:lstStyle/>
              <a:p>
                <a:endParaRPr lang="en-US"/>
              </a:p>
            </p:txBody>
          </p:sp>
          <p:grpSp>
            <p:nvGrpSpPr>
              <p:cNvPr id="119" name="Graphic 51">
                <a:extLst>
                  <a:ext uri="{FF2B5EF4-FFF2-40B4-BE49-F238E27FC236}">
                    <a16:creationId xmlns:a16="http://schemas.microsoft.com/office/drawing/2014/main" id="{945683F4-F004-1378-5E91-03FF889CA2C6}"/>
                  </a:ext>
                </a:extLst>
              </p:cNvPr>
              <p:cNvGrpSpPr/>
              <p:nvPr/>
            </p:nvGrpSpPr>
            <p:grpSpPr>
              <a:xfrm>
                <a:off x="2228788" y="3406139"/>
                <a:ext cx="566737" cy="586739"/>
                <a:chOff x="2228788" y="3406139"/>
                <a:chExt cx="566737" cy="586739"/>
              </a:xfrm>
            </p:grpSpPr>
            <p:grpSp>
              <p:nvGrpSpPr>
                <p:cNvPr id="120" name="Graphic 51">
                  <a:extLst>
                    <a:ext uri="{FF2B5EF4-FFF2-40B4-BE49-F238E27FC236}">
                      <a16:creationId xmlns:a16="http://schemas.microsoft.com/office/drawing/2014/main" id="{C0BA5A25-6EC4-FD49-0468-B47830B427C9}"/>
                    </a:ext>
                  </a:extLst>
                </p:cNvPr>
                <p:cNvGrpSpPr/>
                <p:nvPr/>
              </p:nvGrpSpPr>
              <p:grpSpPr>
                <a:xfrm>
                  <a:off x="2228788" y="3498531"/>
                  <a:ext cx="169545" cy="260984"/>
                  <a:chOff x="2228788" y="3498531"/>
                  <a:chExt cx="169545" cy="260984"/>
                </a:xfrm>
              </p:grpSpPr>
              <p:sp>
                <p:nvSpPr>
                  <p:cNvPr id="133" name="Freeform: Shape 1484">
                    <a:extLst>
                      <a:ext uri="{FF2B5EF4-FFF2-40B4-BE49-F238E27FC236}">
                        <a16:creationId xmlns:a16="http://schemas.microsoft.com/office/drawing/2014/main" id="{9242CC4E-50D9-02B1-A59D-B988134EDAB1}"/>
                      </a:ext>
                    </a:extLst>
                  </p:cNvPr>
                  <p:cNvSpPr/>
                  <p:nvPr/>
                </p:nvSpPr>
                <p:spPr>
                  <a:xfrm>
                    <a:off x="2313560" y="3547109"/>
                    <a:ext cx="84772" cy="212407"/>
                  </a:xfrm>
                  <a:custGeom>
                    <a:avLst/>
                    <a:gdLst>
                      <a:gd name="connsiteX0" fmla="*/ 84773 w 84772"/>
                      <a:gd name="connsiteY0" fmla="*/ 0 h 212407"/>
                      <a:gd name="connsiteX1" fmla="*/ 83820 w 84772"/>
                      <a:gd name="connsiteY1" fmla="*/ 162878 h 212407"/>
                      <a:gd name="connsiteX2" fmla="*/ 0 w 84772"/>
                      <a:gd name="connsiteY2" fmla="*/ 212407 h 212407"/>
                      <a:gd name="connsiteX3" fmla="*/ 0 w 84772"/>
                      <a:gd name="connsiteY3" fmla="*/ 49530 h 212407"/>
                    </a:gdLst>
                    <a:ahLst/>
                    <a:cxnLst>
                      <a:cxn ang="0">
                        <a:pos x="connsiteX0" y="connsiteY0"/>
                      </a:cxn>
                      <a:cxn ang="0">
                        <a:pos x="connsiteX1" y="connsiteY1"/>
                      </a:cxn>
                      <a:cxn ang="0">
                        <a:pos x="connsiteX2" y="connsiteY2"/>
                      </a:cxn>
                      <a:cxn ang="0">
                        <a:pos x="connsiteX3" y="connsiteY3"/>
                      </a:cxn>
                    </a:cxnLst>
                    <a:rect l="l" t="t" r="r" b="b"/>
                    <a:pathLst>
                      <a:path w="84772" h="212407">
                        <a:moveTo>
                          <a:pt x="84773" y="0"/>
                        </a:moveTo>
                        <a:lnTo>
                          <a:pt x="83820" y="162878"/>
                        </a:lnTo>
                        <a:lnTo>
                          <a:pt x="0" y="212407"/>
                        </a:lnTo>
                        <a:lnTo>
                          <a:pt x="0" y="49530"/>
                        </a:lnTo>
                        <a:close/>
                      </a:path>
                    </a:pathLst>
                  </a:custGeom>
                  <a:solidFill>
                    <a:schemeClr val="bg1">
                      <a:lumMod val="75000"/>
                    </a:schemeClr>
                  </a:solidFill>
                  <a:ln w="9525" cap="flat">
                    <a:noFill/>
                    <a:prstDash val="solid"/>
                    <a:miter/>
                  </a:ln>
                </p:spPr>
                <p:txBody>
                  <a:bodyPr rtlCol="0" anchor="ctr"/>
                  <a:lstStyle/>
                  <a:p>
                    <a:endParaRPr lang="en-US"/>
                  </a:p>
                </p:txBody>
              </p:sp>
              <p:sp>
                <p:nvSpPr>
                  <p:cNvPr id="134" name="Freeform: Shape 1485">
                    <a:extLst>
                      <a:ext uri="{FF2B5EF4-FFF2-40B4-BE49-F238E27FC236}">
                        <a16:creationId xmlns:a16="http://schemas.microsoft.com/office/drawing/2014/main" id="{317C6364-8250-D428-574E-DAE3E7D0B3AC}"/>
                      </a:ext>
                    </a:extLst>
                  </p:cNvPr>
                  <p:cNvSpPr/>
                  <p:nvPr/>
                </p:nvSpPr>
                <p:spPr>
                  <a:xfrm>
                    <a:off x="2228788" y="3547109"/>
                    <a:ext cx="84772" cy="212407"/>
                  </a:xfrm>
                  <a:custGeom>
                    <a:avLst/>
                    <a:gdLst>
                      <a:gd name="connsiteX0" fmla="*/ 84773 w 84772"/>
                      <a:gd name="connsiteY0" fmla="*/ 49530 h 212407"/>
                      <a:gd name="connsiteX1" fmla="*/ 84773 w 84772"/>
                      <a:gd name="connsiteY1" fmla="*/ 212407 h 212407"/>
                      <a:gd name="connsiteX2" fmla="*/ 0 w 84772"/>
                      <a:gd name="connsiteY2" fmla="*/ 162878 h 212407"/>
                      <a:gd name="connsiteX3" fmla="*/ 0 w 84772"/>
                      <a:gd name="connsiteY3" fmla="*/ 0 h 212407"/>
                    </a:gdLst>
                    <a:ahLst/>
                    <a:cxnLst>
                      <a:cxn ang="0">
                        <a:pos x="connsiteX0" y="connsiteY0"/>
                      </a:cxn>
                      <a:cxn ang="0">
                        <a:pos x="connsiteX1" y="connsiteY1"/>
                      </a:cxn>
                      <a:cxn ang="0">
                        <a:pos x="connsiteX2" y="connsiteY2"/>
                      </a:cxn>
                      <a:cxn ang="0">
                        <a:pos x="connsiteX3" y="connsiteY3"/>
                      </a:cxn>
                    </a:cxnLst>
                    <a:rect l="l" t="t" r="r" b="b"/>
                    <a:pathLst>
                      <a:path w="84772" h="212407">
                        <a:moveTo>
                          <a:pt x="84773" y="49530"/>
                        </a:moveTo>
                        <a:lnTo>
                          <a:pt x="84773" y="212407"/>
                        </a:lnTo>
                        <a:lnTo>
                          <a:pt x="0" y="162878"/>
                        </a:lnTo>
                        <a:lnTo>
                          <a:pt x="0" y="0"/>
                        </a:lnTo>
                        <a:close/>
                      </a:path>
                    </a:pathLst>
                  </a:custGeom>
                  <a:solidFill>
                    <a:schemeClr val="bg1">
                      <a:lumMod val="85000"/>
                    </a:schemeClr>
                  </a:solidFill>
                  <a:ln w="9525" cap="flat">
                    <a:noFill/>
                    <a:prstDash val="solid"/>
                    <a:miter/>
                  </a:ln>
                </p:spPr>
                <p:txBody>
                  <a:bodyPr rtlCol="0" anchor="ctr"/>
                  <a:lstStyle/>
                  <a:p>
                    <a:endParaRPr lang="en-US"/>
                  </a:p>
                </p:txBody>
              </p:sp>
              <p:sp>
                <p:nvSpPr>
                  <p:cNvPr id="135" name="Freeform: Shape 1486">
                    <a:extLst>
                      <a:ext uri="{FF2B5EF4-FFF2-40B4-BE49-F238E27FC236}">
                        <a16:creationId xmlns:a16="http://schemas.microsoft.com/office/drawing/2014/main" id="{B98A3491-9863-A1C5-7BB3-399668C1F4D8}"/>
                      </a:ext>
                    </a:extLst>
                  </p:cNvPr>
                  <p:cNvSpPr/>
                  <p:nvPr/>
                </p:nvSpPr>
                <p:spPr>
                  <a:xfrm>
                    <a:off x="2228788" y="3498531"/>
                    <a:ext cx="169545" cy="98107"/>
                  </a:xfrm>
                  <a:custGeom>
                    <a:avLst/>
                    <a:gdLst>
                      <a:gd name="connsiteX0" fmla="*/ 169545 w 169545"/>
                      <a:gd name="connsiteY0" fmla="*/ 48578 h 98107"/>
                      <a:gd name="connsiteX1" fmla="*/ 84773 w 169545"/>
                      <a:gd name="connsiteY1" fmla="*/ 98108 h 98107"/>
                      <a:gd name="connsiteX2" fmla="*/ 0 w 169545"/>
                      <a:gd name="connsiteY2" fmla="*/ 48578 h 98107"/>
                      <a:gd name="connsiteX3" fmla="*/ 84773 w 169545"/>
                      <a:gd name="connsiteY3" fmla="*/ 0 h 98107"/>
                    </a:gdLst>
                    <a:ahLst/>
                    <a:cxnLst>
                      <a:cxn ang="0">
                        <a:pos x="connsiteX0" y="connsiteY0"/>
                      </a:cxn>
                      <a:cxn ang="0">
                        <a:pos x="connsiteX1" y="connsiteY1"/>
                      </a:cxn>
                      <a:cxn ang="0">
                        <a:pos x="connsiteX2" y="connsiteY2"/>
                      </a:cxn>
                      <a:cxn ang="0">
                        <a:pos x="connsiteX3" y="connsiteY3"/>
                      </a:cxn>
                    </a:cxnLst>
                    <a:rect l="l" t="t" r="r" b="b"/>
                    <a:pathLst>
                      <a:path w="169545" h="98107">
                        <a:moveTo>
                          <a:pt x="169545" y="48578"/>
                        </a:moveTo>
                        <a:lnTo>
                          <a:pt x="84773" y="98108"/>
                        </a:lnTo>
                        <a:lnTo>
                          <a:pt x="0" y="48578"/>
                        </a:lnTo>
                        <a:lnTo>
                          <a:pt x="84773" y="0"/>
                        </a:lnTo>
                        <a:close/>
                      </a:path>
                    </a:pathLst>
                  </a:custGeom>
                  <a:solidFill>
                    <a:schemeClr val="bg1"/>
                  </a:solidFill>
                  <a:ln w="9525" cap="flat">
                    <a:noFill/>
                    <a:prstDash val="solid"/>
                    <a:miter/>
                  </a:ln>
                </p:spPr>
                <p:txBody>
                  <a:bodyPr rtlCol="0" anchor="ctr"/>
                  <a:lstStyle/>
                  <a:p>
                    <a:endParaRPr lang="en-US"/>
                  </a:p>
                </p:txBody>
              </p:sp>
            </p:grpSp>
            <p:grpSp>
              <p:nvGrpSpPr>
                <p:cNvPr id="121" name="Graphic 51">
                  <a:extLst>
                    <a:ext uri="{FF2B5EF4-FFF2-40B4-BE49-F238E27FC236}">
                      <a16:creationId xmlns:a16="http://schemas.microsoft.com/office/drawing/2014/main" id="{0BAFE66F-A131-F521-9F97-97349D476102}"/>
                    </a:ext>
                  </a:extLst>
                </p:cNvPr>
                <p:cNvGrpSpPr/>
                <p:nvPr/>
              </p:nvGrpSpPr>
              <p:grpSpPr>
                <a:xfrm>
                  <a:off x="2355470" y="3469003"/>
                  <a:ext cx="169544" cy="368617"/>
                  <a:chOff x="2355470" y="3469003"/>
                  <a:chExt cx="169544" cy="368617"/>
                </a:xfrm>
              </p:grpSpPr>
              <p:sp>
                <p:nvSpPr>
                  <p:cNvPr id="130" name="Freeform: Shape 1481">
                    <a:extLst>
                      <a:ext uri="{FF2B5EF4-FFF2-40B4-BE49-F238E27FC236}">
                        <a16:creationId xmlns:a16="http://schemas.microsoft.com/office/drawing/2014/main" id="{E247CD51-0B7A-79BE-04EF-761745D45D9B}"/>
                      </a:ext>
                    </a:extLst>
                  </p:cNvPr>
                  <p:cNvSpPr/>
                  <p:nvPr/>
                </p:nvSpPr>
                <p:spPr>
                  <a:xfrm>
                    <a:off x="2440242" y="3517581"/>
                    <a:ext cx="84772" cy="320039"/>
                  </a:xfrm>
                  <a:custGeom>
                    <a:avLst/>
                    <a:gdLst>
                      <a:gd name="connsiteX0" fmla="*/ 84773 w 84772"/>
                      <a:gd name="connsiteY0" fmla="*/ 0 h 320039"/>
                      <a:gd name="connsiteX1" fmla="*/ 84773 w 84772"/>
                      <a:gd name="connsiteY1" fmla="*/ 271463 h 320039"/>
                      <a:gd name="connsiteX2" fmla="*/ 0 w 84772"/>
                      <a:gd name="connsiteY2" fmla="*/ 320040 h 320039"/>
                      <a:gd name="connsiteX3" fmla="*/ 953 w 84772"/>
                      <a:gd name="connsiteY3" fmla="*/ 48577 h 320039"/>
                    </a:gdLst>
                    <a:ahLst/>
                    <a:cxnLst>
                      <a:cxn ang="0">
                        <a:pos x="connsiteX0" y="connsiteY0"/>
                      </a:cxn>
                      <a:cxn ang="0">
                        <a:pos x="connsiteX1" y="connsiteY1"/>
                      </a:cxn>
                      <a:cxn ang="0">
                        <a:pos x="connsiteX2" y="connsiteY2"/>
                      </a:cxn>
                      <a:cxn ang="0">
                        <a:pos x="connsiteX3" y="connsiteY3"/>
                      </a:cxn>
                    </a:cxnLst>
                    <a:rect l="l" t="t" r="r" b="b"/>
                    <a:pathLst>
                      <a:path w="84772" h="320039">
                        <a:moveTo>
                          <a:pt x="84773" y="0"/>
                        </a:moveTo>
                        <a:lnTo>
                          <a:pt x="84773" y="271463"/>
                        </a:lnTo>
                        <a:lnTo>
                          <a:pt x="0" y="320040"/>
                        </a:lnTo>
                        <a:lnTo>
                          <a:pt x="953" y="48577"/>
                        </a:lnTo>
                        <a:close/>
                      </a:path>
                    </a:pathLst>
                  </a:custGeom>
                  <a:solidFill>
                    <a:schemeClr val="bg1">
                      <a:lumMod val="75000"/>
                    </a:schemeClr>
                  </a:solidFill>
                  <a:ln w="9525" cap="flat">
                    <a:noFill/>
                    <a:prstDash val="solid"/>
                    <a:miter/>
                  </a:ln>
                </p:spPr>
                <p:txBody>
                  <a:bodyPr rtlCol="0" anchor="ctr"/>
                  <a:lstStyle/>
                  <a:p>
                    <a:endParaRPr lang="en-US"/>
                  </a:p>
                </p:txBody>
              </p:sp>
              <p:sp>
                <p:nvSpPr>
                  <p:cNvPr id="131" name="Freeform: Shape 1482">
                    <a:extLst>
                      <a:ext uri="{FF2B5EF4-FFF2-40B4-BE49-F238E27FC236}">
                        <a16:creationId xmlns:a16="http://schemas.microsoft.com/office/drawing/2014/main" id="{F7821E7B-0DAC-564C-1116-4FAFB0749BDA}"/>
                      </a:ext>
                    </a:extLst>
                  </p:cNvPr>
                  <p:cNvSpPr/>
                  <p:nvPr/>
                </p:nvSpPr>
                <p:spPr>
                  <a:xfrm>
                    <a:off x="2355470" y="3517581"/>
                    <a:ext cx="85725" cy="320039"/>
                  </a:xfrm>
                  <a:custGeom>
                    <a:avLst/>
                    <a:gdLst>
                      <a:gd name="connsiteX0" fmla="*/ 85725 w 85725"/>
                      <a:gd name="connsiteY0" fmla="*/ 48577 h 320039"/>
                      <a:gd name="connsiteX1" fmla="*/ 84772 w 85725"/>
                      <a:gd name="connsiteY1" fmla="*/ 320040 h 320039"/>
                      <a:gd name="connsiteX2" fmla="*/ 0 w 85725"/>
                      <a:gd name="connsiteY2" fmla="*/ 271463 h 320039"/>
                      <a:gd name="connsiteX3" fmla="*/ 952 w 85725"/>
                      <a:gd name="connsiteY3" fmla="*/ 0 h 320039"/>
                    </a:gdLst>
                    <a:ahLst/>
                    <a:cxnLst>
                      <a:cxn ang="0">
                        <a:pos x="connsiteX0" y="connsiteY0"/>
                      </a:cxn>
                      <a:cxn ang="0">
                        <a:pos x="connsiteX1" y="connsiteY1"/>
                      </a:cxn>
                      <a:cxn ang="0">
                        <a:pos x="connsiteX2" y="connsiteY2"/>
                      </a:cxn>
                      <a:cxn ang="0">
                        <a:pos x="connsiteX3" y="connsiteY3"/>
                      </a:cxn>
                    </a:cxnLst>
                    <a:rect l="l" t="t" r="r" b="b"/>
                    <a:pathLst>
                      <a:path w="85725" h="320039">
                        <a:moveTo>
                          <a:pt x="85725" y="48577"/>
                        </a:moveTo>
                        <a:lnTo>
                          <a:pt x="84772" y="320040"/>
                        </a:lnTo>
                        <a:lnTo>
                          <a:pt x="0" y="271463"/>
                        </a:lnTo>
                        <a:lnTo>
                          <a:pt x="952" y="0"/>
                        </a:lnTo>
                        <a:close/>
                      </a:path>
                    </a:pathLst>
                  </a:custGeom>
                  <a:solidFill>
                    <a:schemeClr val="bg1">
                      <a:lumMod val="85000"/>
                    </a:schemeClr>
                  </a:solidFill>
                  <a:ln w="9525" cap="flat">
                    <a:noFill/>
                    <a:prstDash val="solid"/>
                    <a:miter/>
                  </a:ln>
                </p:spPr>
                <p:txBody>
                  <a:bodyPr rtlCol="0" anchor="ctr"/>
                  <a:lstStyle/>
                  <a:p>
                    <a:endParaRPr lang="en-US"/>
                  </a:p>
                </p:txBody>
              </p:sp>
              <p:sp>
                <p:nvSpPr>
                  <p:cNvPr id="132" name="Freeform: Shape 1483">
                    <a:extLst>
                      <a:ext uri="{FF2B5EF4-FFF2-40B4-BE49-F238E27FC236}">
                        <a16:creationId xmlns:a16="http://schemas.microsoft.com/office/drawing/2014/main" id="{976ACECC-E0C3-2280-7E8A-5D223964C59B}"/>
                      </a:ext>
                    </a:extLst>
                  </p:cNvPr>
                  <p:cNvSpPr/>
                  <p:nvPr/>
                </p:nvSpPr>
                <p:spPr>
                  <a:xfrm>
                    <a:off x="2356423" y="3469003"/>
                    <a:ext cx="168592" cy="97154"/>
                  </a:xfrm>
                  <a:custGeom>
                    <a:avLst/>
                    <a:gdLst>
                      <a:gd name="connsiteX0" fmla="*/ 168593 w 168592"/>
                      <a:gd name="connsiteY0" fmla="*/ 48578 h 97154"/>
                      <a:gd name="connsiteX1" fmla="*/ 84773 w 168592"/>
                      <a:gd name="connsiteY1" fmla="*/ 97155 h 97154"/>
                      <a:gd name="connsiteX2" fmla="*/ 0 w 168592"/>
                      <a:gd name="connsiteY2" fmla="*/ 48578 h 97154"/>
                      <a:gd name="connsiteX3" fmla="*/ 83820 w 168592"/>
                      <a:gd name="connsiteY3" fmla="*/ 0 h 97154"/>
                    </a:gdLst>
                    <a:ahLst/>
                    <a:cxnLst>
                      <a:cxn ang="0">
                        <a:pos x="connsiteX0" y="connsiteY0"/>
                      </a:cxn>
                      <a:cxn ang="0">
                        <a:pos x="connsiteX1" y="connsiteY1"/>
                      </a:cxn>
                      <a:cxn ang="0">
                        <a:pos x="connsiteX2" y="connsiteY2"/>
                      </a:cxn>
                      <a:cxn ang="0">
                        <a:pos x="connsiteX3" y="connsiteY3"/>
                      </a:cxn>
                    </a:cxnLst>
                    <a:rect l="l" t="t" r="r" b="b"/>
                    <a:pathLst>
                      <a:path w="168592" h="97154">
                        <a:moveTo>
                          <a:pt x="168593" y="48578"/>
                        </a:moveTo>
                        <a:lnTo>
                          <a:pt x="84773" y="97155"/>
                        </a:lnTo>
                        <a:lnTo>
                          <a:pt x="0" y="48578"/>
                        </a:lnTo>
                        <a:lnTo>
                          <a:pt x="83820" y="0"/>
                        </a:lnTo>
                        <a:close/>
                      </a:path>
                    </a:pathLst>
                  </a:custGeom>
                  <a:solidFill>
                    <a:schemeClr val="bg1"/>
                  </a:solidFill>
                  <a:ln w="9525" cap="flat">
                    <a:noFill/>
                    <a:prstDash val="solid"/>
                    <a:miter/>
                  </a:ln>
                </p:spPr>
                <p:txBody>
                  <a:bodyPr rtlCol="0" anchor="ctr"/>
                  <a:lstStyle/>
                  <a:p>
                    <a:endParaRPr lang="en-US"/>
                  </a:p>
                </p:txBody>
              </p:sp>
            </p:grpSp>
            <p:grpSp>
              <p:nvGrpSpPr>
                <p:cNvPr id="122" name="Graphic 51">
                  <a:extLst>
                    <a:ext uri="{FF2B5EF4-FFF2-40B4-BE49-F238E27FC236}">
                      <a16:creationId xmlns:a16="http://schemas.microsoft.com/office/drawing/2014/main" id="{9F97C99B-90AB-D07D-AB73-90D2B0885089}"/>
                    </a:ext>
                  </a:extLst>
                </p:cNvPr>
                <p:cNvGrpSpPr/>
                <p:nvPr/>
              </p:nvGrpSpPr>
              <p:grpSpPr>
                <a:xfrm>
                  <a:off x="2483105" y="3435666"/>
                  <a:ext cx="169544" cy="478154"/>
                  <a:chOff x="2483105" y="3435666"/>
                  <a:chExt cx="169544" cy="478154"/>
                </a:xfrm>
              </p:grpSpPr>
              <p:sp>
                <p:nvSpPr>
                  <p:cNvPr id="127" name="Freeform: Shape 1478">
                    <a:extLst>
                      <a:ext uri="{FF2B5EF4-FFF2-40B4-BE49-F238E27FC236}">
                        <a16:creationId xmlns:a16="http://schemas.microsoft.com/office/drawing/2014/main" id="{A35AC7F0-A636-39CB-619B-194F6D189FE4}"/>
                      </a:ext>
                    </a:extLst>
                  </p:cNvPr>
                  <p:cNvSpPr/>
                  <p:nvPr/>
                </p:nvSpPr>
                <p:spPr>
                  <a:xfrm>
                    <a:off x="2567878" y="3485196"/>
                    <a:ext cx="84772" cy="428624"/>
                  </a:xfrm>
                  <a:custGeom>
                    <a:avLst/>
                    <a:gdLst>
                      <a:gd name="connsiteX0" fmla="*/ 84772 w 84772"/>
                      <a:gd name="connsiteY0" fmla="*/ 0 h 428624"/>
                      <a:gd name="connsiteX1" fmla="*/ 83820 w 84772"/>
                      <a:gd name="connsiteY1" fmla="*/ 380048 h 428624"/>
                      <a:gd name="connsiteX2" fmla="*/ 0 w 84772"/>
                      <a:gd name="connsiteY2" fmla="*/ 428625 h 428624"/>
                      <a:gd name="connsiteX3" fmla="*/ 952 w 84772"/>
                      <a:gd name="connsiteY3" fmla="*/ 48577 h 428624"/>
                    </a:gdLst>
                    <a:ahLst/>
                    <a:cxnLst>
                      <a:cxn ang="0">
                        <a:pos x="connsiteX0" y="connsiteY0"/>
                      </a:cxn>
                      <a:cxn ang="0">
                        <a:pos x="connsiteX1" y="connsiteY1"/>
                      </a:cxn>
                      <a:cxn ang="0">
                        <a:pos x="connsiteX2" y="connsiteY2"/>
                      </a:cxn>
                      <a:cxn ang="0">
                        <a:pos x="connsiteX3" y="connsiteY3"/>
                      </a:cxn>
                    </a:cxnLst>
                    <a:rect l="l" t="t" r="r" b="b"/>
                    <a:pathLst>
                      <a:path w="84772" h="428624">
                        <a:moveTo>
                          <a:pt x="84772" y="0"/>
                        </a:moveTo>
                        <a:lnTo>
                          <a:pt x="83820" y="380048"/>
                        </a:lnTo>
                        <a:lnTo>
                          <a:pt x="0" y="428625"/>
                        </a:lnTo>
                        <a:lnTo>
                          <a:pt x="952" y="48577"/>
                        </a:lnTo>
                        <a:close/>
                      </a:path>
                    </a:pathLst>
                  </a:custGeom>
                  <a:solidFill>
                    <a:schemeClr val="bg1">
                      <a:lumMod val="75000"/>
                    </a:schemeClr>
                  </a:solidFill>
                  <a:ln w="9525" cap="flat">
                    <a:noFill/>
                    <a:prstDash val="solid"/>
                    <a:miter/>
                  </a:ln>
                </p:spPr>
                <p:txBody>
                  <a:bodyPr rtlCol="0" anchor="ctr"/>
                  <a:lstStyle/>
                  <a:p>
                    <a:endParaRPr lang="en-US"/>
                  </a:p>
                </p:txBody>
              </p:sp>
              <p:sp>
                <p:nvSpPr>
                  <p:cNvPr id="128" name="Freeform: Shape 1479">
                    <a:extLst>
                      <a:ext uri="{FF2B5EF4-FFF2-40B4-BE49-F238E27FC236}">
                        <a16:creationId xmlns:a16="http://schemas.microsoft.com/office/drawing/2014/main" id="{AAAC47D3-73BC-E71C-C7BA-4828FAB60EDD}"/>
                      </a:ext>
                    </a:extLst>
                  </p:cNvPr>
                  <p:cNvSpPr/>
                  <p:nvPr/>
                </p:nvSpPr>
                <p:spPr>
                  <a:xfrm>
                    <a:off x="2483105" y="3485196"/>
                    <a:ext cx="85725" cy="428624"/>
                  </a:xfrm>
                  <a:custGeom>
                    <a:avLst/>
                    <a:gdLst>
                      <a:gd name="connsiteX0" fmla="*/ 85725 w 85725"/>
                      <a:gd name="connsiteY0" fmla="*/ 48577 h 428624"/>
                      <a:gd name="connsiteX1" fmla="*/ 84773 w 85725"/>
                      <a:gd name="connsiteY1" fmla="*/ 428625 h 428624"/>
                      <a:gd name="connsiteX2" fmla="*/ 0 w 85725"/>
                      <a:gd name="connsiteY2" fmla="*/ 380048 h 428624"/>
                      <a:gd name="connsiteX3" fmla="*/ 953 w 85725"/>
                      <a:gd name="connsiteY3" fmla="*/ 0 h 428624"/>
                    </a:gdLst>
                    <a:ahLst/>
                    <a:cxnLst>
                      <a:cxn ang="0">
                        <a:pos x="connsiteX0" y="connsiteY0"/>
                      </a:cxn>
                      <a:cxn ang="0">
                        <a:pos x="connsiteX1" y="connsiteY1"/>
                      </a:cxn>
                      <a:cxn ang="0">
                        <a:pos x="connsiteX2" y="connsiteY2"/>
                      </a:cxn>
                      <a:cxn ang="0">
                        <a:pos x="connsiteX3" y="connsiteY3"/>
                      </a:cxn>
                    </a:cxnLst>
                    <a:rect l="l" t="t" r="r" b="b"/>
                    <a:pathLst>
                      <a:path w="85725" h="428624">
                        <a:moveTo>
                          <a:pt x="85725" y="48577"/>
                        </a:moveTo>
                        <a:lnTo>
                          <a:pt x="84773" y="428625"/>
                        </a:lnTo>
                        <a:lnTo>
                          <a:pt x="0" y="380048"/>
                        </a:lnTo>
                        <a:lnTo>
                          <a:pt x="953" y="0"/>
                        </a:lnTo>
                        <a:close/>
                      </a:path>
                    </a:pathLst>
                  </a:custGeom>
                  <a:solidFill>
                    <a:schemeClr val="bg1">
                      <a:lumMod val="85000"/>
                    </a:schemeClr>
                  </a:solidFill>
                  <a:ln w="9525" cap="flat">
                    <a:noFill/>
                    <a:prstDash val="solid"/>
                    <a:miter/>
                  </a:ln>
                </p:spPr>
                <p:txBody>
                  <a:bodyPr rtlCol="0" anchor="ctr"/>
                  <a:lstStyle/>
                  <a:p>
                    <a:endParaRPr lang="en-US"/>
                  </a:p>
                </p:txBody>
              </p:sp>
              <p:sp>
                <p:nvSpPr>
                  <p:cNvPr id="129" name="Freeform: Shape 1480">
                    <a:extLst>
                      <a:ext uri="{FF2B5EF4-FFF2-40B4-BE49-F238E27FC236}">
                        <a16:creationId xmlns:a16="http://schemas.microsoft.com/office/drawing/2014/main" id="{250F9301-EC04-8208-940B-5EF728FB0D17}"/>
                      </a:ext>
                    </a:extLst>
                  </p:cNvPr>
                  <p:cNvSpPr/>
                  <p:nvPr/>
                </p:nvSpPr>
                <p:spPr>
                  <a:xfrm>
                    <a:off x="2484058" y="3435666"/>
                    <a:ext cx="168592" cy="98107"/>
                  </a:xfrm>
                  <a:custGeom>
                    <a:avLst/>
                    <a:gdLst>
                      <a:gd name="connsiteX0" fmla="*/ 168592 w 168592"/>
                      <a:gd name="connsiteY0" fmla="*/ 49530 h 98107"/>
                      <a:gd name="connsiteX1" fmla="*/ 84772 w 168592"/>
                      <a:gd name="connsiteY1" fmla="*/ 98108 h 98107"/>
                      <a:gd name="connsiteX2" fmla="*/ 0 w 168592"/>
                      <a:gd name="connsiteY2" fmla="*/ 49530 h 98107"/>
                      <a:gd name="connsiteX3" fmla="*/ 83820 w 168592"/>
                      <a:gd name="connsiteY3" fmla="*/ 0 h 98107"/>
                    </a:gdLst>
                    <a:ahLst/>
                    <a:cxnLst>
                      <a:cxn ang="0">
                        <a:pos x="connsiteX0" y="connsiteY0"/>
                      </a:cxn>
                      <a:cxn ang="0">
                        <a:pos x="connsiteX1" y="connsiteY1"/>
                      </a:cxn>
                      <a:cxn ang="0">
                        <a:pos x="connsiteX2" y="connsiteY2"/>
                      </a:cxn>
                      <a:cxn ang="0">
                        <a:pos x="connsiteX3" y="connsiteY3"/>
                      </a:cxn>
                    </a:cxnLst>
                    <a:rect l="l" t="t" r="r" b="b"/>
                    <a:pathLst>
                      <a:path w="168592" h="98107">
                        <a:moveTo>
                          <a:pt x="168592" y="49530"/>
                        </a:moveTo>
                        <a:lnTo>
                          <a:pt x="84772" y="98108"/>
                        </a:lnTo>
                        <a:lnTo>
                          <a:pt x="0" y="49530"/>
                        </a:lnTo>
                        <a:lnTo>
                          <a:pt x="83820" y="0"/>
                        </a:lnTo>
                        <a:close/>
                      </a:path>
                    </a:pathLst>
                  </a:custGeom>
                  <a:solidFill>
                    <a:schemeClr val="bg1"/>
                  </a:solidFill>
                  <a:ln w="9525" cap="flat">
                    <a:noFill/>
                    <a:prstDash val="solid"/>
                    <a:miter/>
                  </a:ln>
                </p:spPr>
                <p:txBody>
                  <a:bodyPr rtlCol="0" anchor="ctr"/>
                  <a:lstStyle/>
                  <a:p>
                    <a:endParaRPr lang="en-US"/>
                  </a:p>
                </p:txBody>
              </p:sp>
            </p:grpSp>
            <p:grpSp>
              <p:nvGrpSpPr>
                <p:cNvPr id="123" name="Graphic 51">
                  <a:extLst>
                    <a:ext uri="{FF2B5EF4-FFF2-40B4-BE49-F238E27FC236}">
                      <a16:creationId xmlns:a16="http://schemas.microsoft.com/office/drawing/2014/main" id="{5BA486B0-97B4-09AB-7464-5AF330049F90}"/>
                    </a:ext>
                  </a:extLst>
                </p:cNvPr>
                <p:cNvGrpSpPr/>
                <p:nvPr/>
              </p:nvGrpSpPr>
              <p:grpSpPr>
                <a:xfrm>
                  <a:off x="2625028" y="3406139"/>
                  <a:ext cx="170497" cy="586739"/>
                  <a:chOff x="2625028" y="3406139"/>
                  <a:chExt cx="170497" cy="586739"/>
                </a:xfrm>
              </p:grpSpPr>
              <p:sp>
                <p:nvSpPr>
                  <p:cNvPr id="124" name="Freeform: Shape 1475">
                    <a:extLst>
                      <a:ext uri="{FF2B5EF4-FFF2-40B4-BE49-F238E27FC236}">
                        <a16:creationId xmlns:a16="http://schemas.microsoft.com/office/drawing/2014/main" id="{D5FE9F47-5386-6919-3F43-EAD05594ED3D}"/>
                      </a:ext>
                    </a:extLst>
                  </p:cNvPr>
                  <p:cNvSpPr/>
                  <p:nvPr/>
                </p:nvSpPr>
                <p:spPr>
                  <a:xfrm>
                    <a:off x="2709800" y="3454716"/>
                    <a:ext cx="85725" cy="538162"/>
                  </a:xfrm>
                  <a:custGeom>
                    <a:avLst/>
                    <a:gdLst>
                      <a:gd name="connsiteX0" fmla="*/ 85725 w 85725"/>
                      <a:gd name="connsiteY0" fmla="*/ 0 h 538162"/>
                      <a:gd name="connsiteX1" fmla="*/ 83820 w 85725"/>
                      <a:gd name="connsiteY1" fmla="*/ 488633 h 538162"/>
                      <a:gd name="connsiteX2" fmla="*/ 0 w 85725"/>
                      <a:gd name="connsiteY2" fmla="*/ 538163 h 538162"/>
                      <a:gd name="connsiteX3" fmla="*/ 952 w 85725"/>
                      <a:gd name="connsiteY3" fmla="*/ 49530 h 538162"/>
                    </a:gdLst>
                    <a:ahLst/>
                    <a:cxnLst>
                      <a:cxn ang="0">
                        <a:pos x="connsiteX0" y="connsiteY0"/>
                      </a:cxn>
                      <a:cxn ang="0">
                        <a:pos x="connsiteX1" y="connsiteY1"/>
                      </a:cxn>
                      <a:cxn ang="0">
                        <a:pos x="connsiteX2" y="connsiteY2"/>
                      </a:cxn>
                      <a:cxn ang="0">
                        <a:pos x="connsiteX3" y="connsiteY3"/>
                      </a:cxn>
                    </a:cxnLst>
                    <a:rect l="l" t="t" r="r" b="b"/>
                    <a:pathLst>
                      <a:path w="85725" h="538162">
                        <a:moveTo>
                          <a:pt x="85725" y="0"/>
                        </a:moveTo>
                        <a:lnTo>
                          <a:pt x="83820" y="488633"/>
                        </a:lnTo>
                        <a:lnTo>
                          <a:pt x="0" y="538163"/>
                        </a:lnTo>
                        <a:lnTo>
                          <a:pt x="952" y="49530"/>
                        </a:lnTo>
                        <a:close/>
                      </a:path>
                    </a:pathLst>
                  </a:custGeom>
                  <a:solidFill>
                    <a:schemeClr val="bg1">
                      <a:lumMod val="75000"/>
                    </a:schemeClr>
                  </a:solidFill>
                  <a:ln w="9525" cap="flat">
                    <a:noFill/>
                    <a:prstDash val="solid"/>
                    <a:miter/>
                  </a:ln>
                </p:spPr>
                <p:txBody>
                  <a:bodyPr rtlCol="0" anchor="ctr"/>
                  <a:lstStyle/>
                  <a:p>
                    <a:endParaRPr lang="en-US"/>
                  </a:p>
                </p:txBody>
              </p:sp>
              <p:sp>
                <p:nvSpPr>
                  <p:cNvPr id="125" name="Freeform: Shape 1476">
                    <a:extLst>
                      <a:ext uri="{FF2B5EF4-FFF2-40B4-BE49-F238E27FC236}">
                        <a16:creationId xmlns:a16="http://schemas.microsoft.com/office/drawing/2014/main" id="{E06A6842-67CF-8C2A-3D0D-609E552058E4}"/>
                      </a:ext>
                    </a:extLst>
                  </p:cNvPr>
                  <p:cNvSpPr/>
                  <p:nvPr/>
                </p:nvSpPr>
                <p:spPr>
                  <a:xfrm>
                    <a:off x="2625028" y="3454716"/>
                    <a:ext cx="85724" cy="538162"/>
                  </a:xfrm>
                  <a:custGeom>
                    <a:avLst/>
                    <a:gdLst>
                      <a:gd name="connsiteX0" fmla="*/ 85725 w 85724"/>
                      <a:gd name="connsiteY0" fmla="*/ 49530 h 538162"/>
                      <a:gd name="connsiteX1" fmla="*/ 84772 w 85724"/>
                      <a:gd name="connsiteY1" fmla="*/ 538163 h 538162"/>
                      <a:gd name="connsiteX2" fmla="*/ 0 w 85724"/>
                      <a:gd name="connsiteY2" fmla="*/ 488633 h 538162"/>
                      <a:gd name="connsiteX3" fmla="*/ 952 w 85724"/>
                      <a:gd name="connsiteY3" fmla="*/ 0 h 538162"/>
                    </a:gdLst>
                    <a:ahLst/>
                    <a:cxnLst>
                      <a:cxn ang="0">
                        <a:pos x="connsiteX0" y="connsiteY0"/>
                      </a:cxn>
                      <a:cxn ang="0">
                        <a:pos x="connsiteX1" y="connsiteY1"/>
                      </a:cxn>
                      <a:cxn ang="0">
                        <a:pos x="connsiteX2" y="connsiteY2"/>
                      </a:cxn>
                      <a:cxn ang="0">
                        <a:pos x="connsiteX3" y="connsiteY3"/>
                      </a:cxn>
                    </a:cxnLst>
                    <a:rect l="l" t="t" r="r" b="b"/>
                    <a:pathLst>
                      <a:path w="85724" h="538162">
                        <a:moveTo>
                          <a:pt x="85725" y="49530"/>
                        </a:moveTo>
                        <a:lnTo>
                          <a:pt x="84772" y="538163"/>
                        </a:lnTo>
                        <a:lnTo>
                          <a:pt x="0" y="488633"/>
                        </a:lnTo>
                        <a:lnTo>
                          <a:pt x="952" y="0"/>
                        </a:lnTo>
                        <a:close/>
                      </a:path>
                    </a:pathLst>
                  </a:custGeom>
                  <a:solidFill>
                    <a:schemeClr val="bg1">
                      <a:lumMod val="85000"/>
                    </a:schemeClr>
                  </a:solidFill>
                  <a:ln w="9525" cap="flat">
                    <a:noFill/>
                    <a:prstDash val="solid"/>
                    <a:miter/>
                  </a:ln>
                </p:spPr>
                <p:txBody>
                  <a:bodyPr rtlCol="0" anchor="ctr"/>
                  <a:lstStyle/>
                  <a:p>
                    <a:endParaRPr lang="en-US"/>
                  </a:p>
                </p:txBody>
              </p:sp>
              <p:sp>
                <p:nvSpPr>
                  <p:cNvPr id="126" name="Freeform: Shape 1477">
                    <a:extLst>
                      <a:ext uri="{FF2B5EF4-FFF2-40B4-BE49-F238E27FC236}">
                        <a16:creationId xmlns:a16="http://schemas.microsoft.com/office/drawing/2014/main" id="{FDD67467-09B5-5BF7-9BB6-DD0D2BA48B4D}"/>
                      </a:ext>
                    </a:extLst>
                  </p:cNvPr>
                  <p:cNvSpPr/>
                  <p:nvPr/>
                </p:nvSpPr>
                <p:spPr>
                  <a:xfrm>
                    <a:off x="2625980" y="3406139"/>
                    <a:ext cx="169544" cy="98107"/>
                  </a:xfrm>
                  <a:custGeom>
                    <a:avLst/>
                    <a:gdLst>
                      <a:gd name="connsiteX0" fmla="*/ 169545 w 169544"/>
                      <a:gd name="connsiteY0" fmla="*/ 48578 h 98107"/>
                      <a:gd name="connsiteX1" fmla="*/ 84772 w 169544"/>
                      <a:gd name="connsiteY1" fmla="*/ 98108 h 98107"/>
                      <a:gd name="connsiteX2" fmla="*/ 0 w 169544"/>
                      <a:gd name="connsiteY2" fmla="*/ 48578 h 98107"/>
                      <a:gd name="connsiteX3" fmla="*/ 84772 w 169544"/>
                      <a:gd name="connsiteY3" fmla="*/ 0 h 98107"/>
                    </a:gdLst>
                    <a:ahLst/>
                    <a:cxnLst>
                      <a:cxn ang="0">
                        <a:pos x="connsiteX0" y="connsiteY0"/>
                      </a:cxn>
                      <a:cxn ang="0">
                        <a:pos x="connsiteX1" y="connsiteY1"/>
                      </a:cxn>
                      <a:cxn ang="0">
                        <a:pos x="connsiteX2" y="connsiteY2"/>
                      </a:cxn>
                      <a:cxn ang="0">
                        <a:pos x="connsiteX3" y="connsiteY3"/>
                      </a:cxn>
                    </a:cxnLst>
                    <a:rect l="l" t="t" r="r" b="b"/>
                    <a:pathLst>
                      <a:path w="169544" h="98107">
                        <a:moveTo>
                          <a:pt x="169545" y="48578"/>
                        </a:moveTo>
                        <a:lnTo>
                          <a:pt x="84772" y="98108"/>
                        </a:lnTo>
                        <a:lnTo>
                          <a:pt x="0" y="48578"/>
                        </a:lnTo>
                        <a:lnTo>
                          <a:pt x="84772" y="0"/>
                        </a:lnTo>
                        <a:close/>
                      </a:path>
                    </a:pathLst>
                  </a:custGeom>
                  <a:solidFill>
                    <a:schemeClr val="bg1"/>
                  </a:solidFill>
                  <a:ln w="9525" cap="flat">
                    <a:noFill/>
                    <a:prstDash val="solid"/>
                    <a:miter/>
                  </a:ln>
                </p:spPr>
                <p:txBody>
                  <a:bodyPr rtlCol="0" anchor="ctr"/>
                  <a:lstStyle/>
                  <a:p>
                    <a:endParaRPr lang="en-US"/>
                  </a:p>
                </p:txBody>
              </p:sp>
            </p:grpSp>
          </p:grpSp>
        </p:grpSp>
        <p:grpSp>
          <p:nvGrpSpPr>
            <p:cNvPr id="74" name="Graphic 51">
              <a:extLst>
                <a:ext uri="{FF2B5EF4-FFF2-40B4-BE49-F238E27FC236}">
                  <a16:creationId xmlns:a16="http://schemas.microsoft.com/office/drawing/2014/main" id="{7467B0DC-E045-8512-1C58-EF798B144632}"/>
                </a:ext>
              </a:extLst>
            </p:cNvPr>
            <p:cNvGrpSpPr/>
            <p:nvPr/>
          </p:nvGrpSpPr>
          <p:grpSpPr>
            <a:xfrm>
              <a:off x="2207119" y="3548387"/>
              <a:ext cx="311050" cy="582205"/>
              <a:chOff x="2207119" y="3548387"/>
              <a:chExt cx="311050" cy="582205"/>
            </a:xfrm>
          </p:grpSpPr>
          <p:sp>
            <p:nvSpPr>
              <p:cNvPr id="75" name="Freeform: Shape 1426">
                <a:extLst>
                  <a:ext uri="{FF2B5EF4-FFF2-40B4-BE49-F238E27FC236}">
                    <a16:creationId xmlns:a16="http://schemas.microsoft.com/office/drawing/2014/main" id="{5259202C-21EF-5882-C646-B38F3146729D}"/>
                  </a:ext>
                </a:extLst>
              </p:cNvPr>
              <p:cNvSpPr/>
              <p:nvPr/>
            </p:nvSpPr>
            <p:spPr>
              <a:xfrm>
                <a:off x="2349749" y="3634615"/>
                <a:ext cx="64810" cy="158885"/>
              </a:xfrm>
              <a:custGeom>
                <a:avLst/>
                <a:gdLst>
                  <a:gd name="connsiteX0" fmla="*/ 46678 w 64810"/>
                  <a:gd name="connsiteY0" fmla="*/ 124 h 158885"/>
                  <a:gd name="connsiteX1" fmla="*/ 64776 w 64810"/>
                  <a:gd name="connsiteY1" fmla="*/ 23936 h 158885"/>
                  <a:gd name="connsiteX2" fmla="*/ 21913 w 64810"/>
                  <a:gd name="connsiteY2" fmla="*/ 154429 h 158885"/>
                  <a:gd name="connsiteX3" fmla="*/ 6 w 64810"/>
                  <a:gd name="connsiteY3" fmla="*/ 129664 h 158885"/>
                  <a:gd name="connsiteX4" fmla="*/ 46678 w 64810"/>
                  <a:gd name="connsiteY4" fmla="*/ 124 h 15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10" h="158885">
                    <a:moveTo>
                      <a:pt x="46678" y="124"/>
                    </a:moveTo>
                    <a:cubicBezTo>
                      <a:pt x="46678" y="124"/>
                      <a:pt x="65728" y="2029"/>
                      <a:pt x="64776" y="23936"/>
                    </a:cubicBezTo>
                    <a:cubicBezTo>
                      <a:pt x="63823" y="44891"/>
                      <a:pt x="44773" y="136331"/>
                      <a:pt x="21913" y="154429"/>
                    </a:cubicBezTo>
                    <a:cubicBezTo>
                      <a:pt x="-947" y="172526"/>
                      <a:pt x="6" y="129664"/>
                      <a:pt x="6" y="129664"/>
                    </a:cubicBezTo>
                    <a:cubicBezTo>
                      <a:pt x="6" y="129664"/>
                      <a:pt x="14293" y="-4639"/>
                      <a:pt x="46678" y="124"/>
                    </a:cubicBezTo>
                    <a:close/>
                  </a:path>
                </a:pathLst>
              </a:custGeom>
              <a:solidFill>
                <a:srgbClr val="BAD1DE"/>
              </a:solidFill>
              <a:ln w="9525" cap="flat">
                <a:noFill/>
                <a:prstDash val="solid"/>
                <a:miter/>
              </a:ln>
            </p:spPr>
            <p:txBody>
              <a:bodyPr rtlCol="0" anchor="ctr"/>
              <a:lstStyle/>
              <a:p>
                <a:endParaRPr lang="en-US"/>
              </a:p>
            </p:txBody>
          </p:sp>
          <p:sp>
            <p:nvSpPr>
              <p:cNvPr id="76" name="Freeform: Shape 1427">
                <a:extLst>
                  <a:ext uri="{FF2B5EF4-FFF2-40B4-BE49-F238E27FC236}">
                    <a16:creationId xmlns:a16="http://schemas.microsoft.com/office/drawing/2014/main" id="{9494E459-E2ED-A642-815F-CDC7CFAA4112}"/>
                  </a:ext>
                </a:extLst>
              </p:cNvPr>
              <p:cNvSpPr/>
              <p:nvPr/>
            </p:nvSpPr>
            <p:spPr>
              <a:xfrm>
                <a:off x="2213471" y="3746356"/>
                <a:ext cx="56274" cy="36537"/>
              </a:xfrm>
              <a:custGeom>
                <a:avLst/>
                <a:gdLst>
                  <a:gd name="connsiteX0" fmla="*/ 56274 w 56274"/>
                  <a:gd name="connsiteY0" fmla="*/ 35068 h 36537"/>
                  <a:gd name="connsiteX1" fmla="*/ 13412 w 56274"/>
                  <a:gd name="connsiteY1" fmla="*/ 32210 h 36537"/>
                  <a:gd name="connsiteX2" fmla="*/ 1029 w 56274"/>
                  <a:gd name="connsiteY2" fmla="*/ 21733 h 36537"/>
                  <a:gd name="connsiteX3" fmla="*/ 31509 w 56274"/>
                  <a:gd name="connsiteY3" fmla="*/ 16018 h 36537"/>
                  <a:gd name="connsiteX4" fmla="*/ 25794 w 56274"/>
                  <a:gd name="connsiteY4" fmla="*/ 8398 h 36537"/>
                  <a:gd name="connsiteX5" fmla="*/ 21032 w 56274"/>
                  <a:gd name="connsiteY5" fmla="*/ 778 h 36537"/>
                  <a:gd name="connsiteX6" fmla="*/ 32462 w 56274"/>
                  <a:gd name="connsiteY6" fmla="*/ 3635 h 36537"/>
                  <a:gd name="connsiteX7" fmla="*/ 55322 w 56274"/>
                  <a:gd name="connsiteY7" fmla="*/ 16018 h 36537"/>
                  <a:gd name="connsiteX8" fmla="*/ 56274 w 56274"/>
                  <a:gd name="connsiteY8" fmla="*/ 35068 h 3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74" h="36537">
                    <a:moveTo>
                      <a:pt x="56274" y="35068"/>
                    </a:moveTo>
                    <a:cubicBezTo>
                      <a:pt x="56274" y="35068"/>
                      <a:pt x="30557" y="39830"/>
                      <a:pt x="13412" y="32210"/>
                    </a:cubicBezTo>
                    <a:cubicBezTo>
                      <a:pt x="-3733" y="24590"/>
                      <a:pt x="77" y="24590"/>
                      <a:pt x="1029" y="21733"/>
                    </a:cubicBezTo>
                    <a:cubicBezTo>
                      <a:pt x="3887" y="16018"/>
                      <a:pt x="26747" y="17923"/>
                      <a:pt x="31509" y="16018"/>
                    </a:cubicBezTo>
                    <a:cubicBezTo>
                      <a:pt x="35319" y="15065"/>
                      <a:pt x="27699" y="11255"/>
                      <a:pt x="25794" y="8398"/>
                    </a:cubicBezTo>
                    <a:cubicBezTo>
                      <a:pt x="23889" y="5540"/>
                      <a:pt x="20079" y="1730"/>
                      <a:pt x="21032" y="778"/>
                    </a:cubicBezTo>
                    <a:cubicBezTo>
                      <a:pt x="21984" y="-175"/>
                      <a:pt x="25794" y="-1127"/>
                      <a:pt x="32462" y="3635"/>
                    </a:cubicBezTo>
                    <a:cubicBezTo>
                      <a:pt x="39129" y="8398"/>
                      <a:pt x="55322" y="16018"/>
                      <a:pt x="55322" y="16018"/>
                    </a:cubicBezTo>
                    <a:lnTo>
                      <a:pt x="56274" y="35068"/>
                    </a:lnTo>
                    <a:close/>
                  </a:path>
                </a:pathLst>
              </a:custGeom>
              <a:solidFill>
                <a:srgbClr val="EFB185"/>
              </a:solidFill>
              <a:ln w="9525" cap="flat">
                <a:noFill/>
                <a:prstDash val="solid"/>
                <a:miter/>
              </a:ln>
            </p:spPr>
            <p:txBody>
              <a:bodyPr rtlCol="0" anchor="ctr"/>
              <a:lstStyle/>
              <a:p>
                <a:endParaRPr lang="en-US"/>
              </a:p>
            </p:txBody>
          </p:sp>
          <p:sp>
            <p:nvSpPr>
              <p:cNvPr id="77" name="Freeform: Shape 1428">
                <a:extLst>
                  <a:ext uri="{FF2B5EF4-FFF2-40B4-BE49-F238E27FC236}">
                    <a16:creationId xmlns:a16="http://schemas.microsoft.com/office/drawing/2014/main" id="{907DD7E6-717E-47D8-5B5A-B215D204E4F6}"/>
                  </a:ext>
                </a:extLst>
              </p:cNvPr>
              <p:cNvSpPr/>
              <p:nvPr/>
            </p:nvSpPr>
            <p:spPr>
              <a:xfrm>
                <a:off x="2263078" y="3750944"/>
                <a:ext cx="111617" cy="43934"/>
              </a:xfrm>
              <a:custGeom>
                <a:avLst/>
                <a:gdLst>
                  <a:gd name="connsiteX0" fmla="*/ 2857 w 111617"/>
                  <a:gd name="connsiteY0" fmla="*/ 9525 h 43934"/>
                  <a:gd name="connsiteX1" fmla="*/ 3810 w 111617"/>
                  <a:gd name="connsiteY1" fmla="*/ 20955 h 43934"/>
                  <a:gd name="connsiteX2" fmla="*/ 0 w 111617"/>
                  <a:gd name="connsiteY2" fmla="*/ 34290 h 43934"/>
                  <a:gd name="connsiteX3" fmla="*/ 104775 w 111617"/>
                  <a:gd name="connsiteY3" fmla="*/ 40005 h 43934"/>
                  <a:gd name="connsiteX4" fmla="*/ 94297 w 111617"/>
                  <a:gd name="connsiteY4" fmla="*/ 0 h 43934"/>
                  <a:gd name="connsiteX5" fmla="*/ 2857 w 111617"/>
                  <a:gd name="connsiteY5" fmla="*/ 9525 h 4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17" h="43934">
                    <a:moveTo>
                      <a:pt x="2857" y="9525"/>
                    </a:moveTo>
                    <a:cubicBezTo>
                      <a:pt x="2857" y="9525"/>
                      <a:pt x="3810" y="14288"/>
                      <a:pt x="3810" y="20955"/>
                    </a:cubicBezTo>
                    <a:cubicBezTo>
                      <a:pt x="3810" y="28575"/>
                      <a:pt x="0" y="34290"/>
                      <a:pt x="0" y="34290"/>
                    </a:cubicBezTo>
                    <a:cubicBezTo>
                      <a:pt x="0" y="34290"/>
                      <a:pt x="83820" y="51435"/>
                      <a:pt x="104775" y="40005"/>
                    </a:cubicBezTo>
                    <a:cubicBezTo>
                      <a:pt x="104775" y="40005"/>
                      <a:pt x="125730" y="8572"/>
                      <a:pt x="94297" y="0"/>
                    </a:cubicBezTo>
                    <a:lnTo>
                      <a:pt x="2857" y="9525"/>
                    </a:lnTo>
                    <a:close/>
                  </a:path>
                </a:pathLst>
              </a:custGeom>
              <a:solidFill>
                <a:srgbClr val="BAD1DE"/>
              </a:solidFill>
              <a:ln w="9525" cap="flat">
                <a:noFill/>
                <a:prstDash val="solid"/>
                <a:miter/>
              </a:ln>
            </p:spPr>
            <p:txBody>
              <a:bodyPr rtlCol="0" anchor="ctr"/>
              <a:lstStyle/>
              <a:p>
                <a:endParaRPr lang="en-US"/>
              </a:p>
            </p:txBody>
          </p:sp>
          <p:sp>
            <p:nvSpPr>
              <p:cNvPr id="78" name="Freeform: Shape 1429">
                <a:extLst>
                  <a:ext uri="{FF2B5EF4-FFF2-40B4-BE49-F238E27FC236}">
                    <a16:creationId xmlns:a16="http://schemas.microsoft.com/office/drawing/2014/main" id="{768F2C43-BE63-77A0-91E4-278F15DD4B37}"/>
                  </a:ext>
                </a:extLst>
              </p:cNvPr>
              <p:cNvSpPr/>
              <p:nvPr/>
            </p:nvSpPr>
            <p:spPr>
              <a:xfrm>
                <a:off x="2263078" y="3649026"/>
                <a:ext cx="151447" cy="146129"/>
              </a:xfrm>
              <a:custGeom>
                <a:avLst/>
                <a:gdLst>
                  <a:gd name="connsiteX0" fmla="*/ 99060 w 151447"/>
                  <a:gd name="connsiteY0" fmla="*/ 144780 h 146129"/>
                  <a:gd name="connsiteX1" fmla="*/ 105727 w 151447"/>
                  <a:gd name="connsiteY1" fmla="*/ 142875 h 146129"/>
                  <a:gd name="connsiteX2" fmla="*/ 105727 w 151447"/>
                  <a:gd name="connsiteY2" fmla="*/ 142875 h 146129"/>
                  <a:gd name="connsiteX3" fmla="*/ 105727 w 151447"/>
                  <a:gd name="connsiteY3" fmla="*/ 142875 h 146129"/>
                  <a:gd name="connsiteX4" fmla="*/ 108585 w 151447"/>
                  <a:gd name="connsiteY4" fmla="*/ 140970 h 146129"/>
                  <a:gd name="connsiteX5" fmla="*/ 151447 w 151447"/>
                  <a:gd name="connsiteY5" fmla="*/ 10478 h 146129"/>
                  <a:gd name="connsiteX6" fmla="*/ 149543 w 151447"/>
                  <a:gd name="connsiteY6" fmla="*/ 0 h 146129"/>
                  <a:gd name="connsiteX7" fmla="*/ 100965 w 151447"/>
                  <a:gd name="connsiteY7" fmla="*/ 133350 h 146129"/>
                  <a:gd name="connsiteX8" fmla="*/ 2857 w 151447"/>
                  <a:gd name="connsiteY8" fmla="*/ 129540 h 146129"/>
                  <a:gd name="connsiteX9" fmla="*/ 0 w 151447"/>
                  <a:gd name="connsiteY9" fmla="*/ 136208 h 146129"/>
                  <a:gd name="connsiteX10" fmla="*/ 99060 w 151447"/>
                  <a:gd name="connsiteY10" fmla="*/ 144780 h 14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447" h="146129">
                    <a:moveTo>
                      <a:pt x="99060" y="144780"/>
                    </a:moveTo>
                    <a:cubicBezTo>
                      <a:pt x="100965" y="144780"/>
                      <a:pt x="102870" y="143827"/>
                      <a:pt x="105727" y="142875"/>
                    </a:cubicBezTo>
                    <a:cubicBezTo>
                      <a:pt x="105727" y="142875"/>
                      <a:pt x="105727" y="142875"/>
                      <a:pt x="105727" y="142875"/>
                    </a:cubicBezTo>
                    <a:cubicBezTo>
                      <a:pt x="105727" y="142875"/>
                      <a:pt x="105727" y="142875"/>
                      <a:pt x="105727" y="142875"/>
                    </a:cubicBezTo>
                    <a:cubicBezTo>
                      <a:pt x="106680" y="141923"/>
                      <a:pt x="107632" y="141923"/>
                      <a:pt x="108585" y="140970"/>
                    </a:cubicBezTo>
                    <a:cubicBezTo>
                      <a:pt x="131445" y="122873"/>
                      <a:pt x="150495" y="31432"/>
                      <a:pt x="151447" y="10478"/>
                    </a:cubicBezTo>
                    <a:cubicBezTo>
                      <a:pt x="151447" y="6668"/>
                      <a:pt x="150495" y="2857"/>
                      <a:pt x="149543" y="0"/>
                    </a:cubicBezTo>
                    <a:cubicBezTo>
                      <a:pt x="142875" y="23813"/>
                      <a:pt x="110490" y="131445"/>
                      <a:pt x="100965" y="133350"/>
                    </a:cubicBezTo>
                    <a:cubicBezTo>
                      <a:pt x="92393" y="135255"/>
                      <a:pt x="26670" y="131445"/>
                      <a:pt x="2857" y="129540"/>
                    </a:cubicBezTo>
                    <a:cubicBezTo>
                      <a:pt x="1905" y="133350"/>
                      <a:pt x="0" y="136208"/>
                      <a:pt x="0" y="136208"/>
                    </a:cubicBezTo>
                    <a:cubicBezTo>
                      <a:pt x="0" y="136208"/>
                      <a:pt x="70485" y="150495"/>
                      <a:pt x="99060" y="144780"/>
                    </a:cubicBezTo>
                    <a:close/>
                  </a:path>
                </a:pathLst>
              </a:custGeom>
              <a:solidFill>
                <a:srgbClr val="A3C1CE"/>
              </a:solidFill>
              <a:ln w="9525" cap="flat">
                <a:noFill/>
                <a:prstDash val="solid"/>
                <a:miter/>
              </a:ln>
            </p:spPr>
            <p:txBody>
              <a:bodyPr rtlCol="0" anchor="ctr"/>
              <a:lstStyle/>
              <a:p>
                <a:endParaRPr lang="en-US"/>
              </a:p>
            </p:txBody>
          </p:sp>
          <p:grpSp>
            <p:nvGrpSpPr>
              <p:cNvPr id="79" name="Graphic 51">
                <a:extLst>
                  <a:ext uri="{FF2B5EF4-FFF2-40B4-BE49-F238E27FC236}">
                    <a16:creationId xmlns:a16="http://schemas.microsoft.com/office/drawing/2014/main" id="{7D8263B2-A10B-A655-EEC0-F0A308AAA944}"/>
                  </a:ext>
                </a:extLst>
              </p:cNvPr>
              <p:cNvGrpSpPr/>
              <p:nvPr/>
            </p:nvGrpSpPr>
            <p:grpSpPr>
              <a:xfrm>
                <a:off x="2207119" y="3809046"/>
                <a:ext cx="289847" cy="321546"/>
                <a:chOff x="2207119" y="3809046"/>
                <a:chExt cx="289847" cy="321546"/>
              </a:xfrm>
            </p:grpSpPr>
            <p:sp>
              <p:nvSpPr>
                <p:cNvPr id="112" name="Freeform: Shape 1463">
                  <a:extLst>
                    <a:ext uri="{FF2B5EF4-FFF2-40B4-BE49-F238E27FC236}">
                      <a16:creationId xmlns:a16="http://schemas.microsoft.com/office/drawing/2014/main" id="{9EFCFD3A-F94B-4AF8-2B25-51B131F7F688}"/>
                    </a:ext>
                  </a:extLst>
                </p:cNvPr>
                <p:cNvSpPr/>
                <p:nvPr/>
              </p:nvSpPr>
              <p:spPr>
                <a:xfrm>
                  <a:off x="2207119" y="4040503"/>
                  <a:ext cx="95995" cy="60561"/>
                </a:xfrm>
                <a:custGeom>
                  <a:avLst/>
                  <a:gdLst>
                    <a:gd name="connsiteX0" fmla="*/ 95011 w 95995"/>
                    <a:gd name="connsiteY0" fmla="*/ 9525 h 60561"/>
                    <a:gd name="connsiteX1" fmla="*/ 88344 w 95995"/>
                    <a:gd name="connsiteY1" fmla="*/ 30480 h 60561"/>
                    <a:gd name="connsiteX2" fmla="*/ 62626 w 95995"/>
                    <a:gd name="connsiteY2" fmla="*/ 42863 h 60561"/>
                    <a:gd name="connsiteX3" fmla="*/ 1666 w 95995"/>
                    <a:gd name="connsiteY3" fmla="*/ 58102 h 60561"/>
                    <a:gd name="connsiteX4" fmla="*/ 14049 w 95995"/>
                    <a:gd name="connsiteY4" fmla="*/ 33338 h 60561"/>
                    <a:gd name="connsiteX5" fmla="*/ 52149 w 95995"/>
                    <a:gd name="connsiteY5" fmla="*/ 0 h 60561"/>
                    <a:gd name="connsiteX6" fmla="*/ 95011 w 95995"/>
                    <a:gd name="connsiteY6" fmla="*/ 9525 h 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995" h="60561">
                      <a:moveTo>
                        <a:pt x="95011" y="9525"/>
                      </a:moveTo>
                      <a:cubicBezTo>
                        <a:pt x="95011" y="9525"/>
                        <a:pt x="99774" y="26670"/>
                        <a:pt x="88344" y="30480"/>
                      </a:cubicBezTo>
                      <a:cubicBezTo>
                        <a:pt x="76914" y="34290"/>
                        <a:pt x="67389" y="40005"/>
                        <a:pt x="62626" y="42863"/>
                      </a:cubicBezTo>
                      <a:cubicBezTo>
                        <a:pt x="57864" y="46673"/>
                        <a:pt x="7381" y="67627"/>
                        <a:pt x="1666" y="58102"/>
                      </a:cubicBezTo>
                      <a:cubicBezTo>
                        <a:pt x="-5001" y="47625"/>
                        <a:pt x="10239" y="36195"/>
                        <a:pt x="14049" y="33338"/>
                      </a:cubicBezTo>
                      <a:cubicBezTo>
                        <a:pt x="17859" y="29527"/>
                        <a:pt x="52149" y="0"/>
                        <a:pt x="52149" y="0"/>
                      </a:cubicBezTo>
                      <a:lnTo>
                        <a:pt x="95011" y="9525"/>
                      </a:lnTo>
                      <a:close/>
                    </a:path>
                  </a:pathLst>
                </a:custGeom>
                <a:solidFill>
                  <a:srgbClr val="111114"/>
                </a:solidFill>
                <a:ln w="9525" cap="flat">
                  <a:noFill/>
                  <a:prstDash val="solid"/>
                  <a:miter/>
                </a:ln>
              </p:spPr>
              <p:txBody>
                <a:bodyPr rtlCol="0" anchor="ctr"/>
                <a:lstStyle/>
                <a:p>
                  <a:endParaRPr lang="en-US"/>
                </a:p>
              </p:txBody>
            </p:sp>
            <p:sp>
              <p:nvSpPr>
                <p:cNvPr id="113" name="Freeform: Shape 1464">
                  <a:extLst>
                    <a:ext uri="{FF2B5EF4-FFF2-40B4-BE49-F238E27FC236}">
                      <a16:creationId xmlns:a16="http://schemas.microsoft.com/office/drawing/2014/main" id="{7F4C2457-4ABC-923E-B8B3-280C5F3F1626}"/>
                    </a:ext>
                  </a:extLst>
                </p:cNvPr>
                <p:cNvSpPr/>
                <p:nvPr/>
              </p:nvSpPr>
              <p:spPr>
                <a:xfrm>
                  <a:off x="2248076" y="4070031"/>
                  <a:ext cx="95995" cy="60561"/>
                </a:xfrm>
                <a:custGeom>
                  <a:avLst/>
                  <a:gdLst>
                    <a:gd name="connsiteX0" fmla="*/ 95011 w 95995"/>
                    <a:gd name="connsiteY0" fmla="*/ 9525 h 60561"/>
                    <a:gd name="connsiteX1" fmla="*/ 88344 w 95995"/>
                    <a:gd name="connsiteY1" fmla="*/ 30480 h 60561"/>
                    <a:gd name="connsiteX2" fmla="*/ 62626 w 95995"/>
                    <a:gd name="connsiteY2" fmla="*/ 42863 h 60561"/>
                    <a:gd name="connsiteX3" fmla="*/ 1666 w 95995"/>
                    <a:gd name="connsiteY3" fmla="*/ 58103 h 60561"/>
                    <a:gd name="connsiteX4" fmla="*/ 14049 w 95995"/>
                    <a:gd name="connsiteY4" fmla="*/ 33338 h 60561"/>
                    <a:gd name="connsiteX5" fmla="*/ 52149 w 95995"/>
                    <a:gd name="connsiteY5" fmla="*/ 0 h 60561"/>
                    <a:gd name="connsiteX6" fmla="*/ 95011 w 95995"/>
                    <a:gd name="connsiteY6" fmla="*/ 9525 h 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995" h="60561">
                      <a:moveTo>
                        <a:pt x="95011" y="9525"/>
                      </a:moveTo>
                      <a:cubicBezTo>
                        <a:pt x="95011" y="9525"/>
                        <a:pt x="99774" y="26670"/>
                        <a:pt x="88344" y="30480"/>
                      </a:cubicBezTo>
                      <a:cubicBezTo>
                        <a:pt x="76914" y="34290"/>
                        <a:pt x="67389" y="40005"/>
                        <a:pt x="62626" y="42863"/>
                      </a:cubicBezTo>
                      <a:cubicBezTo>
                        <a:pt x="57864" y="46673"/>
                        <a:pt x="7381" y="67628"/>
                        <a:pt x="1666" y="58103"/>
                      </a:cubicBezTo>
                      <a:cubicBezTo>
                        <a:pt x="-5001" y="47625"/>
                        <a:pt x="10239" y="36195"/>
                        <a:pt x="14049" y="33338"/>
                      </a:cubicBezTo>
                      <a:cubicBezTo>
                        <a:pt x="17859" y="29528"/>
                        <a:pt x="52149" y="0"/>
                        <a:pt x="52149" y="0"/>
                      </a:cubicBezTo>
                      <a:lnTo>
                        <a:pt x="95011" y="9525"/>
                      </a:lnTo>
                      <a:close/>
                    </a:path>
                  </a:pathLst>
                </a:custGeom>
                <a:solidFill>
                  <a:srgbClr val="111114"/>
                </a:solidFill>
                <a:ln w="9525" cap="flat">
                  <a:noFill/>
                  <a:prstDash val="solid"/>
                  <a:miter/>
                </a:ln>
              </p:spPr>
              <p:txBody>
                <a:bodyPr rtlCol="0" anchor="ctr"/>
                <a:lstStyle/>
                <a:p>
                  <a:endParaRPr lang="en-US"/>
                </a:p>
              </p:txBody>
            </p:sp>
            <p:sp>
              <p:nvSpPr>
                <p:cNvPr id="114" name="Freeform: Shape 1465">
                  <a:extLst>
                    <a:ext uri="{FF2B5EF4-FFF2-40B4-BE49-F238E27FC236}">
                      <a16:creationId xmlns:a16="http://schemas.microsoft.com/office/drawing/2014/main" id="{E8E72B01-C613-9FAF-6104-E5EF6C32A3B5}"/>
                    </a:ext>
                  </a:extLst>
                </p:cNvPr>
                <p:cNvSpPr/>
                <p:nvPr/>
              </p:nvSpPr>
              <p:spPr>
                <a:xfrm>
                  <a:off x="2255352" y="3809046"/>
                  <a:ext cx="161690" cy="241951"/>
                </a:xfrm>
                <a:custGeom>
                  <a:avLst/>
                  <a:gdLst>
                    <a:gd name="connsiteX0" fmla="*/ 130598 w 161690"/>
                    <a:gd name="connsiteY0" fmla="*/ 0 h 241951"/>
                    <a:gd name="connsiteX1" fmla="*/ 2963 w 161690"/>
                    <a:gd name="connsiteY1" fmla="*/ 98107 h 241951"/>
                    <a:gd name="connsiteX2" fmla="*/ 106 w 161690"/>
                    <a:gd name="connsiteY2" fmla="*/ 234315 h 241951"/>
                    <a:gd name="connsiteX3" fmla="*/ 46778 w 161690"/>
                    <a:gd name="connsiteY3" fmla="*/ 239078 h 241951"/>
                    <a:gd name="connsiteX4" fmla="*/ 59161 w 161690"/>
                    <a:gd name="connsiteY4" fmla="*/ 129540 h 241951"/>
                    <a:gd name="connsiteX5" fmla="*/ 161078 w 161690"/>
                    <a:gd name="connsiteY5" fmla="*/ 55245 h 241951"/>
                    <a:gd name="connsiteX6" fmla="*/ 130598 w 161690"/>
                    <a:gd name="connsiteY6" fmla="*/ 0 h 24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90" h="241951">
                      <a:moveTo>
                        <a:pt x="130598" y="0"/>
                      </a:moveTo>
                      <a:cubicBezTo>
                        <a:pt x="130598" y="0"/>
                        <a:pt x="6773" y="78105"/>
                        <a:pt x="2963" y="98107"/>
                      </a:cubicBezTo>
                      <a:cubicBezTo>
                        <a:pt x="-847" y="118110"/>
                        <a:pt x="106" y="234315"/>
                        <a:pt x="106" y="234315"/>
                      </a:cubicBezTo>
                      <a:cubicBezTo>
                        <a:pt x="106" y="234315"/>
                        <a:pt x="31538" y="247650"/>
                        <a:pt x="46778" y="239078"/>
                      </a:cubicBezTo>
                      <a:lnTo>
                        <a:pt x="59161" y="129540"/>
                      </a:lnTo>
                      <a:cubicBezTo>
                        <a:pt x="59161" y="129540"/>
                        <a:pt x="156316" y="57150"/>
                        <a:pt x="161078" y="55245"/>
                      </a:cubicBezTo>
                      <a:cubicBezTo>
                        <a:pt x="166793" y="52388"/>
                        <a:pt x="130598" y="0"/>
                        <a:pt x="130598" y="0"/>
                      </a:cubicBezTo>
                      <a:close/>
                    </a:path>
                  </a:pathLst>
                </a:custGeom>
                <a:solidFill>
                  <a:srgbClr val="9CBC35"/>
                </a:solidFill>
                <a:ln w="9525" cap="flat">
                  <a:noFill/>
                  <a:prstDash val="solid"/>
                  <a:miter/>
                </a:ln>
              </p:spPr>
              <p:txBody>
                <a:bodyPr rtlCol="0" anchor="ctr"/>
                <a:lstStyle/>
                <a:p>
                  <a:endParaRPr lang="en-US"/>
                </a:p>
              </p:txBody>
            </p:sp>
            <p:sp>
              <p:nvSpPr>
                <p:cNvPr id="115" name="Freeform: Shape 1466">
                  <a:extLst>
                    <a:ext uri="{FF2B5EF4-FFF2-40B4-BE49-F238E27FC236}">
                      <a16:creationId xmlns:a16="http://schemas.microsoft.com/office/drawing/2014/main" id="{D2ADAB90-C5AA-55D1-D0C6-F16F67EFF8DA}"/>
                    </a:ext>
                  </a:extLst>
                </p:cNvPr>
                <p:cNvSpPr/>
                <p:nvPr/>
              </p:nvSpPr>
              <p:spPr>
                <a:xfrm>
                  <a:off x="2274507" y="3840478"/>
                  <a:ext cx="143589" cy="209311"/>
                </a:xfrm>
                <a:custGeom>
                  <a:avLst/>
                  <a:gdLst>
                    <a:gd name="connsiteX0" fmla="*/ 142875 w 143589"/>
                    <a:gd name="connsiteY0" fmla="*/ 22860 h 209311"/>
                    <a:gd name="connsiteX1" fmla="*/ 40958 w 143589"/>
                    <a:gd name="connsiteY1" fmla="*/ 97155 h 209311"/>
                    <a:gd name="connsiteX2" fmla="*/ 28575 w 143589"/>
                    <a:gd name="connsiteY2" fmla="*/ 206693 h 209311"/>
                    <a:gd name="connsiteX3" fmla="*/ 0 w 143589"/>
                    <a:gd name="connsiteY3" fmla="*/ 207645 h 209311"/>
                    <a:gd name="connsiteX4" fmla="*/ 18097 w 143589"/>
                    <a:gd name="connsiteY4" fmla="*/ 81915 h 209311"/>
                    <a:gd name="connsiteX5" fmla="*/ 122873 w 143589"/>
                    <a:gd name="connsiteY5" fmla="*/ 0 h 209311"/>
                    <a:gd name="connsiteX6" fmla="*/ 142875 w 143589"/>
                    <a:gd name="connsiteY6" fmla="*/ 19050 h 209311"/>
                    <a:gd name="connsiteX7" fmla="*/ 142875 w 143589"/>
                    <a:gd name="connsiteY7" fmla="*/ 22860 h 20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89" h="209311">
                      <a:moveTo>
                        <a:pt x="142875" y="22860"/>
                      </a:moveTo>
                      <a:cubicBezTo>
                        <a:pt x="138113" y="25718"/>
                        <a:pt x="40958" y="97155"/>
                        <a:pt x="40958" y="97155"/>
                      </a:cubicBezTo>
                      <a:lnTo>
                        <a:pt x="28575" y="206693"/>
                      </a:lnTo>
                      <a:cubicBezTo>
                        <a:pt x="20955" y="210502"/>
                        <a:pt x="9525" y="209550"/>
                        <a:pt x="0" y="207645"/>
                      </a:cubicBezTo>
                      <a:cubicBezTo>
                        <a:pt x="4763" y="174308"/>
                        <a:pt x="14288" y="100965"/>
                        <a:pt x="18097" y="81915"/>
                      </a:cubicBezTo>
                      <a:cubicBezTo>
                        <a:pt x="22860" y="57150"/>
                        <a:pt x="122873" y="0"/>
                        <a:pt x="122873" y="0"/>
                      </a:cubicBezTo>
                      <a:lnTo>
                        <a:pt x="142875" y="19050"/>
                      </a:lnTo>
                      <a:cubicBezTo>
                        <a:pt x="143828" y="21908"/>
                        <a:pt x="143828" y="22860"/>
                        <a:pt x="142875" y="22860"/>
                      </a:cubicBezTo>
                      <a:close/>
                    </a:path>
                  </a:pathLst>
                </a:custGeom>
                <a:solidFill>
                  <a:srgbClr val="779F29"/>
                </a:solidFill>
                <a:ln w="9525" cap="flat">
                  <a:noFill/>
                  <a:prstDash val="solid"/>
                  <a:miter/>
                </a:ln>
              </p:spPr>
              <p:txBody>
                <a:bodyPr rtlCol="0" anchor="ctr"/>
                <a:lstStyle/>
                <a:p>
                  <a:endParaRPr lang="en-US"/>
                </a:p>
              </p:txBody>
            </p:sp>
            <p:sp>
              <p:nvSpPr>
                <p:cNvPr id="116" name="Freeform: Shape 1467">
                  <a:extLst>
                    <a:ext uri="{FF2B5EF4-FFF2-40B4-BE49-F238E27FC236}">
                      <a16:creationId xmlns:a16="http://schemas.microsoft.com/office/drawing/2014/main" id="{28E704DF-AE62-842D-75BE-8E61C7FFCF72}"/>
                    </a:ext>
                  </a:extLst>
                </p:cNvPr>
                <p:cNvSpPr/>
                <p:nvPr/>
              </p:nvSpPr>
              <p:spPr>
                <a:xfrm>
                  <a:off x="2292605" y="3811903"/>
                  <a:ext cx="204360" cy="270539"/>
                </a:xfrm>
                <a:custGeom>
                  <a:avLst/>
                  <a:gdLst>
                    <a:gd name="connsiteX0" fmla="*/ 93345 w 204360"/>
                    <a:gd name="connsiteY0" fmla="*/ 0 h 270539"/>
                    <a:gd name="connsiteX1" fmla="*/ 115253 w 204360"/>
                    <a:gd name="connsiteY1" fmla="*/ 51435 h 270539"/>
                    <a:gd name="connsiteX2" fmla="*/ 11430 w 204360"/>
                    <a:gd name="connsiteY2" fmla="*/ 129540 h 270539"/>
                    <a:gd name="connsiteX3" fmla="*/ 0 w 204360"/>
                    <a:gd name="connsiteY3" fmla="*/ 262890 h 270539"/>
                    <a:gd name="connsiteX4" fmla="*/ 52388 w 204360"/>
                    <a:gd name="connsiteY4" fmla="*/ 266700 h 270539"/>
                    <a:gd name="connsiteX5" fmla="*/ 64770 w 204360"/>
                    <a:gd name="connsiteY5" fmla="*/ 149543 h 270539"/>
                    <a:gd name="connsiteX6" fmla="*/ 203835 w 204360"/>
                    <a:gd name="connsiteY6" fmla="*/ 27623 h 270539"/>
                    <a:gd name="connsiteX7" fmla="*/ 93345 w 204360"/>
                    <a:gd name="connsiteY7" fmla="*/ 0 h 27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360" h="270539">
                      <a:moveTo>
                        <a:pt x="93345" y="0"/>
                      </a:moveTo>
                      <a:cubicBezTo>
                        <a:pt x="93345" y="0"/>
                        <a:pt x="107632" y="42863"/>
                        <a:pt x="115253" y="51435"/>
                      </a:cubicBezTo>
                      <a:cubicBezTo>
                        <a:pt x="115253" y="51435"/>
                        <a:pt x="16193" y="103823"/>
                        <a:pt x="11430" y="129540"/>
                      </a:cubicBezTo>
                      <a:cubicBezTo>
                        <a:pt x="6668" y="155258"/>
                        <a:pt x="0" y="262890"/>
                        <a:pt x="0" y="262890"/>
                      </a:cubicBezTo>
                      <a:cubicBezTo>
                        <a:pt x="0" y="262890"/>
                        <a:pt x="21908" y="277178"/>
                        <a:pt x="52388" y="266700"/>
                      </a:cubicBezTo>
                      <a:cubicBezTo>
                        <a:pt x="52388" y="266700"/>
                        <a:pt x="63818" y="183833"/>
                        <a:pt x="64770" y="149543"/>
                      </a:cubicBezTo>
                      <a:cubicBezTo>
                        <a:pt x="64770" y="149543"/>
                        <a:pt x="214313" y="109538"/>
                        <a:pt x="203835" y="27623"/>
                      </a:cubicBezTo>
                      <a:cubicBezTo>
                        <a:pt x="202883" y="28575"/>
                        <a:pt x="145733" y="51435"/>
                        <a:pt x="93345" y="0"/>
                      </a:cubicBezTo>
                      <a:close/>
                    </a:path>
                  </a:pathLst>
                </a:custGeom>
                <a:solidFill>
                  <a:srgbClr val="9CBC35"/>
                </a:solidFill>
                <a:ln w="9525" cap="flat">
                  <a:noFill/>
                  <a:prstDash val="solid"/>
                  <a:miter/>
                </a:ln>
              </p:spPr>
              <p:txBody>
                <a:bodyPr rtlCol="0" anchor="ctr"/>
                <a:lstStyle/>
                <a:p>
                  <a:endParaRPr lang="en-US"/>
                </a:p>
              </p:txBody>
            </p:sp>
            <p:sp>
              <p:nvSpPr>
                <p:cNvPr id="117" name="Freeform: Shape 1468">
                  <a:extLst>
                    <a:ext uri="{FF2B5EF4-FFF2-40B4-BE49-F238E27FC236}">
                      <a16:creationId xmlns:a16="http://schemas.microsoft.com/office/drawing/2014/main" id="{2620AE9B-CC5C-3084-32C0-0A437BABB43E}"/>
                    </a:ext>
                  </a:extLst>
                </p:cNvPr>
                <p:cNvSpPr/>
                <p:nvPr/>
              </p:nvSpPr>
              <p:spPr>
                <a:xfrm>
                  <a:off x="2329753" y="3845241"/>
                  <a:ext cx="165899" cy="238125"/>
                </a:xfrm>
                <a:custGeom>
                  <a:avLst/>
                  <a:gdLst>
                    <a:gd name="connsiteX0" fmla="*/ 26670 w 165899"/>
                    <a:gd name="connsiteY0" fmla="*/ 117158 h 238125"/>
                    <a:gd name="connsiteX1" fmla="*/ 14288 w 165899"/>
                    <a:gd name="connsiteY1" fmla="*/ 234315 h 238125"/>
                    <a:gd name="connsiteX2" fmla="*/ 0 w 165899"/>
                    <a:gd name="connsiteY2" fmla="*/ 238125 h 238125"/>
                    <a:gd name="connsiteX3" fmla="*/ 2857 w 165899"/>
                    <a:gd name="connsiteY3" fmla="*/ 185738 h 238125"/>
                    <a:gd name="connsiteX4" fmla="*/ 20955 w 165899"/>
                    <a:gd name="connsiteY4" fmla="*/ 102870 h 238125"/>
                    <a:gd name="connsiteX5" fmla="*/ 135255 w 165899"/>
                    <a:gd name="connsiteY5" fmla="*/ 19050 h 238125"/>
                    <a:gd name="connsiteX6" fmla="*/ 165735 w 165899"/>
                    <a:gd name="connsiteY6" fmla="*/ 0 h 238125"/>
                    <a:gd name="connsiteX7" fmla="*/ 26670 w 165899"/>
                    <a:gd name="connsiteY7" fmla="*/ 11715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899" h="238125">
                      <a:moveTo>
                        <a:pt x="26670" y="117158"/>
                      </a:moveTo>
                      <a:cubicBezTo>
                        <a:pt x="25718" y="150495"/>
                        <a:pt x="14288" y="234315"/>
                        <a:pt x="14288" y="234315"/>
                      </a:cubicBezTo>
                      <a:cubicBezTo>
                        <a:pt x="9525" y="236220"/>
                        <a:pt x="4763" y="237173"/>
                        <a:pt x="0" y="238125"/>
                      </a:cubicBezTo>
                      <a:cubicBezTo>
                        <a:pt x="952" y="224790"/>
                        <a:pt x="1905" y="207645"/>
                        <a:pt x="2857" y="185738"/>
                      </a:cubicBezTo>
                      <a:cubicBezTo>
                        <a:pt x="7620" y="101918"/>
                        <a:pt x="20955" y="102870"/>
                        <a:pt x="20955" y="102870"/>
                      </a:cubicBezTo>
                      <a:cubicBezTo>
                        <a:pt x="116205" y="60008"/>
                        <a:pt x="135255" y="19050"/>
                        <a:pt x="135255" y="19050"/>
                      </a:cubicBezTo>
                      <a:lnTo>
                        <a:pt x="165735" y="0"/>
                      </a:lnTo>
                      <a:cubicBezTo>
                        <a:pt x="171450" y="79058"/>
                        <a:pt x="26670" y="117158"/>
                        <a:pt x="26670" y="117158"/>
                      </a:cubicBezTo>
                      <a:close/>
                    </a:path>
                  </a:pathLst>
                </a:custGeom>
                <a:solidFill>
                  <a:srgbClr val="779F29"/>
                </a:solidFill>
                <a:ln w="9525" cap="flat">
                  <a:noFill/>
                  <a:prstDash val="solid"/>
                  <a:miter/>
                </a:ln>
              </p:spPr>
              <p:txBody>
                <a:bodyPr rtlCol="0" anchor="ctr"/>
                <a:lstStyle/>
                <a:p>
                  <a:endParaRPr lang="en-US"/>
                </a:p>
              </p:txBody>
            </p:sp>
          </p:grpSp>
          <p:sp>
            <p:nvSpPr>
              <p:cNvPr id="80" name="Freeform: Shape 1431">
                <a:extLst>
                  <a:ext uri="{FF2B5EF4-FFF2-40B4-BE49-F238E27FC236}">
                    <a16:creationId xmlns:a16="http://schemas.microsoft.com/office/drawing/2014/main" id="{A50673B8-2F48-310F-570D-374B6B36446F}"/>
                  </a:ext>
                </a:extLst>
              </p:cNvPr>
              <p:cNvSpPr/>
              <p:nvPr/>
            </p:nvSpPr>
            <p:spPr>
              <a:xfrm>
                <a:off x="2370675" y="3632834"/>
                <a:ext cx="132882" cy="239218"/>
              </a:xfrm>
              <a:custGeom>
                <a:avLst/>
                <a:gdLst>
                  <a:gd name="connsiteX0" fmla="*/ 79093 w 132882"/>
                  <a:gd name="connsiteY0" fmla="*/ 9525 h 239218"/>
                  <a:gd name="connsiteX1" fmla="*/ 127670 w 132882"/>
                  <a:gd name="connsiteY1" fmla="*/ 37148 h 239218"/>
                  <a:gd name="connsiteX2" fmla="*/ 123860 w 132882"/>
                  <a:gd name="connsiteY2" fmla="*/ 91440 h 239218"/>
                  <a:gd name="connsiteX3" fmla="*/ 112430 w 132882"/>
                  <a:gd name="connsiteY3" fmla="*/ 181928 h 239218"/>
                  <a:gd name="connsiteX4" fmla="*/ 125765 w 132882"/>
                  <a:gd name="connsiteY4" fmla="*/ 221932 h 239218"/>
                  <a:gd name="connsiteX5" fmla="*/ 45755 w 132882"/>
                  <a:gd name="connsiteY5" fmla="*/ 231457 h 239218"/>
                  <a:gd name="connsiteX6" fmla="*/ 7655 w 132882"/>
                  <a:gd name="connsiteY6" fmla="*/ 198120 h 239218"/>
                  <a:gd name="connsiteX7" fmla="*/ 5750 w 132882"/>
                  <a:gd name="connsiteY7" fmla="*/ 114300 h 239218"/>
                  <a:gd name="connsiteX8" fmla="*/ 19085 w 132882"/>
                  <a:gd name="connsiteY8" fmla="*/ 1905 h 239218"/>
                  <a:gd name="connsiteX9" fmla="*/ 79093 w 132882"/>
                  <a:gd name="connsiteY9" fmla="*/ 9525 h 23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882" h="239218">
                    <a:moveTo>
                      <a:pt x="79093" y="9525"/>
                    </a:moveTo>
                    <a:cubicBezTo>
                      <a:pt x="79093" y="9525"/>
                      <a:pt x="126718" y="33337"/>
                      <a:pt x="127670" y="37148"/>
                    </a:cubicBezTo>
                    <a:cubicBezTo>
                      <a:pt x="128623" y="40958"/>
                      <a:pt x="141005" y="49530"/>
                      <a:pt x="123860" y="91440"/>
                    </a:cubicBezTo>
                    <a:cubicBezTo>
                      <a:pt x="123860" y="91440"/>
                      <a:pt x="100048" y="136207"/>
                      <a:pt x="112430" y="181928"/>
                    </a:cubicBezTo>
                    <a:cubicBezTo>
                      <a:pt x="119098" y="207645"/>
                      <a:pt x="125765" y="221932"/>
                      <a:pt x="125765" y="221932"/>
                    </a:cubicBezTo>
                    <a:cubicBezTo>
                      <a:pt x="125765" y="221932"/>
                      <a:pt x="104810" y="253365"/>
                      <a:pt x="45755" y="231457"/>
                    </a:cubicBezTo>
                    <a:cubicBezTo>
                      <a:pt x="33373" y="226695"/>
                      <a:pt x="13370" y="210503"/>
                      <a:pt x="7655" y="198120"/>
                    </a:cubicBezTo>
                    <a:cubicBezTo>
                      <a:pt x="7655" y="198120"/>
                      <a:pt x="13370" y="160020"/>
                      <a:pt x="5750" y="114300"/>
                    </a:cubicBezTo>
                    <a:cubicBezTo>
                      <a:pt x="-1870" y="68580"/>
                      <a:pt x="-5680" y="9525"/>
                      <a:pt x="19085" y="1905"/>
                    </a:cubicBezTo>
                    <a:cubicBezTo>
                      <a:pt x="19085" y="1905"/>
                      <a:pt x="25753" y="-5715"/>
                      <a:pt x="79093" y="9525"/>
                    </a:cubicBezTo>
                    <a:close/>
                  </a:path>
                </a:pathLst>
              </a:custGeom>
              <a:solidFill>
                <a:srgbClr val="BAD1DE"/>
              </a:solidFill>
              <a:ln w="9525" cap="flat">
                <a:noFill/>
                <a:prstDash val="solid"/>
                <a:miter/>
              </a:ln>
            </p:spPr>
            <p:txBody>
              <a:bodyPr rtlCol="0" anchor="ctr"/>
              <a:lstStyle/>
              <a:p>
                <a:endParaRPr lang="en-US"/>
              </a:p>
            </p:txBody>
          </p:sp>
          <p:sp>
            <p:nvSpPr>
              <p:cNvPr id="81" name="Freeform: Shape 1432">
                <a:extLst>
                  <a:ext uri="{FF2B5EF4-FFF2-40B4-BE49-F238E27FC236}">
                    <a16:creationId xmlns:a16="http://schemas.microsoft.com/office/drawing/2014/main" id="{C4F3D513-1813-0BB4-61BA-9B7CEBC5B023}"/>
                  </a:ext>
                </a:extLst>
              </p:cNvPr>
              <p:cNvSpPr/>
              <p:nvPr/>
            </p:nvSpPr>
            <p:spPr>
              <a:xfrm>
                <a:off x="2370426" y="3658551"/>
                <a:ext cx="74358" cy="210502"/>
              </a:xfrm>
              <a:custGeom>
                <a:avLst/>
                <a:gdLst>
                  <a:gd name="connsiteX0" fmla="*/ 5999 w 74358"/>
                  <a:gd name="connsiteY0" fmla="*/ 87630 h 210502"/>
                  <a:gd name="connsiteX1" fmla="*/ 7904 w 74358"/>
                  <a:gd name="connsiteY1" fmla="*/ 171450 h 210502"/>
                  <a:gd name="connsiteX2" fmla="*/ 46004 w 74358"/>
                  <a:gd name="connsiteY2" fmla="*/ 204788 h 210502"/>
                  <a:gd name="connsiteX3" fmla="*/ 64101 w 74358"/>
                  <a:gd name="connsiteY3" fmla="*/ 210502 h 210502"/>
                  <a:gd name="connsiteX4" fmla="*/ 53624 w 74358"/>
                  <a:gd name="connsiteY4" fmla="*/ 177165 h 210502"/>
                  <a:gd name="connsiteX5" fmla="*/ 65054 w 74358"/>
                  <a:gd name="connsiteY5" fmla="*/ 86677 h 210502"/>
                  <a:gd name="connsiteX6" fmla="*/ 68864 w 74358"/>
                  <a:gd name="connsiteY6" fmla="*/ 32385 h 210502"/>
                  <a:gd name="connsiteX7" fmla="*/ 20286 w 74358"/>
                  <a:gd name="connsiteY7" fmla="*/ 4763 h 210502"/>
                  <a:gd name="connsiteX8" fmla="*/ 2189 w 74358"/>
                  <a:gd name="connsiteY8" fmla="*/ 0 h 210502"/>
                  <a:gd name="connsiteX9" fmla="*/ 5999 w 74358"/>
                  <a:gd name="connsiteY9" fmla="*/ 87630 h 21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358" h="210502">
                    <a:moveTo>
                      <a:pt x="5999" y="87630"/>
                    </a:moveTo>
                    <a:cubicBezTo>
                      <a:pt x="13619" y="132398"/>
                      <a:pt x="7904" y="171450"/>
                      <a:pt x="7904" y="171450"/>
                    </a:cubicBezTo>
                    <a:cubicBezTo>
                      <a:pt x="13619" y="184785"/>
                      <a:pt x="33621" y="200977"/>
                      <a:pt x="46004" y="204788"/>
                    </a:cubicBezTo>
                    <a:cubicBezTo>
                      <a:pt x="52671" y="207645"/>
                      <a:pt x="58386" y="208598"/>
                      <a:pt x="64101" y="210502"/>
                    </a:cubicBezTo>
                    <a:cubicBezTo>
                      <a:pt x="61244" y="203835"/>
                      <a:pt x="57434" y="193358"/>
                      <a:pt x="53624" y="177165"/>
                    </a:cubicBezTo>
                    <a:cubicBezTo>
                      <a:pt x="42194" y="132398"/>
                      <a:pt x="65054" y="86677"/>
                      <a:pt x="65054" y="86677"/>
                    </a:cubicBezTo>
                    <a:cubicBezTo>
                      <a:pt x="82199" y="44768"/>
                      <a:pt x="70769" y="36195"/>
                      <a:pt x="68864" y="32385"/>
                    </a:cubicBezTo>
                    <a:cubicBezTo>
                      <a:pt x="67911" y="28575"/>
                      <a:pt x="20286" y="4763"/>
                      <a:pt x="20286" y="4763"/>
                    </a:cubicBezTo>
                    <a:cubicBezTo>
                      <a:pt x="13619" y="2857"/>
                      <a:pt x="7904" y="953"/>
                      <a:pt x="2189" y="0"/>
                    </a:cubicBezTo>
                    <a:cubicBezTo>
                      <a:pt x="-2574" y="22860"/>
                      <a:pt x="1236" y="58102"/>
                      <a:pt x="5999" y="87630"/>
                    </a:cubicBezTo>
                    <a:close/>
                  </a:path>
                </a:pathLst>
              </a:custGeom>
              <a:solidFill>
                <a:srgbClr val="CAE0EA"/>
              </a:solidFill>
              <a:ln w="9525" cap="flat">
                <a:noFill/>
                <a:prstDash val="solid"/>
                <a:miter/>
              </a:ln>
            </p:spPr>
            <p:txBody>
              <a:bodyPr rtlCol="0" anchor="ctr"/>
              <a:lstStyle/>
              <a:p>
                <a:endParaRPr lang="en-US"/>
              </a:p>
            </p:txBody>
          </p:sp>
          <p:sp>
            <p:nvSpPr>
              <p:cNvPr id="82" name="Freeform: Shape 1433">
                <a:extLst>
                  <a:ext uri="{FF2B5EF4-FFF2-40B4-BE49-F238E27FC236}">
                    <a16:creationId xmlns:a16="http://schemas.microsoft.com/office/drawing/2014/main" id="{EAC44112-2CE8-7D1B-8B47-B9DD21899D7D}"/>
                  </a:ext>
                </a:extLst>
              </p:cNvPr>
              <p:cNvSpPr/>
              <p:nvPr/>
            </p:nvSpPr>
            <p:spPr>
              <a:xfrm>
                <a:off x="2395915" y="3628071"/>
                <a:ext cx="37659" cy="52387"/>
              </a:xfrm>
              <a:custGeom>
                <a:avLst/>
                <a:gdLst>
                  <a:gd name="connsiteX0" fmla="*/ 37660 w 37659"/>
                  <a:gd name="connsiteY0" fmla="*/ 0 h 52387"/>
                  <a:gd name="connsiteX1" fmla="*/ 18610 w 37659"/>
                  <a:gd name="connsiteY1" fmla="*/ 43815 h 52387"/>
                  <a:gd name="connsiteX2" fmla="*/ 2417 w 37659"/>
                  <a:gd name="connsiteY2" fmla="*/ 52388 h 52387"/>
                  <a:gd name="connsiteX3" fmla="*/ 37660 w 37659"/>
                  <a:gd name="connsiteY3" fmla="*/ 0 h 52387"/>
                </a:gdLst>
                <a:ahLst/>
                <a:cxnLst>
                  <a:cxn ang="0">
                    <a:pos x="connsiteX0" y="connsiteY0"/>
                  </a:cxn>
                  <a:cxn ang="0">
                    <a:pos x="connsiteX1" y="connsiteY1"/>
                  </a:cxn>
                  <a:cxn ang="0">
                    <a:pos x="connsiteX2" y="connsiteY2"/>
                  </a:cxn>
                  <a:cxn ang="0">
                    <a:pos x="connsiteX3" y="connsiteY3"/>
                  </a:cxn>
                </a:cxnLst>
                <a:rect l="l" t="t" r="r" b="b"/>
                <a:pathLst>
                  <a:path w="37659" h="52387">
                    <a:moveTo>
                      <a:pt x="37660" y="0"/>
                    </a:moveTo>
                    <a:cubicBezTo>
                      <a:pt x="37660" y="0"/>
                      <a:pt x="3370" y="18098"/>
                      <a:pt x="18610" y="43815"/>
                    </a:cubicBezTo>
                    <a:lnTo>
                      <a:pt x="2417" y="52388"/>
                    </a:lnTo>
                    <a:cubicBezTo>
                      <a:pt x="2417" y="52388"/>
                      <a:pt x="-13775" y="7620"/>
                      <a:pt x="37660" y="0"/>
                    </a:cubicBezTo>
                    <a:close/>
                  </a:path>
                </a:pathLst>
              </a:custGeom>
              <a:solidFill>
                <a:srgbClr val="FEFFFF"/>
              </a:solidFill>
              <a:ln w="9525" cap="flat">
                <a:noFill/>
                <a:prstDash val="solid"/>
                <a:miter/>
              </a:ln>
            </p:spPr>
            <p:txBody>
              <a:bodyPr rtlCol="0" anchor="ctr"/>
              <a:lstStyle/>
              <a:p>
                <a:endParaRPr lang="en-US"/>
              </a:p>
            </p:txBody>
          </p:sp>
          <p:sp>
            <p:nvSpPr>
              <p:cNvPr id="83" name="Freeform: Shape 1434">
                <a:extLst>
                  <a:ext uri="{FF2B5EF4-FFF2-40B4-BE49-F238E27FC236}">
                    <a16:creationId xmlns:a16="http://schemas.microsoft.com/office/drawing/2014/main" id="{FBD233A5-0951-43DF-A38E-3E4050DDB461}"/>
                  </a:ext>
                </a:extLst>
              </p:cNvPr>
              <p:cNvSpPr/>
              <p:nvPr/>
            </p:nvSpPr>
            <p:spPr>
              <a:xfrm>
                <a:off x="2402813" y="3609973"/>
                <a:ext cx="52669" cy="63851"/>
              </a:xfrm>
              <a:custGeom>
                <a:avLst/>
                <a:gdLst>
                  <a:gd name="connsiteX0" fmla="*/ 52669 w 52669"/>
                  <a:gd name="connsiteY0" fmla="*/ 0 h 63851"/>
                  <a:gd name="connsiteX1" fmla="*/ 49812 w 52669"/>
                  <a:gd name="connsiteY1" fmla="*/ 37147 h 63851"/>
                  <a:gd name="connsiteX2" fmla="*/ 15522 w 52669"/>
                  <a:gd name="connsiteY2" fmla="*/ 63818 h 63851"/>
                  <a:gd name="connsiteX3" fmla="*/ 5044 w 52669"/>
                  <a:gd name="connsiteY3" fmla="*/ 57150 h 63851"/>
                  <a:gd name="connsiteX4" fmla="*/ 282 w 52669"/>
                  <a:gd name="connsiteY4" fmla="*/ 35243 h 63851"/>
                  <a:gd name="connsiteX5" fmla="*/ 52669 w 52669"/>
                  <a:gd name="connsiteY5" fmla="*/ 0 h 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9" h="63851">
                    <a:moveTo>
                      <a:pt x="52669" y="0"/>
                    </a:moveTo>
                    <a:cubicBezTo>
                      <a:pt x="52669" y="0"/>
                      <a:pt x="38382" y="21908"/>
                      <a:pt x="49812" y="37147"/>
                    </a:cubicBezTo>
                    <a:cubicBezTo>
                      <a:pt x="56479" y="45720"/>
                      <a:pt x="41239" y="64770"/>
                      <a:pt x="15522" y="63818"/>
                    </a:cubicBezTo>
                    <a:cubicBezTo>
                      <a:pt x="15522" y="63818"/>
                      <a:pt x="4092" y="60960"/>
                      <a:pt x="5044" y="57150"/>
                    </a:cubicBezTo>
                    <a:cubicBezTo>
                      <a:pt x="7902" y="47625"/>
                      <a:pt x="4092" y="41910"/>
                      <a:pt x="282" y="35243"/>
                    </a:cubicBezTo>
                    <a:cubicBezTo>
                      <a:pt x="-4481" y="26670"/>
                      <a:pt x="52669" y="0"/>
                      <a:pt x="52669" y="0"/>
                    </a:cubicBezTo>
                    <a:close/>
                  </a:path>
                </a:pathLst>
              </a:custGeom>
              <a:solidFill>
                <a:srgbClr val="EFB185"/>
              </a:solidFill>
              <a:ln w="9525" cap="flat">
                <a:noFill/>
                <a:prstDash val="solid"/>
                <a:miter/>
              </a:ln>
            </p:spPr>
            <p:txBody>
              <a:bodyPr rtlCol="0" anchor="ctr"/>
              <a:lstStyle/>
              <a:p>
                <a:endParaRPr lang="en-US"/>
              </a:p>
            </p:txBody>
          </p:sp>
          <p:sp>
            <p:nvSpPr>
              <p:cNvPr id="84" name="Freeform: Shape 1435">
                <a:extLst>
                  <a:ext uri="{FF2B5EF4-FFF2-40B4-BE49-F238E27FC236}">
                    <a16:creationId xmlns:a16="http://schemas.microsoft.com/office/drawing/2014/main" id="{57B2DD0D-02B9-A996-47D8-379E9388A985}"/>
                  </a:ext>
                </a:extLst>
              </p:cNvPr>
              <p:cNvSpPr/>
              <p:nvPr/>
            </p:nvSpPr>
            <p:spPr>
              <a:xfrm>
                <a:off x="2425003" y="3611879"/>
                <a:ext cx="28575" cy="38100"/>
              </a:xfrm>
              <a:custGeom>
                <a:avLst/>
                <a:gdLst>
                  <a:gd name="connsiteX0" fmla="*/ 27622 w 28575"/>
                  <a:gd name="connsiteY0" fmla="*/ 34290 h 38100"/>
                  <a:gd name="connsiteX1" fmla="*/ 28575 w 28575"/>
                  <a:gd name="connsiteY1" fmla="*/ 38100 h 38100"/>
                  <a:gd name="connsiteX2" fmla="*/ 0 w 28575"/>
                  <a:gd name="connsiteY2" fmla="*/ 27622 h 38100"/>
                  <a:gd name="connsiteX3" fmla="*/ 24765 w 28575"/>
                  <a:gd name="connsiteY3" fmla="*/ 953 h 38100"/>
                  <a:gd name="connsiteX4" fmla="*/ 27622 w 28575"/>
                  <a:gd name="connsiteY4" fmla="*/ 0 h 38100"/>
                  <a:gd name="connsiteX5" fmla="*/ 28575 w 28575"/>
                  <a:gd name="connsiteY5" fmla="*/ 2857 h 38100"/>
                  <a:gd name="connsiteX6" fmla="*/ 27622 w 28575"/>
                  <a:gd name="connsiteY6" fmla="*/ 3429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27622" y="34290"/>
                    </a:moveTo>
                    <a:cubicBezTo>
                      <a:pt x="28575" y="35242"/>
                      <a:pt x="28575" y="36195"/>
                      <a:pt x="28575" y="38100"/>
                    </a:cubicBezTo>
                    <a:cubicBezTo>
                      <a:pt x="19050" y="28575"/>
                      <a:pt x="0" y="27622"/>
                      <a:pt x="0" y="27622"/>
                    </a:cubicBezTo>
                    <a:lnTo>
                      <a:pt x="24765" y="953"/>
                    </a:lnTo>
                    <a:cubicBezTo>
                      <a:pt x="25718" y="953"/>
                      <a:pt x="26670" y="0"/>
                      <a:pt x="27622" y="0"/>
                    </a:cubicBezTo>
                    <a:lnTo>
                      <a:pt x="28575" y="2857"/>
                    </a:lnTo>
                    <a:cubicBezTo>
                      <a:pt x="24765" y="8572"/>
                      <a:pt x="19050" y="23813"/>
                      <a:pt x="27622" y="34290"/>
                    </a:cubicBezTo>
                    <a:close/>
                  </a:path>
                </a:pathLst>
              </a:custGeom>
              <a:solidFill>
                <a:srgbClr val="DD9569"/>
              </a:solidFill>
              <a:ln w="9525" cap="flat">
                <a:noFill/>
                <a:prstDash val="solid"/>
                <a:miter/>
              </a:ln>
            </p:spPr>
            <p:txBody>
              <a:bodyPr rtlCol="0" anchor="ctr"/>
              <a:lstStyle/>
              <a:p>
                <a:endParaRPr lang="en-US"/>
              </a:p>
            </p:txBody>
          </p:sp>
          <p:sp>
            <p:nvSpPr>
              <p:cNvPr id="85" name="Freeform: Shape 1436">
                <a:extLst>
                  <a:ext uri="{FF2B5EF4-FFF2-40B4-BE49-F238E27FC236}">
                    <a16:creationId xmlns:a16="http://schemas.microsoft.com/office/drawing/2014/main" id="{EA37CDD5-3668-8C39-0E10-261E1E80705B}"/>
                  </a:ext>
                </a:extLst>
              </p:cNvPr>
              <p:cNvSpPr/>
              <p:nvPr/>
            </p:nvSpPr>
            <p:spPr>
              <a:xfrm>
                <a:off x="2402915" y="3634739"/>
                <a:ext cx="20585" cy="38100"/>
              </a:xfrm>
              <a:custGeom>
                <a:avLst/>
                <a:gdLst>
                  <a:gd name="connsiteX0" fmla="*/ 4943 w 20585"/>
                  <a:gd name="connsiteY0" fmla="*/ 31432 h 38100"/>
                  <a:gd name="connsiteX1" fmla="*/ 181 w 20585"/>
                  <a:gd name="connsiteY1" fmla="*/ 9525 h 38100"/>
                  <a:gd name="connsiteX2" fmla="*/ 7800 w 20585"/>
                  <a:gd name="connsiteY2" fmla="*/ 0 h 38100"/>
                  <a:gd name="connsiteX3" fmla="*/ 11610 w 20585"/>
                  <a:gd name="connsiteY3" fmla="*/ 4763 h 38100"/>
                  <a:gd name="connsiteX4" fmla="*/ 20183 w 20585"/>
                  <a:gd name="connsiteY4" fmla="*/ 38100 h 38100"/>
                  <a:gd name="connsiteX5" fmla="*/ 14468 w 20585"/>
                  <a:gd name="connsiteY5" fmla="*/ 38100 h 38100"/>
                  <a:gd name="connsiteX6" fmla="*/ 4943 w 20585"/>
                  <a:gd name="connsiteY6" fmla="*/ 3143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85" h="38100">
                    <a:moveTo>
                      <a:pt x="4943" y="31432"/>
                    </a:moveTo>
                    <a:cubicBezTo>
                      <a:pt x="7800" y="16193"/>
                      <a:pt x="3990" y="16193"/>
                      <a:pt x="181" y="9525"/>
                    </a:cubicBezTo>
                    <a:cubicBezTo>
                      <a:pt x="-772" y="7620"/>
                      <a:pt x="2085" y="3810"/>
                      <a:pt x="7800" y="0"/>
                    </a:cubicBezTo>
                    <a:cubicBezTo>
                      <a:pt x="8753" y="953"/>
                      <a:pt x="10658" y="2857"/>
                      <a:pt x="11610" y="4763"/>
                    </a:cubicBezTo>
                    <a:cubicBezTo>
                      <a:pt x="21135" y="20003"/>
                      <a:pt x="21135" y="32385"/>
                      <a:pt x="20183" y="38100"/>
                    </a:cubicBezTo>
                    <a:cubicBezTo>
                      <a:pt x="18278" y="38100"/>
                      <a:pt x="16373" y="38100"/>
                      <a:pt x="14468" y="38100"/>
                    </a:cubicBezTo>
                    <a:cubicBezTo>
                      <a:pt x="12563" y="37147"/>
                      <a:pt x="3990" y="35243"/>
                      <a:pt x="4943" y="31432"/>
                    </a:cubicBezTo>
                    <a:close/>
                  </a:path>
                </a:pathLst>
              </a:custGeom>
              <a:solidFill>
                <a:srgbClr val="F2B78F"/>
              </a:solidFill>
              <a:ln w="9525" cap="flat">
                <a:noFill/>
                <a:prstDash val="solid"/>
                <a:miter/>
              </a:ln>
            </p:spPr>
            <p:txBody>
              <a:bodyPr rtlCol="0" anchor="ctr"/>
              <a:lstStyle/>
              <a:p>
                <a:endParaRPr lang="en-US"/>
              </a:p>
            </p:txBody>
          </p:sp>
          <p:grpSp>
            <p:nvGrpSpPr>
              <p:cNvPr id="86" name="Graphic 51">
                <a:extLst>
                  <a:ext uri="{FF2B5EF4-FFF2-40B4-BE49-F238E27FC236}">
                    <a16:creationId xmlns:a16="http://schemas.microsoft.com/office/drawing/2014/main" id="{04F1A88B-7F02-2B39-736F-E6609B2D0C7A}"/>
                  </a:ext>
                </a:extLst>
              </p:cNvPr>
              <p:cNvGrpSpPr/>
              <p:nvPr/>
            </p:nvGrpSpPr>
            <p:grpSpPr>
              <a:xfrm>
                <a:off x="2385950" y="3548387"/>
                <a:ext cx="78762" cy="102398"/>
                <a:chOff x="2385950" y="3548387"/>
                <a:chExt cx="78762" cy="102398"/>
              </a:xfrm>
            </p:grpSpPr>
            <p:sp>
              <p:nvSpPr>
                <p:cNvPr id="108" name="Freeform: Shape 1459">
                  <a:extLst>
                    <a:ext uri="{FF2B5EF4-FFF2-40B4-BE49-F238E27FC236}">
                      <a16:creationId xmlns:a16="http://schemas.microsoft.com/office/drawing/2014/main" id="{CF931689-C461-9C76-A304-B82D1FB73B4F}"/>
                    </a:ext>
                  </a:extLst>
                </p:cNvPr>
                <p:cNvSpPr/>
                <p:nvPr/>
              </p:nvSpPr>
              <p:spPr>
                <a:xfrm>
                  <a:off x="2387626" y="3550093"/>
                  <a:ext cx="75324" cy="100692"/>
                </a:xfrm>
                <a:custGeom>
                  <a:avLst/>
                  <a:gdLst>
                    <a:gd name="connsiteX0" fmla="*/ 73572 w 75324"/>
                    <a:gd name="connsiteY0" fmla="*/ 47498 h 100692"/>
                    <a:gd name="connsiteX1" fmla="*/ 46902 w 75324"/>
                    <a:gd name="connsiteY1" fmla="*/ 89408 h 100692"/>
                    <a:gd name="connsiteX2" fmla="*/ 4992 w 75324"/>
                    <a:gd name="connsiteY2" fmla="*/ 87503 h 100692"/>
                    <a:gd name="connsiteX3" fmla="*/ 8802 w 75324"/>
                    <a:gd name="connsiteY3" fmla="*/ 18923 h 100692"/>
                    <a:gd name="connsiteX4" fmla="*/ 57379 w 75324"/>
                    <a:gd name="connsiteY4" fmla="*/ 2731 h 100692"/>
                    <a:gd name="connsiteX5" fmla="*/ 73572 w 75324"/>
                    <a:gd name="connsiteY5" fmla="*/ 47498 h 10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24" h="100692">
                      <a:moveTo>
                        <a:pt x="73572" y="47498"/>
                      </a:moveTo>
                      <a:cubicBezTo>
                        <a:pt x="73572" y="47498"/>
                        <a:pt x="66904" y="76073"/>
                        <a:pt x="46902" y="89408"/>
                      </a:cubicBezTo>
                      <a:cubicBezTo>
                        <a:pt x="28804" y="100838"/>
                        <a:pt x="8802" y="108458"/>
                        <a:pt x="4992" y="87503"/>
                      </a:cubicBezTo>
                      <a:cubicBezTo>
                        <a:pt x="2134" y="70358"/>
                        <a:pt x="-6438" y="27496"/>
                        <a:pt x="8802" y="18923"/>
                      </a:cubicBezTo>
                      <a:cubicBezTo>
                        <a:pt x="27852" y="7493"/>
                        <a:pt x="34519" y="-5842"/>
                        <a:pt x="57379" y="2731"/>
                      </a:cubicBezTo>
                      <a:cubicBezTo>
                        <a:pt x="56427" y="2731"/>
                        <a:pt x="82144" y="14161"/>
                        <a:pt x="73572" y="47498"/>
                      </a:cubicBezTo>
                      <a:close/>
                    </a:path>
                  </a:pathLst>
                </a:custGeom>
                <a:solidFill>
                  <a:srgbClr val="EFB185"/>
                </a:solidFill>
                <a:ln w="9525" cap="flat">
                  <a:noFill/>
                  <a:prstDash val="solid"/>
                  <a:miter/>
                </a:ln>
              </p:spPr>
              <p:txBody>
                <a:bodyPr rtlCol="0" anchor="ctr"/>
                <a:lstStyle/>
                <a:p>
                  <a:endParaRPr lang="en-US"/>
                </a:p>
              </p:txBody>
            </p:sp>
            <p:sp>
              <p:nvSpPr>
                <p:cNvPr id="109" name="Freeform: Shape 1460">
                  <a:extLst>
                    <a:ext uri="{FF2B5EF4-FFF2-40B4-BE49-F238E27FC236}">
                      <a16:creationId xmlns:a16="http://schemas.microsoft.com/office/drawing/2014/main" id="{90527E37-9E6C-72CE-5D2F-75DA3F18029F}"/>
                    </a:ext>
                  </a:extLst>
                </p:cNvPr>
                <p:cNvSpPr/>
                <p:nvPr/>
              </p:nvSpPr>
              <p:spPr>
                <a:xfrm>
                  <a:off x="2390712" y="3561396"/>
                  <a:ext cx="72063" cy="87630"/>
                </a:xfrm>
                <a:custGeom>
                  <a:avLst/>
                  <a:gdLst>
                    <a:gd name="connsiteX0" fmla="*/ 70485 w 72063"/>
                    <a:gd name="connsiteY0" fmla="*/ 36195 h 87630"/>
                    <a:gd name="connsiteX1" fmla="*/ 44768 w 72063"/>
                    <a:gd name="connsiteY1" fmla="*/ 79058 h 87630"/>
                    <a:gd name="connsiteX2" fmla="*/ 27623 w 72063"/>
                    <a:gd name="connsiteY2" fmla="*/ 87630 h 87630"/>
                    <a:gd name="connsiteX3" fmla="*/ 44768 w 72063"/>
                    <a:gd name="connsiteY3" fmla="*/ 70485 h 87630"/>
                    <a:gd name="connsiteX4" fmla="*/ 46673 w 72063"/>
                    <a:gd name="connsiteY4" fmla="*/ 43815 h 87630"/>
                    <a:gd name="connsiteX5" fmla="*/ 25718 w 72063"/>
                    <a:gd name="connsiteY5" fmla="*/ 45720 h 87630"/>
                    <a:gd name="connsiteX6" fmla="*/ 0 w 72063"/>
                    <a:gd name="connsiteY6" fmla="*/ 22860 h 87630"/>
                    <a:gd name="connsiteX7" fmla="*/ 1905 w 72063"/>
                    <a:gd name="connsiteY7" fmla="*/ 15240 h 87630"/>
                    <a:gd name="connsiteX8" fmla="*/ 4763 w 72063"/>
                    <a:gd name="connsiteY8" fmla="*/ 10478 h 87630"/>
                    <a:gd name="connsiteX9" fmla="*/ 5715 w 72063"/>
                    <a:gd name="connsiteY9" fmla="*/ 9525 h 87630"/>
                    <a:gd name="connsiteX10" fmla="*/ 14288 w 72063"/>
                    <a:gd name="connsiteY10" fmla="*/ 0 h 87630"/>
                    <a:gd name="connsiteX11" fmla="*/ 60008 w 72063"/>
                    <a:gd name="connsiteY11" fmla="*/ 953 h 87630"/>
                    <a:gd name="connsiteX12" fmla="*/ 71438 w 72063"/>
                    <a:gd name="connsiteY12" fmla="*/ 16193 h 87630"/>
                    <a:gd name="connsiteX13" fmla="*/ 70485 w 72063"/>
                    <a:gd name="connsiteY13" fmla="*/ 36195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63" h="87630">
                      <a:moveTo>
                        <a:pt x="70485" y="36195"/>
                      </a:moveTo>
                      <a:cubicBezTo>
                        <a:pt x="70485" y="36195"/>
                        <a:pt x="68580" y="60960"/>
                        <a:pt x="44768" y="79058"/>
                      </a:cubicBezTo>
                      <a:cubicBezTo>
                        <a:pt x="40005" y="82868"/>
                        <a:pt x="33338" y="85725"/>
                        <a:pt x="27623" y="87630"/>
                      </a:cubicBezTo>
                      <a:cubicBezTo>
                        <a:pt x="37148" y="80963"/>
                        <a:pt x="38100" y="79058"/>
                        <a:pt x="44768" y="70485"/>
                      </a:cubicBezTo>
                      <a:cubicBezTo>
                        <a:pt x="52388" y="61913"/>
                        <a:pt x="34290" y="65723"/>
                        <a:pt x="46673" y="43815"/>
                      </a:cubicBezTo>
                      <a:cubicBezTo>
                        <a:pt x="50483" y="36195"/>
                        <a:pt x="30480" y="45720"/>
                        <a:pt x="25718" y="45720"/>
                      </a:cubicBezTo>
                      <a:cubicBezTo>
                        <a:pt x="-1905" y="44768"/>
                        <a:pt x="953" y="29528"/>
                        <a:pt x="0" y="22860"/>
                      </a:cubicBezTo>
                      <a:cubicBezTo>
                        <a:pt x="953" y="20003"/>
                        <a:pt x="953" y="17145"/>
                        <a:pt x="1905" y="15240"/>
                      </a:cubicBezTo>
                      <a:lnTo>
                        <a:pt x="4763" y="10478"/>
                      </a:lnTo>
                      <a:cubicBezTo>
                        <a:pt x="4763" y="10478"/>
                        <a:pt x="5715" y="9525"/>
                        <a:pt x="5715" y="9525"/>
                      </a:cubicBezTo>
                      <a:cubicBezTo>
                        <a:pt x="8573" y="5715"/>
                        <a:pt x="11430" y="2858"/>
                        <a:pt x="14288" y="0"/>
                      </a:cubicBezTo>
                      <a:cubicBezTo>
                        <a:pt x="25718" y="0"/>
                        <a:pt x="59055" y="953"/>
                        <a:pt x="60008" y="953"/>
                      </a:cubicBezTo>
                      <a:cubicBezTo>
                        <a:pt x="60008" y="953"/>
                        <a:pt x="65723" y="8573"/>
                        <a:pt x="71438" y="16193"/>
                      </a:cubicBezTo>
                      <a:cubicBezTo>
                        <a:pt x="72390" y="20955"/>
                        <a:pt x="72390" y="27623"/>
                        <a:pt x="70485" y="36195"/>
                      </a:cubicBezTo>
                      <a:close/>
                    </a:path>
                  </a:pathLst>
                </a:custGeom>
                <a:solidFill>
                  <a:srgbClr val="E6A376"/>
                </a:solidFill>
                <a:ln w="9525" cap="flat">
                  <a:noFill/>
                  <a:prstDash val="solid"/>
                  <a:miter/>
                </a:ln>
              </p:spPr>
              <p:txBody>
                <a:bodyPr rtlCol="0" anchor="ctr"/>
                <a:lstStyle/>
                <a:p>
                  <a:endParaRPr lang="en-US"/>
                </a:p>
              </p:txBody>
            </p:sp>
            <p:sp>
              <p:nvSpPr>
                <p:cNvPr id="110" name="Freeform: Shape 1461">
                  <a:extLst>
                    <a:ext uri="{FF2B5EF4-FFF2-40B4-BE49-F238E27FC236}">
                      <a16:creationId xmlns:a16="http://schemas.microsoft.com/office/drawing/2014/main" id="{613C656F-C2AA-17FF-4326-7696E425A5C1}"/>
                    </a:ext>
                  </a:extLst>
                </p:cNvPr>
                <p:cNvSpPr/>
                <p:nvPr/>
              </p:nvSpPr>
              <p:spPr>
                <a:xfrm>
                  <a:off x="2385950" y="3548387"/>
                  <a:ext cx="78762" cy="76826"/>
                </a:xfrm>
                <a:custGeom>
                  <a:avLst/>
                  <a:gdLst>
                    <a:gd name="connsiteX0" fmla="*/ 62865 w 78762"/>
                    <a:gd name="connsiteY0" fmla="*/ 76826 h 76826"/>
                    <a:gd name="connsiteX1" fmla="*/ 77153 w 78762"/>
                    <a:gd name="connsiteY1" fmla="*/ 27296 h 76826"/>
                    <a:gd name="connsiteX2" fmla="*/ 46672 w 78762"/>
                    <a:gd name="connsiteY2" fmla="*/ 626 h 76826"/>
                    <a:gd name="connsiteX3" fmla="*/ 952 w 78762"/>
                    <a:gd name="connsiteY3" fmla="*/ 25391 h 76826"/>
                    <a:gd name="connsiteX4" fmla="*/ 30480 w 78762"/>
                    <a:gd name="connsiteY4" fmla="*/ 42536 h 76826"/>
                    <a:gd name="connsiteX5" fmla="*/ 50483 w 78762"/>
                    <a:gd name="connsiteY5" fmla="*/ 43489 h 76826"/>
                    <a:gd name="connsiteX6" fmla="*/ 53340 w 78762"/>
                    <a:gd name="connsiteY6" fmla="*/ 59681 h 76826"/>
                    <a:gd name="connsiteX7" fmla="*/ 57150 w 78762"/>
                    <a:gd name="connsiteY7" fmla="*/ 64444 h 76826"/>
                    <a:gd name="connsiteX8" fmla="*/ 69533 w 78762"/>
                    <a:gd name="connsiteY8" fmla="*/ 53966 h 76826"/>
                    <a:gd name="connsiteX9" fmla="*/ 62865 w 78762"/>
                    <a:gd name="connsiteY9" fmla="*/ 76826 h 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762" h="76826">
                      <a:moveTo>
                        <a:pt x="62865" y="76826"/>
                      </a:moveTo>
                      <a:cubicBezTo>
                        <a:pt x="62865" y="76826"/>
                        <a:pt x="84772" y="56824"/>
                        <a:pt x="77153" y="27296"/>
                      </a:cubicBezTo>
                      <a:cubicBezTo>
                        <a:pt x="77153" y="27296"/>
                        <a:pt x="73342" y="3484"/>
                        <a:pt x="46672" y="626"/>
                      </a:cubicBezTo>
                      <a:cubicBezTo>
                        <a:pt x="34290" y="-1279"/>
                        <a:pt x="10477" y="-326"/>
                        <a:pt x="952" y="25391"/>
                      </a:cubicBezTo>
                      <a:cubicBezTo>
                        <a:pt x="-1905" y="33011"/>
                        <a:pt x="0" y="50156"/>
                        <a:pt x="30480" y="42536"/>
                      </a:cubicBezTo>
                      <a:cubicBezTo>
                        <a:pt x="35242" y="41584"/>
                        <a:pt x="46672" y="39679"/>
                        <a:pt x="50483" y="43489"/>
                      </a:cubicBezTo>
                      <a:cubicBezTo>
                        <a:pt x="54292" y="47299"/>
                        <a:pt x="55245" y="53966"/>
                        <a:pt x="53340" y="59681"/>
                      </a:cubicBezTo>
                      <a:cubicBezTo>
                        <a:pt x="51435" y="64444"/>
                        <a:pt x="56197" y="65396"/>
                        <a:pt x="57150" y="64444"/>
                      </a:cubicBezTo>
                      <a:cubicBezTo>
                        <a:pt x="58103" y="63491"/>
                        <a:pt x="63817" y="48251"/>
                        <a:pt x="69533" y="53966"/>
                      </a:cubicBezTo>
                      <a:cubicBezTo>
                        <a:pt x="75247" y="59681"/>
                        <a:pt x="63817" y="75874"/>
                        <a:pt x="62865" y="76826"/>
                      </a:cubicBezTo>
                      <a:close/>
                    </a:path>
                  </a:pathLst>
                </a:custGeom>
                <a:solidFill>
                  <a:srgbClr val="341C09"/>
                </a:solidFill>
                <a:ln w="9525" cap="flat">
                  <a:noFill/>
                  <a:prstDash val="solid"/>
                  <a:miter/>
                </a:ln>
              </p:spPr>
              <p:txBody>
                <a:bodyPr rtlCol="0" anchor="ctr"/>
                <a:lstStyle/>
                <a:p>
                  <a:endParaRPr lang="en-US"/>
                </a:p>
              </p:txBody>
            </p:sp>
            <p:sp>
              <p:nvSpPr>
                <p:cNvPr id="111" name="Freeform: Shape 1462">
                  <a:extLst>
                    <a:ext uri="{FF2B5EF4-FFF2-40B4-BE49-F238E27FC236}">
                      <a16:creationId xmlns:a16="http://schemas.microsoft.com/office/drawing/2014/main" id="{EA9F7E9B-B2CF-402F-4AED-7CF287211F3D}"/>
                    </a:ext>
                  </a:extLst>
                </p:cNvPr>
                <p:cNvSpPr/>
                <p:nvPr/>
              </p:nvSpPr>
              <p:spPr>
                <a:xfrm>
                  <a:off x="2416430" y="3559491"/>
                  <a:ext cx="48282" cy="65722"/>
                </a:xfrm>
                <a:custGeom>
                  <a:avLst/>
                  <a:gdLst>
                    <a:gd name="connsiteX0" fmla="*/ 32385 w 48282"/>
                    <a:gd name="connsiteY0" fmla="*/ 65723 h 65722"/>
                    <a:gd name="connsiteX1" fmla="*/ 39053 w 48282"/>
                    <a:gd name="connsiteY1" fmla="*/ 43815 h 65722"/>
                    <a:gd name="connsiteX2" fmla="*/ 26670 w 48282"/>
                    <a:gd name="connsiteY2" fmla="*/ 54292 h 65722"/>
                    <a:gd name="connsiteX3" fmla="*/ 22860 w 48282"/>
                    <a:gd name="connsiteY3" fmla="*/ 49530 h 65722"/>
                    <a:gd name="connsiteX4" fmla="*/ 20003 w 48282"/>
                    <a:gd name="connsiteY4" fmla="*/ 33338 h 65722"/>
                    <a:gd name="connsiteX5" fmla="*/ 0 w 48282"/>
                    <a:gd name="connsiteY5" fmla="*/ 32385 h 65722"/>
                    <a:gd name="connsiteX6" fmla="*/ 19050 w 48282"/>
                    <a:gd name="connsiteY6" fmla="*/ 19050 h 65722"/>
                    <a:gd name="connsiteX7" fmla="*/ 37148 w 48282"/>
                    <a:gd name="connsiteY7" fmla="*/ 0 h 65722"/>
                    <a:gd name="connsiteX8" fmla="*/ 46673 w 48282"/>
                    <a:gd name="connsiteY8" fmla="*/ 17145 h 65722"/>
                    <a:gd name="connsiteX9" fmla="*/ 32385 w 48282"/>
                    <a:gd name="connsiteY9" fmla="*/ 65723 h 6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82" h="65722">
                      <a:moveTo>
                        <a:pt x="32385" y="65723"/>
                      </a:moveTo>
                      <a:cubicBezTo>
                        <a:pt x="33338" y="64770"/>
                        <a:pt x="43815" y="48578"/>
                        <a:pt x="39053" y="43815"/>
                      </a:cubicBezTo>
                      <a:cubicBezTo>
                        <a:pt x="33338" y="38100"/>
                        <a:pt x="27623" y="53340"/>
                        <a:pt x="26670" y="54292"/>
                      </a:cubicBezTo>
                      <a:cubicBezTo>
                        <a:pt x="25718" y="55245"/>
                        <a:pt x="20955" y="55245"/>
                        <a:pt x="22860" y="49530"/>
                      </a:cubicBezTo>
                      <a:cubicBezTo>
                        <a:pt x="24765" y="43815"/>
                        <a:pt x="24765" y="36195"/>
                        <a:pt x="20003" y="33338"/>
                      </a:cubicBezTo>
                      <a:cubicBezTo>
                        <a:pt x="16193" y="29528"/>
                        <a:pt x="5715" y="31432"/>
                        <a:pt x="0" y="32385"/>
                      </a:cubicBezTo>
                      <a:cubicBezTo>
                        <a:pt x="4763" y="29528"/>
                        <a:pt x="15240" y="27622"/>
                        <a:pt x="19050" y="19050"/>
                      </a:cubicBezTo>
                      <a:cubicBezTo>
                        <a:pt x="23813" y="7620"/>
                        <a:pt x="30480" y="2857"/>
                        <a:pt x="37148" y="0"/>
                      </a:cubicBezTo>
                      <a:cubicBezTo>
                        <a:pt x="44768" y="7620"/>
                        <a:pt x="46673" y="17145"/>
                        <a:pt x="46673" y="17145"/>
                      </a:cubicBezTo>
                      <a:cubicBezTo>
                        <a:pt x="54293" y="45720"/>
                        <a:pt x="32385" y="65723"/>
                        <a:pt x="32385" y="65723"/>
                      </a:cubicBezTo>
                      <a:close/>
                    </a:path>
                  </a:pathLst>
                </a:custGeom>
                <a:solidFill>
                  <a:srgbClr val="221101"/>
                </a:solidFill>
                <a:ln w="9525" cap="flat">
                  <a:noFill/>
                  <a:prstDash val="solid"/>
                  <a:miter/>
                </a:ln>
              </p:spPr>
              <p:txBody>
                <a:bodyPr rtlCol="0" anchor="ctr"/>
                <a:lstStyle/>
                <a:p>
                  <a:endParaRPr lang="en-US"/>
                </a:p>
              </p:txBody>
            </p:sp>
          </p:grpSp>
          <p:sp>
            <p:nvSpPr>
              <p:cNvPr id="87" name="Freeform: Shape 1438">
                <a:extLst>
                  <a:ext uri="{FF2B5EF4-FFF2-40B4-BE49-F238E27FC236}">
                    <a16:creationId xmlns:a16="http://schemas.microsoft.com/office/drawing/2014/main" id="{9DC73A2F-132D-6FA7-5EA4-1E7DE3D15270}"/>
                  </a:ext>
                </a:extLst>
              </p:cNvPr>
              <p:cNvSpPr/>
              <p:nvPr/>
            </p:nvSpPr>
            <p:spPr>
              <a:xfrm>
                <a:off x="2414525" y="3639501"/>
                <a:ext cx="41858" cy="52387"/>
              </a:xfrm>
              <a:custGeom>
                <a:avLst/>
                <a:gdLst>
                  <a:gd name="connsiteX0" fmla="*/ 34290 w 41858"/>
                  <a:gd name="connsiteY0" fmla="*/ 0 h 52387"/>
                  <a:gd name="connsiteX1" fmla="*/ 0 w 41858"/>
                  <a:gd name="connsiteY1" fmla="*/ 32385 h 52387"/>
                  <a:gd name="connsiteX2" fmla="*/ 8573 w 41858"/>
                  <a:gd name="connsiteY2" fmla="*/ 52388 h 52387"/>
                  <a:gd name="connsiteX3" fmla="*/ 34290 w 41858"/>
                  <a:gd name="connsiteY3" fmla="*/ 0 h 52387"/>
                </a:gdLst>
                <a:ahLst/>
                <a:cxnLst>
                  <a:cxn ang="0">
                    <a:pos x="connsiteX0" y="connsiteY0"/>
                  </a:cxn>
                  <a:cxn ang="0">
                    <a:pos x="connsiteX1" y="connsiteY1"/>
                  </a:cxn>
                  <a:cxn ang="0">
                    <a:pos x="connsiteX2" y="connsiteY2"/>
                  </a:cxn>
                  <a:cxn ang="0">
                    <a:pos x="connsiteX3" y="connsiteY3"/>
                  </a:cxn>
                </a:cxnLst>
                <a:rect l="l" t="t" r="r" b="b"/>
                <a:pathLst>
                  <a:path w="41858" h="52387">
                    <a:moveTo>
                      <a:pt x="34290" y="0"/>
                    </a:moveTo>
                    <a:cubicBezTo>
                      <a:pt x="34290" y="0"/>
                      <a:pt x="29528" y="25718"/>
                      <a:pt x="0" y="32385"/>
                    </a:cubicBezTo>
                    <a:lnTo>
                      <a:pt x="8573" y="52388"/>
                    </a:lnTo>
                    <a:cubicBezTo>
                      <a:pt x="8573" y="52388"/>
                      <a:pt x="60960" y="26670"/>
                      <a:pt x="34290" y="0"/>
                    </a:cubicBezTo>
                    <a:close/>
                  </a:path>
                </a:pathLst>
              </a:custGeom>
              <a:solidFill>
                <a:srgbClr val="FEFFFF"/>
              </a:solidFill>
              <a:ln w="9525" cap="flat">
                <a:noFill/>
                <a:prstDash val="solid"/>
                <a:miter/>
              </a:ln>
            </p:spPr>
            <p:txBody>
              <a:bodyPr rtlCol="0" anchor="ctr"/>
              <a:lstStyle/>
              <a:p>
                <a:endParaRPr lang="en-US"/>
              </a:p>
            </p:txBody>
          </p:sp>
          <p:sp>
            <p:nvSpPr>
              <p:cNvPr id="88" name="Freeform: Shape 1439">
                <a:extLst>
                  <a:ext uri="{FF2B5EF4-FFF2-40B4-BE49-F238E27FC236}">
                    <a16:creationId xmlns:a16="http://schemas.microsoft.com/office/drawing/2014/main" id="{DEA7E2D7-DA7C-F6AC-ABFB-9549A09AFEB2}"/>
                  </a:ext>
                </a:extLst>
              </p:cNvPr>
              <p:cNvSpPr/>
              <p:nvPr/>
            </p:nvSpPr>
            <p:spPr>
              <a:xfrm>
                <a:off x="2449425" y="3667123"/>
                <a:ext cx="54132" cy="203834"/>
              </a:xfrm>
              <a:custGeom>
                <a:avLst/>
                <a:gdLst>
                  <a:gd name="connsiteX0" fmla="*/ 48920 w 54132"/>
                  <a:gd name="connsiteY0" fmla="*/ 2858 h 203834"/>
                  <a:gd name="connsiteX1" fmla="*/ 45110 w 54132"/>
                  <a:gd name="connsiteY1" fmla="*/ 57150 h 203834"/>
                  <a:gd name="connsiteX2" fmla="*/ 35585 w 54132"/>
                  <a:gd name="connsiteY2" fmla="*/ 146685 h 203834"/>
                  <a:gd name="connsiteX3" fmla="*/ 47015 w 54132"/>
                  <a:gd name="connsiteY3" fmla="*/ 183833 h 203834"/>
                  <a:gd name="connsiteX4" fmla="*/ 15583 w 54132"/>
                  <a:gd name="connsiteY4" fmla="*/ 203835 h 203834"/>
                  <a:gd name="connsiteX5" fmla="*/ 2247 w 54132"/>
                  <a:gd name="connsiteY5" fmla="*/ 153353 h 203834"/>
                  <a:gd name="connsiteX6" fmla="*/ 29870 w 54132"/>
                  <a:gd name="connsiteY6" fmla="*/ 52388 h 203834"/>
                  <a:gd name="connsiteX7" fmla="*/ 45110 w 54132"/>
                  <a:gd name="connsiteY7" fmla="*/ 0 h 203834"/>
                  <a:gd name="connsiteX8" fmla="*/ 48920 w 54132"/>
                  <a:gd name="connsiteY8" fmla="*/ 2858 h 20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32" h="203834">
                    <a:moveTo>
                      <a:pt x="48920" y="2858"/>
                    </a:moveTo>
                    <a:cubicBezTo>
                      <a:pt x="49872" y="6668"/>
                      <a:pt x="62255" y="15240"/>
                      <a:pt x="45110" y="57150"/>
                    </a:cubicBezTo>
                    <a:cubicBezTo>
                      <a:pt x="45110" y="57150"/>
                      <a:pt x="25108" y="101917"/>
                      <a:pt x="35585" y="146685"/>
                    </a:cubicBezTo>
                    <a:cubicBezTo>
                      <a:pt x="40347" y="165735"/>
                      <a:pt x="39395" y="167640"/>
                      <a:pt x="47015" y="183833"/>
                    </a:cubicBezTo>
                    <a:cubicBezTo>
                      <a:pt x="50825" y="193358"/>
                      <a:pt x="32728" y="199073"/>
                      <a:pt x="15583" y="203835"/>
                    </a:cubicBezTo>
                    <a:cubicBezTo>
                      <a:pt x="5105" y="180023"/>
                      <a:pt x="7010" y="180023"/>
                      <a:pt x="2247" y="153353"/>
                    </a:cubicBezTo>
                    <a:cubicBezTo>
                      <a:pt x="-3467" y="117158"/>
                      <a:pt x="342" y="88583"/>
                      <a:pt x="29870" y="52388"/>
                    </a:cubicBezTo>
                    <a:cubicBezTo>
                      <a:pt x="55587" y="20955"/>
                      <a:pt x="45110" y="8572"/>
                      <a:pt x="45110" y="0"/>
                    </a:cubicBezTo>
                    <a:cubicBezTo>
                      <a:pt x="47967" y="953"/>
                      <a:pt x="48920" y="2858"/>
                      <a:pt x="48920" y="2858"/>
                    </a:cubicBezTo>
                    <a:close/>
                  </a:path>
                </a:pathLst>
              </a:custGeom>
              <a:solidFill>
                <a:srgbClr val="9DBCC9"/>
              </a:solidFill>
              <a:ln w="9525" cap="flat">
                <a:noFill/>
                <a:prstDash val="solid"/>
                <a:miter/>
              </a:ln>
            </p:spPr>
            <p:txBody>
              <a:bodyPr rtlCol="0" anchor="ctr"/>
              <a:lstStyle/>
              <a:p>
                <a:endParaRPr lang="en-US"/>
              </a:p>
            </p:txBody>
          </p:sp>
          <p:sp>
            <p:nvSpPr>
              <p:cNvPr id="89" name="Freeform: Shape 1440">
                <a:extLst>
                  <a:ext uri="{FF2B5EF4-FFF2-40B4-BE49-F238E27FC236}">
                    <a16:creationId xmlns:a16="http://schemas.microsoft.com/office/drawing/2014/main" id="{5C08F1B0-A21B-584E-4304-D91E323CE5B6}"/>
                  </a:ext>
                </a:extLst>
              </p:cNvPr>
              <p:cNvSpPr/>
              <p:nvPr/>
            </p:nvSpPr>
            <p:spPr>
              <a:xfrm>
                <a:off x="2387648" y="3549780"/>
                <a:ext cx="67834" cy="44094"/>
              </a:xfrm>
              <a:custGeom>
                <a:avLst/>
                <a:gdLst>
                  <a:gd name="connsiteX0" fmla="*/ 207 w 67834"/>
                  <a:gd name="connsiteY0" fmla="*/ 23999 h 44094"/>
                  <a:gd name="connsiteX1" fmla="*/ 31639 w 67834"/>
                  <a:gd name="connsiteY1" fmla="*/ 42096 h 44094"/>
                  <a:gd name="connsiteX2" fmla="*/ 56404 w 67834"/>
                  <a:gd name="connsiteY2" fmla="*/ 21141 h 44094"/>
                  <a:gd name="connsiteX3" fmla="*/ 67834 w 67834"/>
                  <a:gd name="connsiteY3" fmla="*/ 11616 h 44094"/>
                  <a:gd name="connsiteX4" fmla="*/ 33544 w 67834"/>
                  <a:gd name="connsiteY4" fmla="*/ 186 h 44094"/>
                  <a:gd name="connsiteX5" fmla="*/ 6874 w 67834"/>
                  <a:gd name="connsiteY5" fmla="*/ 14474 h 44094"/>
                  <a:gd name="connsiteX6" fmla="*/ 207 w 67834"/>
                  <a:gd name="connsiteY6" fmla="*/ 23999 h 4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34" h="44094">
                    <a:moveTo>
                      <a:pt x="207" y="23999"/>
                    </a:moveTo>
                    <a:cubicBezTo>
                      <a:pt x="207" y="23999"/>
                      <a:pt x="-4556" y="51621"/>
                      <a:pt x="31639" y="42096"/>
                    </a:cubicBezTo>
                    <a:cubicBezTo>
                      <a:pt x="31639" y="42096"/>
                      <a:pt x="49737" y="37334"/>
                      <a:pt x="56404" y="21141"/>
                    </a:cubicBezTo>
                    <a:cubicBezTo>
                      <a:pt x="58309" y="17331"/>
                      <a:pt x="62119" y="11616"/>
                      <a:pt x="67834" y="11616"/>
                    </a:cubicBezTo>
                    <a:cubicBezTo>
                      <a:pt x="67834" y="11616"/>
                      <a:pt x="58309" y="-1719"/>
                      <a:pt x="33544" y="186"/>
                    </a:cubicBezTo>
                    <a:cubicBezTo>
                      <a:pt x="22114" y="1139"/>
                      <a:pt x="9732" y="12569"/>
                      <a:pt x="6874" y="14474"/>
                    </a:cubicBezTo>
                    <a:cubicBezTo>
                      <a:pt x="4017" y="14474"/>
                      <a:pt x="8779" y="26856"/>
                      <a:pt x="207" y="23999"/>
                    </a:cubicBezTo>
                    <a:close/>
                  </a:path>
                </a:pathLst>
              </a:custGeom>
              <a:solidFill>
                <a:srgbClr val="341C09"/>
              </a:solidFill>
              <a:ln w="9525" cap="flat">
                <a:noFill/>
                <a:prstDash val="solid"/>
                <a:miter/>
              </a:ln>
            </p:spPr>
            <p:txBody>
              <a:bodyPr rtlCol="0" anchor="ctr"/>
              <a:lstStyle/>
              <a:p>
                <a:endParaRPr lang="en-US"/>
              </a:p>
            </p:txBody>
          </p:sp>
          <p:grpSp>
            <p:nvGrpSpPr>
              <p:cNvPr id="90" name="Graphic 51">
                <a:extLst>
                  <a:ext uri="{FF2B5EF4-FFF2-40B4-BE49-F238E27FC236}">
                    <a16:creationId xmlns:a16="http://schemas.microsoft.com/office/drawing/2014/main" id="{AD7EC2CB-E925-D7F7-6833-6407B9BA10F2}"/>
                  </a:ext>
                </a:extLst>
              </p:cNvPr>
              <p:cNvGrpSpPr/>
              <p:nvPr/>
            </p:nvGrpSpPr>
            <p:grpSpPr>
              <a:xfrm>
                <a:off x="2211642" y="3810951"/>
                <a:ext cx="161925" cy="93344"/>
                <a:chOff x="2211642" y="3810951"/>
                <a:chExt cx="161925" cy="93344"/>
              </a:xfrm>
            </p:grpSpPr>
            <p:sp>
              <p:nvSpPr>
                <p:cNvPr id="94" name="Freeform: Shape 1445">
                  <a:extLst>
                    <a:ext uri="{FF2B5EF4-FFF2-40B4-BE49-F238E27FC236}">
                      <a16:creationId xmlns:a16="http://schemas.microsoft.com/office/drawing/2014/main" id="{135E1A20-EEA7-7C6C-2D98-527014740ED6}"/>
                    </a:ext>
                  </a:extLst>
                </p:cNvPr>
                <p:cNvSpPr/>
                <p:nvPr/>
              </p:nvSpPr>
              <p:spPr>
                <a:xfrm>
                  <a:off x="2211642" y="3810951"/>
                  <a:ext cx="161925" cy="93344"/>
                </a:xfrm>
                <a:custGeom>
                  <a:avLst/>
                  <a:gdLst>
                    <a:gd name="connsiteX0" fmla="*/ 161925 w 161925"/>
                    <a:gd name="connsiteY0" fmla="*/ 40957 h 93344"/>
                    <a:gd name="connsiteX1" fmla="*/ 70485 w 161925"/>
                    <a:gd name="connsiteY1" fmla="*/ 93345 h 93344"/>
                    <a:gd name="connsiteX2" fmla="*/ 0 w 161925"/>
                    <a:gd name="connsiteY2" fmla="*/ 53340 h 93344"/>
                    <a:gd name="connsiteX3" fmla="*/ 91440 w 161925"/>
                    <a:gd name="connsiteY3" fmla="*/ 0 h 93344"/>
                  </a:gdLst>
                  <a:ahLst/>
                  <a:cxnLst>
                    <a:cxn ang="0">
                      <a:pos x="connsiteX0" y="connsiteY0"/>
                    </a:cxn>
                    <a:cxn ang="0">
                      <a:pos x="connsiteX1" y="connsiteY1"/>
                    </a:cxn>
                    <a:cxn ang="0">
                      <a:pos x="connsiteX2" y="connsiteY2"/>
                    </a:cxn>
                    <a:cxn ang="0">
                      <a:pos x="connsiteX3" y="connsiteY3"/>
                    </a:cxn>
                  </a:cxnLst>
                  <a:rect l="l" t="t" r="r" b="b"/>
                  <a:pathLst>
                    <a:path w="161925" h="93344">
                      <a:moveTo>
                        <a:pt x="161925" y="40957"/>
                      </a:moveTo>
                      <a:lnTo>
                        <a:pt x="70485" y="93345"/>
                      </a:lnTo>
                      <a:lnTo>
                        <a:pt x="0" y="53340"/>
                      </a:lnTo>
                      <a:lnTo>
                        <a:pt x="91440" y="0"/>
                      </a:lnTo>
                      <a:close/>
                    </a:path>
                  </a:pathLst>
                </a:custGeom>
                <a:solidFill>
                  <a:srgbClr val="E2E6ED"/>
                </a:solidFill>
                <a:ln w="9525" cap="flat">
                  <a:noFill/>
                  <a:prstDash val="solid"/>
                  <a:miter/>
                </a:ln>
              </p:spPr>
              <p:txBody>
                <a:bodyPr rtlCol="0" anchor="ctr"/>
                <a:lstStyle/>
                <a:p>
                  <a:endParaRPr lang="en-US"/>
                </a:p>
              </p:txBody>
            </p:sp>
            <p:sp>
              <p:nvSpPr>
                <p:cNvPr id="95" name="Freeform: Shape 1446">
                  <a:extLst>
                    <a:ext uri="{FF2B5EF4-FFF2-40B4-BE49-F238E27FC236}">
                      <a16:creationId xmlns:a16="http://schemas.microsoft.com/office/drawing/2014/main" id="{4F863695-A92C-0DEA-E75A-BF6A0414BE70}"/>
                    </a:ext>
                  </a:extLst>
                </p:cNvPr>
                <p:cNvSpPr/>
                <p:nvPr/>
              </p:nvSpPr>
              <p:spPr>
                <a:xfrm>
                  <a:off x="2276413" y="3870006"/>
                  <a:ext cx="22859" cy="14287"/>
                </a:xfrm>
                <a:custGeom>
                  <a:avLst/>
                  <a:gdLst>
                    <a:gd name="connsiteX0" fmla="*/ 22860 w 22859"/>
                    <a:gd name="connsiteY0" fmla="*/ 12382 h 14287"/>
                    <a:gd name="connsiteX1" fmla="*/ 20955 w 22859"/>
                    <a:gd name="connsiteY1" fmla="*/ 14288 h 14287"/>
                    <a:gd name="connsiteX2" fmla="*/ 0 w 22859"/>
                    <a:gd name="connsiteY2" fmla="*/ 1905 h 14287"/>
                    <a:gd name="connsiteX3" fmla="*/ 1905 w 22859"/>
                    <a:gd name="connsiteY3" fmla="*/ 0 h 14287"/>
                  </a:gdLst>
                  <a:ahLst/>
                  <a:cxnLst>
                    <a:cxn ang="0">
                      <a:pos x="connsiteX0" y="connsiteY0"/>
                    </a:cxn>
                    <a:cxn ang="0">
                      <a:pos x="connsiteX1" y="connsiteY1"/>
                    </a:cxn>
                    <a:cxn ang="0">
                      <a:pos x="connsiteX2" y="connsiteY2"/>
                    </a:cxn>
                    <a:cxn ang="0">
                      <a:pos x="connsiteX3" y="connsiteY3"/>
                    </a:cxn>
                  </a:cxnLst>
                  <a:rect l="l" t="t" r="r" b="b"/>
                  <a:pathLst>
                    <a:path w="22859" h="14287">
                      <a:moveTo>
                        <a:pt x="22860" y="12382"/>
                      </a:moveTo>
                      <a:lnTo>
                        <a:pt x="20955" y="14288"/>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96" name="Freeform: Shape 1447">
                  <a:extLst>
                    <a:ext uri="{FF2B5EF4-FFF2-40B4-BE49-F238E27FC236}">
                      <a16:creationId xmlns:a16="http://schemas.microsoft.com/office/drawing/2014/main" id="{19F41D46-51B3-515D-EDBD-3F87CB494831}"/>
                    </a:ext>
                  </a:extLst>
                </p:cNvPr>
                <p:cNvSpPr/>
                <p:nvPr/>
              </p:nvSpPr>
              <p:spPr>
                <a:xfrm>
                  <a:off x="2257363" y="3869053"/>
                  <a:ext cx="33337" cy="20002"/>
                </a:xfrm>
                <a:custGeom>
                  <a:avLst/>
                  <a:gdLst>
                    <a:gd name="connsiteX0" fmla="*/ 33338 w 33337"/>
                    <a:gd name="connsiteY0" fmla="*/ 19050 h 20002"/>
                    <a:gd name="connsiteX1" fmla="*/ 31432 w 33337"/>
                    <a:gd name="connsiteY1" fmla="*/ 20003 h 20002"/>
                    <a:gd name="connsiteX2" fmla="*/ 0 w 33337"/>
                    <a:gd name="connsiteY2" fmla="*/ 1905 h 20002"/>
                    <a:gd name="connsiteX3" fmla="*/ 1905 w 33337"/>
                    <a:gd name="connsiteY3" fmla="*/ 0 h 20002"/>
                  </a:gdLst>
                  <a:ahLst/>
                  <a:cxnLst>
                    <a:cxn ang="0">
                      <a:pos x="connsiteX0" y="connsiteY0"/>
                    </a:cxn>
                    <a:cxn ang="0">
                      <a:pos x="connsiteX1" y="connsiteY1"/>
                    </a:cxn>
                    <a:cxn ang="0">
                      <a:pos x="connsiteX2" y="connsiteY2"/>
                    </a:cxn>
                    <a:cxn ang="0">
                      <a:pos x="connsiteX3" y="connsiteY3"/>
                    </a:cxn>
                  </a:cxnLst>
                  <a:rect l="l" t="t" r="r" b="b"/>
                  <a:pathLst>
                    <a:path w="33337" h="20002">
                      <a:moveTo>
                        <a:pt x="33338" y="19050"/>
                      </a:moveTo>
                      <a:lnTo>
                        <a:pt x="31432" y="20003"/>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97" name="Freeform: Shape 1448">
                  <a:extLst>
                    <a:ext uri="{FF2B5EF4-FFF2-40B4-BE49-F238E27FC236}">
                      <a16:creationId xmlns:a16="http://schemas.microsoft.com/office/drawing/2014/main" id="{4199798F-2BB2-BA76-ACF3-994D1A63F2A4}"/>
                    </a:ext>
                  </a:extLst>
                </p:cNvPr>
                <p:cNvSpPr/>
                <p:nvPr/>
              </p:nvSpPr>
              <p:spPr>
                <a:xfrm>
                  <a:off x="2264982" y="3869053"/>
                  <a:ext cx="30480" cy="17145"/>
                </a:xfrm>
                <a:custGeom>
                  <a:avLst/>
                  <a:gdLst>
                    <a:gd name="connsiteX0" fmla="*/ 30480 w 30480"/>
                    <a:gd name="connsiteY0" fmla="*/ 16193 h 17145"/>
                    <a:gd name="connsiteX1" fmla="*/ 28575 w 30480"/>
                    <a:gd name="connsiteY1" fmla="*/ 17145 h 17145"/>
                    <a:gd name="connsiteX2" fmla="*/ 0 w 30480"/>
                    <a:gd name="connsiteY2" fmla="*/ 953 h 17145"/>
                    <a:gd name="connsiteX3" fmla="*/ 2858 w 30480"/>
                    <a:gd name="connsiteY3" fmla="*/ 0 h 17145"/>
                  </a:gdLst>
                  <a:ahLst/>
                  <a:cxnLst>
                    <a:cxn ang="0">
                      <a:pos x="connsiteX0" y="connsiteY0"/>
                    </a:cxn>
                    <a:cxn ang="0">
                      <a:pos x="connsiteX1" y="connsiteY1"/>
                    </a:cxn>
                    <a:cxn ang="0">
                      <a:pos x="connsiteX2" y="connsiteY2"/>
                    </a:cxn>
                    <a:cxn ang="0">
                      <a:pos x="connsiteX3" y="connsiteY3"/>
                    </a:cxn>
                  </a:cxnLst>
                  <a:rect l="l" t="t" r="r" b="b"/>
                  <a:pathLst>
                    <a:path w="30480" h="17145">
                      <a:moveTo>
                        <a:pt x="30480" y="16193"/>
                      </a:moveTo>
                      <a:lnTo>
                        <a:pt x="28575" y="17145"/>
                      </a:lnTo>
                      <a:lnTo>
                        <a:pt x="0" y="953"/>
                      </a:lnTo>
                      <a:lnTo>
                        <a:pt x="2858" y="0"/>
                      </a:lnTo>
                      <a:close/>
                    </a:path>
                  </a:pathLst>
                </a:custGeom>
                <a:solidFill>
                  <a:srgbClr val="A5AAB4"/>
                </a:solidFill>
                <a:ln w="9525" cap="flat">
                  <a:noFill/>
                  <a:prstDash val="solid"/>
                  <a:miter/>
                </a:ln>
              </p:spPr>
              <p:txBody>
                <a:bodyPr rtlCol="0" anchor="ctr"/>
                <a:lstStyle/>
                <a:p>
                  <a:endParaRPr lang="en-US"/>
                </a:p>
              </p:txBody>
            </p:sp>
            <p:sp>
              <p:nvSpPr>
                <p:cNvPr id="98" name="Freeform: Shape 1449">
                  <a:extLst>
                    <a:ext uri="{FF2B5EF4-FFF2-40B4-BE49-F238E27FC236}">
                      <a16:creationId xmlns:a16="http://schemas.microsoft.com/office/drawing/2014/main" id="{8B779B04-2585-DF8E-CBE9-A733A6915617}"/>
                    </a:ext>
                  </a:extLst>
                </p:cNvPr>
                <p:cNvSpPr/>
                <p:nvPr/>
              </p:nvSpPr>
              <p:spPr>
                <a:xfrm>
                  <a:off x="2233550" y="3850003"/>
                  <a:ext cx="35242" cy="20955"/>
                </a:xfrm>
                <a:custGeom>
                  <a:avLst/>
                  <a:gdLst>
                    <a:gd name="connsiteX0" fmla="*/ 35242 w 35242"/>
                    <a:gd name="connsiteY0" fmla="*/ 9525 h 20955"/>
                    <a:gd name="connsiteX1" fmla="*/ 17145 w 35242"/>
                    <a:gd name="connsiteY1" fmla="*/ 20955 h 20955"/>
                    <a:gd name="connsiteX2" fmla="*/ 0 w 35242"/>
                    <a:gd name="connsiteY2" fmla="*/ 11430 h 20955"/>
                    <a:gd name="connsiteX3" fmla="*/ 19050 w 35242"/>
                    <a:gd name="connsiteY3" fmla="*/ 0 h 20955"/>
                  </a:gdLst>
                  <a:ahLst/>
                  <a:cxnLst>
                    <a:cxn ang="0">
                      <a:pos x="connsiteX0" y="connsiteY0"/>
                    </a:cxn>
                    <a:cxn ang="0">
                      <a:pos x="connsiteX1" y="connsiteY1"/>
                    </a:cxn>
                    <a:cxn ang="0">
                      <a:pos x="connsiteX2" y="connsiteY2"/>
                    </a:cxn>
                    <a:cxn ang="0">
                      <a:pos x="connsiteX3" y="connsiteY3"/>
                    </a:cxn>
                  </a:cxnLst>
                  <a:rect l="l" t="t" r="r" b="b"/>
                  <a:pathLst>
                    <a:path w="35242" h="20955">
                      <a:moveTo>
                        <a:pt x="35242" y="9525"/>
                      </a:moveTo>
                      <a:lnTo>
                        <a:pt x="17145" y="20955"/>
                      </a:lnTo>
                      <a:lnTo>
                        <a:pt x="0" y="11430"/>
                      </a:lnTo>
                      <a:lnTo>
                        <a:pt x="19050" y="0"/>
                      </a:lnTo>
                      <a:close/>
                    </a:path>
                  </a:pathLst>
                </a:custGeom>
                <a:solidFill>
                  <a:srgbClr val="A5AAB4"/>
                </a:solidFill>
                <a:ln w="9525" cap="flat">
                  <a:noFill/>
                  <a:prstDash val="solid"/>
                  <a:miter/>
                </a:ln>
              </p:spPr>
              <p:txBody>
                <a:bodyPr rtlCol="0" anchor="ctr"/>
                <a:lstStyle/>
                <a:p>
                  <a:endParaRPr lang="en-US"/>
                </a:p>
              </p:txBody>
            </p:sp>
            <p:sp>
              <p:nvSpPr>
                <p:cNvPr id="99" name="Freeform: Shape 1450">
                  <a:extLst>
                    <a:ext uri="{FF2B5EF4-FFF2-40B4-BE49-F238E27FC236}">
                      <a16:creationId xmlns:a16="http://schemas.microsoft.com/office/drawing/2014/main" id="{B960628A-4EBD-F212-728F-51F8819B674D}"/>
                    </a:ext>
                  </a:extLst>
                </p:cNvPr>
                <p:cNvSpPr/>
                <p:nvPr/>
              </p:nvSpPr>
              <p:spPr>
                <a:xfrm>
                  <a:off x="2252600" y="3876674"/>
                  <a:ext cx="29527" cy="17144"/>
                </a:xfrm>
                <a:custGeom>
                  <a:avLst/>
                  <a:gdLst>
                    <a:gd name="connsiteX0" fmla="*/ 29528 w 29527"/>
                    <a:gd name="connsiteY0" fmla="*/ 16192 h 17144"/>
                    <a:gd name="connsiteX1" fmla="*/ 27622 w 29527"/>
                    <a:gd name="connsiteY1" fmla="*/ 17145 h 17144"/>
                    <a:gd name="connsiteX2" fmla="*/ 0 w 29527"/>
                    <a:gd name="connsiteY2" fmla="*/ 952 h 17144"/>
                    <a:gd name="connsiteX3" fmla="*/ 1905 w 29527"/>
                    <a:gd name="connsiteY3" fmla="*/ 0 h 17144"/>
                  </a:gdLst>
                  <a:ahLst/>
                  <a:cxnLst>
                    <a:cxn ang="0">
                      <a:pos x="connsiteX0" y="connsiteY0"/>
                    </a:cxn>
                    <a:cxn ang="0">
                      <a:pos x="connsiteX1" y="connsiteY1"/>
                    </a:cxn>
                    <a:cxn ang="0">
                      <a:pos x="connsiteX2" y="connsiteY2"/>
                    </a:cxn>
                    <a:cxn ang="0">
                      <a:pos x="connsiteX3" y="connsiteY3"/>
                    </a:cxn>
                  </a:cxnLst>
                  <a:rect l="l" t="t" r="r" b="b"/>
                  <a:pathLst>
                    <a:path w="29527" h="17144">
                      <a:moveTo>
                        <a:pt x="29528" y="16192"/>
                      </a:moveTo>
                      <a:lnTo>
                        <a:pt x="27622" y="17145"/>
                      </a:lnTo>
                      <a:lnTo>
                        <a:pt x="0" y="952"/>
                      </a:lnTo>
                      <a:lnTo>
                        <a:pt x="1905" y="0"/>
                      </a:lnTo>
                      <a:close/>
                    </a:path>
                  </a:pathLst>
                </a:custGeom>
                <a:solidFill>
                  <a:srgbClr val="A5AAB4"/>
                </a:solidFill>
                <a:ln w="9525" cap="flat">
                  <a:noFill/>
                  <a:prstDash val="solid"/>
                  <a:miter/>
                </a:ln>
              </p:spPr>
              <p:txBody>
                <a:bodyPr rtlCol="0" anchor="ctr"/>
                <a:lstStyle/>
                <a:p>
                  <a:endParaRPr lang="en-US"/>
                </a:p>
              </p:txBody>
            </p:sp>
            <p:sp>
              <p:nvSpPr>
                <p:cNvPr id="100" name="Freeform: Shape 1451">
                  <a:extLst>
                    <a:ext uri="{FF2B5EF4-FFF2-40B4-BE49-F238E27FC236}">
                      <a16:creationId xmlns:a16="http://schemas.microsoft.com/office/drawing/2014/main" id="{323AF2C7-D78A-9BED-E1F5-0227B6E66323}"/>
                    </a:ext>
                  </a:extLst>
                </p:cNvPr>
                <p:cNvSpPr/>
                <p:nvPr/>
              </p:nvSpPr>
              <p:spPr>
                <a:xfrm>
                  <a:off x="2263078" y="3877626"/>
                  <a:ext cx="23812" cy="14287"/>
                </a:xfrm>
                <a:custGeom>
                  <a:avLst/>
                  <a:gdLst>
                    <a:gd name="connsiteX0" fmla="*/ 23813 w 23812"/>
                    <a:gd name="connsiteY0" fmla="*/ 12382 h 14287"/>
                    <a:gd name="connsiteX1" fmla="*/ 21907 w 23812"/>
                    <a:gd name="connsiteY1" fmla="*/ 14288 h 14287"/>
                    <a:gd name="connsiteX2" fmla="*/ 0 w 23812"/>
                    <a:gd name="connsiteY2" fmla="*/ 1905 h 14287"/>
                    <a:gd name="connsiteX3" fmla="*/ 1905 w 23812"/>
                    <a:gd name="connsiteY3" fmla="*/ 0 h 14287"/>
                  </a:gdLst>
                  <a:ahLst/>
                  <a:cxnLst>
                    <a:cxn ang="0">
                      <a:pos x="connsiteX0" y="connsiteY0"/>
                    </a:cxn>
                    <a:cxn ang="0">
                      <a:pos x="connsiteX1" y="connsiteY1"/>
                    </a:cxn>
                    <a:cxn ang="0">
                      <a:pos x="connsiteX2" y="connsiteY2"/>
                    </a:cxn>
                    <a:cxn ang="0">
                      <a:pos x="connsiteX3" y="connsiteY3"/>
                    </a:cxn>
                  </a:cxnLst>
                  <a:rect l="l" t="t" r="r" b="b"/>
                  <a:pathLst>
                    <a:path w="23812" h="14287">
                      <a:moveTo>
                        <a:pt x="23813" y="12382"/>
                      </a:moveTo>
                      <a:lnTo>
                        <a:pt x="21907" y="14288"/>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101" name="Freeform: Shape 1452">
                  <a:extLst>
                    <a:ext uri="{FF2B5EF4-FFF2-40B4-BE49-F238E27FC236}">
                      <a16:creationId xmlns:a16="http://schemas.microsoft.com/office/drawing/2014/main" id="{40A5966E-BB27-F1F1-5FE9-9B23BEA3819B}"/>
                    </a:ext>
                  </a:extLst>
                </p:cNvPr>
                <p:cNvSpPr/>
                <p:nvPr/>
              </p:nvSpPr>
              <p:spPr>
                <a:xfrm>
                  <a:off x="2269745" y="3861433"/>
                  <a:ext cx="34290" cy="20002"/>
                </a:xfrm>
                <a:custGeom>
                  <a:avLst/>
                  <a:gdLst>
                    <a:gd name="connsiteX0" fmla="*/ 34290 w 34290"/>
                    <a:gd name="connsiteY0" fmla="*/ 19050 h 20002"/>
                    <a:gd name="connsiteX1" fmla="*/ 32385 w 34290"/>
                    <a:gd name="connsiteY1" fmla="*/ 20003 h 20002"/>
                    <a:gd name="connsiteX2" fmla="*/ 0 w 34290"/>
                    <a:gd name="connsiteY2" fmla="*/ 1905 h 20002"/>
                    <a:gd name="connsiteX3" fmla="*/ 2858 w 34290"/>
                    <a:gd name="connsiteY3" fmla="*/ 0 h 20002"/>
                  </a:gdLst>
                  <a:ahLst/>
                  <a:cxnLst>
                    <a:cxn ang="0">
                      <a:pos x="connsiteX0" y="connsiteY0"/>
                    </a:cxn>
                    <a:cxn ang="0">
                      <a:pos x="connsiteX1" y="connsiteY1"/>
                    </a:cxn>
                    <a:cxn ang="0">
                      <a:pos x="connsiteX2" y="connsiteY2"/>
                    </a:cxn>
                    <a:cxn ang="0">
                      <a:pos x="connsiteX3" y="connsiteY3"/>
                    </a:cxn>
                  </a:cxnLst>
                  <a:rect l="l" t="t" r="r" b="b"/>
                  <a:pathLst>
                    <a:path w="34290" h="20002">
                      <a:moveTo>
                        <a:pt x="34290" y="19050"/>
                      </a:moveTo>
                      <a:lnTo>
                        <a:pt x="32385" y="20003"/>
                      </a:lnTo>
                      <a:lnTo>
                        <a:pt x="0" y="1905"/>
                      </a:lnTo>
                      <a:lnTo>
                        <a:pt x="2858" y="0"/>
                      </a:lnTo>
                      <a:close/>
                    </a:path>
                  </a:pathLst>
                </a:custGeom>
                <a:solidFill>
                  <a:srgbClr val="A5AAB4"/>
                </a:solidFill>
                <a:ln w="9525" cap="flat">
                  <a:noFill/>
                  <a:prstDash val="solid"/>
                  <a:miter/>
                </a:ln>
              </p:spPr>
              <p:txBody>
                <a:bodyPr rtlCol="0" anchor="ctr"/>
                <a:lstStyle/>
                <a:p>
                  <a:endParaRPr lang="en-US"/>
                </a:p>
              </p:txBody>
            </p:sp>
            <p:sp>
              <p:nvSpPr>
                <p:cNvPr id="102" name="Freeform: Shape 1453">
                  <a:extLst>
                    <a:ext uri="{FF2B5EF4-FFF2-40B4-BE49-F238E27FC236}">
                      <a16:creationId xmlns:a16="http://schemas.microsoft.com/office/drawing/2014/main" id="{489337A7-6123-64EF-0279-D30E8FCA104E}"/>
                    </a:ext>
                  </a:extLst>
                </p:cNvPr>
                <p:cNvSpPr/>
                <p:nvPr/>
              </p:nvSpPr>
              <p:spPr>
                <a:xfrm>
                  <a:off x="2305940" y="3850003"/>
                  <a:ext cx="23812" cy="14287"/>
                </a:xfrm>
                <a:custGeom>
                  <a:avLst/>
                  <a:gdLst>
                    <a:gd name="connsiteX0" fmla="*/ 23813 w 23812"/>
                    <a:gd name="connsiteY0" fmla="*/ 12383 h 14287"/>
                    <a:gd name="connsiteX1" fmla="*/ 21907 w 23812"/>
                    <a:gd name="connsiteY1" fmla="*/ 14288 h 14287"/>
                    <a:gd name="connsiteX2" fmla="*/ 0 w 23812"/>
                    <a:gd name="connsiteY2" fmla="*/ 1905 h 14287"/>
                    <a:gd name="connsiteX3" fmla="*/ 1905 w 23812"/>
                    <a:gd name="connsiteY3" fmla="*/ 0 h 14287"/>
                  </a:gdLst>
                  <a:ahLst/>
                  <a:cxnLst>
                    <a:cxn ang="0">
                      <a:pos x="connsiteX0" y="connsiteY0"/>
                    </a:cxn>
                    <a:cxn ang="0">
                      <a:pos x="connsiteX1" y="connsiteY1"/>
                    </a:cxn>
                    <a:cxn ang="0">
                      <a:pos x="connsiteX2" y="connsiteY2"/>
                    </a:cxn>
                    <a:cxn ang="0">
                      <a:pos x="connsiteX3" y="connsiteY3"/>
                    </a:cxn>
                  </a:cxnLst>
                  <a:rect l="l" t="t" r="r" b="b"/>
                  <a:pathLst>
                    <a:path w="23812" h="14287">
                      <a:moveTo>
                        <a:pt x="23813" y="12383"/>
                      </a:moveTo>
                      <a:lnTo>
                        <a:pt x="21907" y="14288"/>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103" name="Freeform: Shape 1454">
                  <a:extLst>
                    <a:ext uri="{FF2B5EF4-FFF2-40B4-BE49-F238E27FC236}">
                      <a16:creationId xmlns:a16="http://schemas.microsoft.com/office/drawing/2014/main" id="{38B7EA2D-038E-6AF9-150C-362A422533AA}"/>
                    </a:ext>
                  </a:extLst>
                </p:cNvPr>
                <p:cNvSpPr/>
                <p:nvPr/>
              </p:nvSpPr>
              <p:spPr>
                <a:xfrm>
                  <a:off x="2286890" y="3849051"/>
                  <a:ext cx="34289" cy="20002"/>
                </a:xfrm>
                <a:custGeom>
                  <a:avLst/>
                  <a:gdLst>
                    <a:gd name="connsiteX0" fmla="*/ 34290 w 34289"/>
                    <a:gd name="connsiteY0" fmla="*/ 19050 h 20002"/>
                    <a:gd name="connsiteX1" fmla="*/ 32385 w 34289"/>
                    <a:gd name="connsiteY1" fmla="*/ 20002 h 20002"/>
                    <a:gd name="connsiteX2" fmla="*/ 0 w 34289"/>
                    <a:gd name="connsiteY2" fmla="*/ 1905 h 20002"/>
                    <a:gd name="connsiteX3" fmla="*/ 1905 w 34289"/>
                    <a:gd name="connsiteY3" fmla="*/ 0 h 20002"/>
                  </a:gdLst>
                  <a:ahLst/>
                  <a:cxnLst>
                    <a:cxn ang="0">
                      <a:pos x="connsiteX0" y="connsiteY0"/>
                    </a:cxn>
                    <a:cxn ang="0">
                      <a:pos x="connsiteX1" y="connsiteY1"/>
                    </a:cxn>
                    <a:cxn ang="0">
                      <a:pos x="connsiteX2" y="connsiteY2"/>
                    </a:cxn>
                    <a:cxn ang="0">
                      <a:pos x="connsiteX3" y="connsiteY3"/>
                    </a:cxn>
                  </a:cxnLst>
                  <a:rect l="l" t="t" r="r" b="b"/>
                  <a:pathLst>
                    <a:path w="34289" h="20002">
                      <a:moveTo>
                        <a:pt x="34290" y="19050"/>
                      </a:moveTo>
                      <a:lnTo>
                        <a:pt x="32385" y="20002"/>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104" name="Freeform: Shape 1455">
                  <a:extLst>
                    <a:ext uri="{FF2B5EF4-FFF2-40B4-BE49-F238E27FC236}">
                      <a16:creationId xmlns:a16="http://schemas.microsoft.com/office/drawing/2014/main" id="{69659897-EDB2-EF3F-3CC5-04A1373A884E}"/>
                    </a:ext>
                  </a:extLst>
                </p:cNvPr>
                <p:cNvSpPr/>
                <p:nvPr/>
              </p:nvSpPr>
              <p:spPr>
                <a:xfrm>
                  <a:off x="2295463" y="3849051"/>
                  <a:ext cx="29527" cy="17144"/>
                </a:xfrm>
                <a:custGeom>
                  <a:avLst/>
                  <a:gdLst>
                    <a:gd name="connsiteX0" fmla="*/ 29528 w 29527"/>
                    <a:gd name="connsiteY0" fmla="*/ 16193 h 17144"/>
                    <a:gd name="connsiteX1" fmla="*/ 27622 w 29527"/>
                    <a:gd name="connsiteY1" fmla="*/ 17145 h 17144"/>
                    <a:gd name="connsiteX2" fmla="*/ 0 w 29527"/>
                    <a:gd name="connsiteY2" fmla="*/ 952 h 17144"/>
                    <a:gd name="connsiteX3" fmla="*/ 1905 w 29527"/>
                    <a:gd name="connsiteY3" fmla="*/ 0 h 17144"/>
                  </a:gdLst>
                  <a:ahLst/>
                  <a:cxnLst>
                    <a:cxn ang="0">
                      <a:pos x="connsiteX0" y="connsiteY0"/>
                    </a:cxn>
                    <a:cxn ang="0">
                      <a:pos x="connsiteX1" y="connsiteY1"/>
                    </a:cxn>
                    <a:cxn ang="0">
                      <a:pos x="connsiteX2" y="connsiteY2"/>
                    </a:cxn>
                    <a:cxn ang="0">
                      <a:pos x="connsiteX3" y="connsiteY3"/>
                    </a:cxn>
                  </a:cxnLst>
                  <a:rect l="l" t="t" r="r" b="b"/>
                  <a:pathLst>
                    <a:path w="29527" h="17144">
                      <a:moveTo>
                        <a:pt x="29528" y="16193"/>
                      </a:moveTo>
                      <a:lnTo>
                        <a:pt x="27622" y="17145"/>
                      </a:lnTo>
                      <a:lnTo>
                        <a:pt x="0" y="952"/>
                      </a:lnTo>
                      <a:lnTo>
                        <a:pt x="1905" y="0"/>
                      </a:lnTo>
                      <a:close/>
                    </a:path>
                  </a:pathLst>
                </a:custGeom>
                <a:solidFill>
                  <a:srgbClr val="A5AAB4"/>
                </a:solidFill>
                <a:ln w="9525" cap="flat">
                  <a:noFill/>
                  <a:prstDash val="solid"/>
                  <a:miter/>
                </a:ln>
              </p:spPr>
              <p:txBody>
                <a:bodyPr rtlCol="0" anchor="ctr"/>
                <a:lstStyle/>
                <a:p>
                  <a:endParaRPr lang="en-US"/>
                </a:p>
              </p:txBody>
            </p:sp>
            <p:sp>
              <p:nvSpPr>
                <p:cNvPr id="105" name="Freeform: Shape 1456">
                  <a:extLst>
                    <a:ext uri="{FF2B5EF4-FFF2-40B4-BE49-F238E27FC236}">
                      <a16:creationId xmlns:a16="http://schemas.microsoft.com/office/drawing/2014/main" id="{1C6EE668-A107-B87F-3082-2E0A417153C3}"/>
                    </a:ext>
                  </a:extLst>
                </p:cNvPr>
                <p:cNvSpPr/>
                <p:nvPr/>
              </p:nvSpPr>
              <p:spPr>
                <a:xfrm>
                  <a:off x="2282128" y="3856671"/>
                  <a:ext cx="30479" cy="17144"/>
                </a:xfrm>
                <a:custGeom>
                  <a:avLst/>
                  <a:gdLst>
                    <a:gd name="connsiteX0" fmla="*/ 30480 w 30479"/>
                    <a:gd name="connsiteY0" fmla="*/ 16193 h 17144"/>
                    <a:gd name="connsiteX1" fmla="*/ 28575 w 30479"/>
                    <a:gd name="connsiteY1" fmla="*/ 17145 h 17144"/>
                    <a:gd name="connsiteX2" fmla="*/ 0 w 30479"/>
                    <a:gd name="connsiteY2" fmla="*/ 953 h 17144"/>
                    <a:gd name="connsiteX3" fmla="*/ 2857 w 30479"/>
                    <a:gd name="connsiteY3" fmla="*/ 0 h 17144"/>
                  </a:gdLst>
                  <a:ahLst/>
                  <a:cxnLst>
                    <a:cxn ang="0">
                      <a:pos x="connsiteX0" y="connsiteY0"/>
                    </a:cxn>
                    <a:cxn ang="0">
                      <a:pos x="connsiteX1" y="connsiteY1"/>
                    </a:cxn>
                    <a:cxn ang="0">
                      <a:pos x="connsiteX2" y="connsiteY2"/>
                    </a:cxn>
                    <a:cxn ang="0">
                      <a:pos x="connsiteX3" y="connsiteY3"/>
                    </a:cxn>
                  </a:cxnLst>
                  <a:rect l="l" t="t" r="r" b="b"/>
                  <a:pathLst>
                    <a:path w="30479" h="17144">
                      <a:moveTo>
                        <a:pt x="30480" y="16193"/>
                      </a:moveTo>
                      <a:lnTo>
                        <a:pt x="28575" y="17145"/>
                      </a:lnTo>
                      <a:lnTo>
                        <a:pt x="0" y="953"/>
                      </a:lnTo>
                      <a:lnTo>
                        <a:pt x="2857" y="0"/>
                      </a:lnTo>
                      <a:close/>
                    </a:path>
                  </a:pathLst>
                </a:custGeom>
                <a:solidFill>
                  <a:srgbClr val="A5AAB4"/>
                </a:solidFill>
                <a:ln w="9525" cap="flat">
                  <a:noFill/>
                  <a:prstDash val="solid"/>
                  <a:miter/>
                </a:ln>
              </p:spPr>
              <p:txBody>
                <a:bodyPr rtlCol="0" anchor="ctr"/>
                <a:lstStyle/>
                <a:p>
                  <a:endParaRPr lang="en-US"/>
                </a:p>
              </p:txBody>
            </p:sp>
            <p:sp>
              <p:nvSpPr>
                <p:cNvPr id="106" name="Freeform: Shape 1457">
                  <a:extLst>
                    <a:ext uri="{FF2B5EF4-FFF2-40B4-BE49-F238E27FC236}">
                      <a16:creationId xmlns:a16="http://schemas.microsoft.com/office/drawing/2014/main" id="{6F5726C0-8E95-E085-7F10-E27B85D86DF9}"/>
                    </a:ext>
                  </a:extLst>
                </p:cNvPr>
                <p:cNvSpPr/>
                <p:nvPr/>
              </p:nvSpPr>
              <p:spPr>
                <a:xfrm>
                  <a:off x="2293557" y="3857624"/>
                  <a:ext cx="22859" cy="14287"/>
                </a:xfrm>
                <a:custGeom>
                  <a:avLst/>
                  <a:gdLst>
                    <a:gd name="connsiteX0" fmla="*/ 22860 w 22859"/>
                    <a:gd name="connsiteY0" fmla="*/ 12382 h 14287"/>
                    <a:gd name="connsiteX1" fmla="*/ 20955 w 22859"/>
                    <a:gd name="connsiteY1" fmla="*/ 14288 h 14287"/>
                    <a:gd name="connsiteX2" fmla="*/ 0 w 22859"/>
                    <a:gd name="connsiteY2" fmla="*/ 1905 h 14287"/>
                    <a:gd name="connsiteX3" fmla="*/ 1905 w 22859"/>
                    <a:gd name="connsiteY3" fmla="*/ 0 h 14287"/>
                  </a:gdLst>
                  <a:ahLst/>
                  <a:cxnLst>
                    <a:cxn ang="0">
                      <a:pos x="connsiteX0" y="connsiteY0"/>
                    </a:cxn>
                    <a:cxn ang="0">
                      <a:pos x="connsiteX1" y="connsiteY1"/>
                    </a:cxn>
                    <a:cxn ang="0">
                      <a:pos x="connsiteX2" y="connsiteY2"/>
                    </a:cxn>
                    <a:cxn ang="0">
                      <a:pos x="connsiteX3" y="connsiteY3"/>
                    </a:cxn>
                  </a:cxnLst>
                  <a:rect l="l" t="t" r="r" b="b"/>
                  <a:pathLst>
                    <a:path w="22859" h="14287">
                      <a:moveTo>
                        <a:pt x="22860" y="12382"/>
                      </a:moveTo>
                      <a:lnTo>
                        <a:pt x="20955" y="14288"/>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107" name="Freeform: Shape 1458">
                  <a:extLst>
                    <a:ext uri="{FF2B5EF4-FFF2-40B4-BE49-F238E27FC236}">
                      <a16:creationId xmlns:a16="http://schemas.microsoft.com/office/drawing/2014/main" id="{34844E6F-BAF5-DB36-652B-A682AE486C61}"/>
                    </a:ext>
                  </a:extLst>
                </p:cNvPr>
                <p:cNvSpPr/>
                <p:nvPr/>
              </p:nvSpPr>
              <p:spPr>
                <a:xfrm>
                  <a:off x="2300225" y="3842383"/>
                  <a:ext cx="33337" cy="19050"/>
                </a:xfrm>
                <a:custGeom>
                  <a:avLst/>
                  <a:gdLst>
                    <a:gd name="connsiteX0" fmla="*/ 33337 w 33337"/>
                    <a:gd name="connsiteY0" fmla="*/ 18098 h 19050"/>
                    <a:gd name="connsiteX1" fmla="*/ 31433 w 33337"/>
                    <a:gd name="connsiteY1" fmla="*/ 19050 h 19050"/>
                    <a:gd name="connsiteX2" fmla="*/ 0 w 33337"/>
                    <a:gd name="connsiteY2" fmla="*/ 953 h 19050"/>
                    <a:gd name="connsiteX3" fmla="*/ 1905 w 33337"/>
                    <a:gd name="connsiteY3" fmla="*/ 0 h 19050"/>
                  </a:gdLst>
                  <a:ahLst/>
                  <a:cxnLst>
                    <a:cxn ang="0">
                      <a:pos x="connsiteX0" y="connsiteY0"/>
                    </a:cxn>
                    <a:cxn ang="0">
                      <a:pos x="connsiteX1" y="connsiteY1"/>
                    </a:cxn>
                    <a:cxn ang="0">
                      <a:pos x="connsiteX2" y="connsiteY2"/>
                    </a:cxn>
                    <a:cxn ang="0">
                      <a:pos x="connsiteX3" y="connsiteY3"/>
                    </a:cxn>
                  </a:cxnLst>
                  <a:rect l="l" t="t" r="r" b="b"/>
                  <a:pathLst>
                    <a:path w="33337" h="19050">
                      <a:moveTo>
                        <a:pt x="33337" y="18098"/>
                      </a:moveTo>
                      <a:lnTo>
                        <a:pt x="31433" y="19050"/>
                      </a:lnTo>
                      <a:lnTo>
                        <a:pt x="0" y="953"/>
                      </a:lnTo>
                      <a:lnTo>
                        <a:pt x="1905" y="0"/>
                      </a:lnTo>
                      <a:close/>
                    </a:path>
                  </a:pathLst>
                </a:custGeom>
                <a:solidFill>
                  <a:srgbClr val="A5AAB4"/>
                </a:solidFill>
                <a:ln w="9525" cap="flat">
                  <a:noFill/>
                  <a:prstDash val="solid"/>
                  <a:miter/>
                </a:ln>
              </p:spPr>
              <p:txBody>
                <a:bodyPr rtlCol="0" anchor="ctr"/>
                <a:lstStyle/>
                <a:p>
                  <a:endParaRPr lang="en-US"/>
                </a:p>
              </p:txBody>
            </p:sp>
          </p:grpSp>
          <p:sp>
            <p:nvSpPr>
              <p:cNvPr id="91" name="Freeform: Shape 1442">
                <a:extLst>
                  <a:ext uri="{FF2B5EF4-FFF2-40B4-BE49-F238E27FC236}">
                    <a16:creationId xmlns:a16="http://schemas.microsoft.com/office/drawing/2014/main" id="{E4922EBE-3791-C99A-14D6-4CDC9244FC36}"/>
                  </a:ext>
                </a:extLst>
              </p:cNvPr>
              <p:cNvSpPr/>
              <p:nvPr/>
            </p:nvSpPr>
            <p:spPr>
              <a:xfrm>
                <a:off x="2334515" y="3838047"/>
                <a:ext cx="60197" cy="36654"/>
              </a:xfrm>
              <a:custGeom>
                <a:avLst/>
                <a:gdLst>
                  <a:gd name="connsiteX0" fmla="*/ 56197 w 60197"/>
                  <a:gd name="connsiteY0" fmla="*/ 17671 h 36654"/>
                  <a:gd name="connsiteX1" fmla="*/ 0 w 60197"/>
                  <a:gd name="connsiteY1" fmla="*/ 35769 h 36654"/>
                  <a:gd name="connsiteX2" fmla="*/ 12382 w 60197"/>
                  <a:gd name="connsiteY2" fmla="*/ 26244 h 36654"/>
                  <a:gd name="connsiteX3" fmla="*/ 29527 w 60197"/>
                  <a:gd name="connsiteY3" fmla="*/ 12909 h 36654"/>
                  <a:gd name="connsiteX4" fmla="*/ 15240 w 60197"/>
                  <a:gd name="connsiteY4" fmla="*/ 10051 h 36654"/>
                  <a:gd name="connsiteX5" fmla="*/ 16193 w 60197"/>
                  <a:gd name="connsiteY5" fmla="*/ 3384 h 36654"/>
                  <a:gd name="connsiteX6" fmla="*/ 55245 w 60197"/>
                  <a:gd name="connsiteY6" fmla="*/ 526 h 36654"/>
                  <a:gd name="connsiteX7" fmla="*/ 56197 w 60197"/>
                  <a:gd name="connsiteY7" fmla="*/ 17671 h 3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97" h="36654">
                    <a:moveTo>
                      <a:pt x="56197" y="17671"/>
                    </a:moveTo>
                    <a:cubicBezTo>
                      <a:pt x="56197" y="17671"/>
                      <a:pt x="27622" y="41484"/>
                      <a:pt x="0" y="35769"/>
                    </a:cubicBezTo>
                    <a:cubicBezTo>
                      <a:pt x="0" y="35769"/>
                      <a:pt x="0" y="28149"/>
                      <a:pt x="12382" y="26244"/>
                    </a:cubicBezTo>
                    <a:cubicBezTo>
                      <a:pt x="24765" y="23386"/>
                      <a:pt x="29527" y="13861"/>
                      <a:pt x="29527" y="12909"/>
                    </a:cubicBezTo>
                    <a:cubicBezTo>
                      <a:pt x="29527" y="11004"/>
                      <a:pt x="20002" y="11004"/>
                      <a:pt x="15240" y="10051"/>
                    </a:cubicBezTo>
                    <a:cubicBezTo>
                      <a:pt x="10477" y="10051"/>
                      <a:pt x="5715" y="4336"/>
                      <a:pt x="16193" y="3384"/>
                    </a:cubicBezTo>
                    <a:cubicBezTo>
                      <a:pt x="26670" y="2431"/>
                      <a:pt x="44768" y="-1379"/>
                      <a:pt x="55245" y="526"/>
                    </a:cubicBezTo>
                    <a:cubicBezTo>
                      <a:pt x="55245" y="526"/>
                      <a:pt x="65722" y="11004"/>
                      <a:pt x="56197" y="17671"/>
                    </a:cubicBezTo>
                    <a:close/>
                  </a:path>
                </a:pathLst>
              </a:custGeom>
              <a:solidFill>
                <a:srgbClr val="EFB185"/>
              </a:solidFill>
              <a:ln w="9525" cap="flat">
                <a:noFill/>
                <a:prstDash val="solid"/>
                <a:miter/>
              </a:ln>
            </p:spPr>
            <p:txBody>
              <a:bodyPr rtlCol="0" anchor="ctr"/>
              <a:lstStyle/>
              <a:p>
                <a:endParaRPr lang="en-US"/>
              </a:p>
            </p:txBody>
          </p:sp>
          <p:sp>
            <p:nvSpPr>
              <p:cNvPr id="92" name="Freeform: Shape 1443">
                <a:extLst>
                  <a:ext uri="{FF2B5EF4-FFF2-40B4-BE49-F238E27FC236}">
                    <a16:creationId xmlns:a16="http://schemas.microsoft.com/office/drawing/2014/main" id="{2BC06C3F-A3C1-0E3D-08AF-1D2645AAC915}"/>
                  </a:ext>
                </a:extLst>
              </p:cNvPr>
              <p:cNvSpPr/>
              <p:nvPr/>
            </p:nvSpPr>
            <p:spPr>
              <a:xfrm>
                <a:off x="2385950" y="3661408"/>
                <a:ext cx="132219" cy="200025"/>
              </a:xfrm>
              <a:custGeom>
                <a:avLst/>
                <a:gdLst>
                  <a:gd name="connsiteX0" fmla="*/ 96203 w 132219"/>
                  <a:gd name="connsiteY0" fmla="*/ 0 h 200025"/>
                  <a:gd name="connsiteX1" fmla="*/ 124778 w 132219"/>
                  <a:gd name="connsiteY1" fmla="*/ 25718 h 200025"/>
                  <a:gd name="connsiteX2" fmla="*/ 122873 w 132219"/>
                  <a:gd name="connsiteY2" fmla="*/ 162878 h 200025"/>
                  <a:gd name="connsiteX3" fmla="*/ 2858 w 132219"/>
                  <a:gd name="connsiteY3" fmla="*/ 200025 h 200025"/>
                  <a:gd name="connsiteX4" fmla="*/ 0 w 132219"/>
                  <a:gd name="connsiteY4" fmla="*/ 171450 h 200025"/>
                  <a:gd name="connsiteX5" fmla="*/ 90488 w 132219"/>
                  <a:gd name="connsiteY5" fmla="*/ 133350 h 200025"/>
                  <a:gd name="connsiteX6" fmla="*/ 96203 w 132219"/>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219" h="200025">
                    <a:moveTo>
                      <a:pt x="96203" y="0"/>
                    </a:moveTo>
                    <a:cubicBezTo>
                      <a:pt x="96203" y="0"/>
                      <a:pt x="119063" y="5715"/>
                      <a:pt x="124778" y="25718"/>
                    </a:cubicBezTo>
                    <a:cubicBezTo>
                      <a:pt x="130493" y="45720"/>
                      <a:pt x="139065" y="139065"/>
                      <a:pt x="122873" y="162878"/>
                    </a:cubicBezTo>
                    <a:cubicBezTo>
                      <a:pt x="106680" y="186690"/>
                      <a:pt x="2858" y="200025"/>
                      <a:pt x="2858" y="200025"/>
                    </a:cubicBezTo>
                    <a:cubicBezTo>
                      <a:pt x="10478" y="183833"/>
                      <a:pt x="0" y="171450"/>
                      <a:pt x="0" y="171450"/>
                    </a:cubicBezTo>
                    <a:lnTo>
                      <a:pt x="90488" y="133350"/>
                    </a:lnTo>
                    <a:cubicBezTo>
                      <a:pt x="89535" y="133350"/>
                      <a:pt x="74295" y="8573"/>
                      <a:pt x="96203" y="0"/>
                    </a:cubicBezTo>
                    <a:close/>
                  </a:path>
                </a:pathLst>
              </a:custGeom>
              <a:solidFill>
                <a:srgbClr val="BAD1DE"/>
              </a:solidFill>
              <a:ln w="9525" cap="flat">
                <a:noFill/>
                <a:prstDash val="solid"/>
                <a:miter/>
              </a:ln>
            </p:spPr>
            <p:txBody>
              <a:bodyPr rtlCol="0" anchor="ctr"/>
              <a:lstStyle/>
              <a:p>
                <a:endParaRPr lang="en-US"/>
              </a:p>
            </p:txBody>
          </p:sp>
          <p:sp>
            <p:nvSpPr>
              <p:cNvPr id="93" name="Freeform: Shape 1444">
                <a:extLst>
                  <a:ext uri="{FF2B5EF4-FFF2-40B4-BE49-F238E27FC236}">
                    <a16:creationId xmlns:a16="http://schemas.microsoft.com/office/drawing/2014/main" id="{8B6AB644-9E93-4373-73F5-64FD201005A8}"/>
                  </a:ext>
                </a:extLst>
              </p:cNvPr>
              <p:cNvSpPr/>
              <p:nvPr/>
            </p:nvSpPr>
            <p:spPr>
              <a:xfrm>
                <a:off x="2384998" y="3666171"/>
                <a:ext cx="105763" cy="172402"/>
              </a:xfrm>
              <a:custGeom>
                <a:avLst/>
                <a:gdLst>
                  <a:gd name="connsiteX0" fmla="*/ 90488 w 105763"/>
                  <a:gd name="connsiteY0" fmla="*/ 128588 h 172402"/>
                  <a:gd name="connsiteX1" fmla="*/ 0 w 105763"/>
                  <a:gd name="connsiteY1" fmla="*/ 166688 h 172402"/>
                  <a:gd name="connsiteX2" fmla="*/ 3810 w 105763"/>
                  <a:gd name="connsiteY2" fmla="*/ 172403 h 172402"/>
                  <a:gd name="connsiteX3" fmla="*/ 103823 w 105763"/>
                  <a:gd name="connsiteY3" fmla="*/ 131445 h 172402"/>
                  <a:gd name="connsiteX4" fmla="*/ 92393 w 105763"/>
                  <a:gd name="connsiteY4" fmla="*/ 0 h 172402"/>
                  <a:gd name="connsiteX5" fmla="*/ 90488 w 105763"/>
                  <a:gd name="connsiteY5" fmla="*/ 128588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63" h="172402">
                    <a:moveTo>
                      <a:pt x="90488" y="128588"/>
                    </a:moveTo>
                    <a:lnTo>
                      <a:pt x="0" y="166688"/>
                    </a:lnTo>
                    <a:cubicBezTo>
                      <a:pt x="0" y="166688"/>
                      <a:pt x="1905" y="168593"/>
                      <a:pt x="3810" y="172403"/>
                    </a:cubicBezTo>
                    <a:cubicBezTo>
                      <a:pt x="25718" y="164783"/>
                      <a:pt x="96202" y="140018"/>
                      <a:pt x="103823" y="131445"/>
                    </a:cubicBezTo>
                    <a:cubicBezTo>
                      <a:pt x="111443" y="121920"/>
                      <a:pt x="94298" y="16193"/>
                      <a:pt x="92393" y="0"/>
                    </a:cubicBezTo>
                    <a:cubicBezTo>
                      <a:pt x="77152" y="24765"/>
                      <a:pt x="90488" y="128588"/>
                      <a:pt x="90488" y="128588"/>
                    </a:cubicBezTo>
                    <a:close/>
                  </a:path>
                </a:pathLst>
              </a:custGeom>
              <a:solidFill>
                <a:srgbClr val="CAE0EA"/>
              </a:solidFill>
              <a:ln w="9525" cap="flat">
                <a:noFill/>
                <a:prstDash val="solid"/>
                <a:miter/>
              </a:ln>
            </p:spPr>
            <p:txBody>
              <a:bodyPr rtlCol="0" anchor="ctr"/>
              <a:lstStyle/>
              <a:p>
                <a:endParaRPr lang="en-US"/>
              </a:p>
            </p:txBody>
          </p:sp>
        </p:grpSp>
      </p:grpSp>
      <p:grpSp>
        <p:nvGrpSpPr>
          <p:cNvPr id="145" name="Group 144">
            <a:extLst>
              <a:ext uri="{FF2B5EF4-FFF2-40B4-BE49-F238E27FC236}">
                <a16:creationId xmlns:a16="http://schemas.microsoft.com/office/drawing/2014/main" id="{098485ED-F0EE-9E87-19BC-8D841F4C798D}"/>
              </a:ext>
            </a:extLst>
          </p:cNvPr>
          <p:cNvGrpSpPr/>
          <p:nvPr/>
        </p:nvGrpSpPr>
        <p:grpSpPr>
          <a:xfrm>
            <a:off x="3189414" y="3185386"/>
            <a:ext cx="1055118" cy="1051397"/>
            <a:chOff x="5313138" y="3339175"/>
            <a:chExt cx="2097313" cy="2089916"/>
          </a:xfrm>
        </p:grpSpPr>
        <p:grpSp>
          <p:nvGrpSpPr>
            <p:cNvPr id="146" name="Group 145">
              <a:extLst>
                <a:ext uri="{FF2B5EF4-FFF2-40B4-BE49-F238E27FC236}">
                  <a16:creationId xmlns:a16="http://schemas.microsoft.com/office/drawing/2014/main" id="{9B9166D3-CE32-A25A-06EB-CD5FA7D88473}"/>
                </a:ext>
              </a:extLst>
            </p:cNvPr>
            <p:cNvGrpSpPr/>
            <p:nvPr/>
          </p:nvGrpSpPr>
          <p:grpSpPr>
            <a:xfrm>
              <a:off x="5313138" y="3339175"/>
              <a:ext cx="1720083" cy="2040436"/>
              <a:chOff x="5313138" y="3339175"/>
              <a:chExt cx="1720083" cy="2040436"/>
            </a:xfrm>
          </p:grpSpPr>
          <p:sp>
            <p:nvSpPr>
              <p:cNvPr id="170" name="Freeform: Shape 1521">
                <a:extLst>
                  <a:ext uri="{FF2B5EF4-FFF2-40B4-BE49-F238E27FC236}">
                    <a16:creationId xmlns:a16="http://schemas.microsoft.com/office/drawing/2014/main" id="{2BE06702-DC77-213E-59EF-EB84D6B3A71D}"/>
                  </a:ext>
                </a:extLst>
              </p:cNvPr>
              <p:cNvSpPr/>
              <p:nvPr/>
            </p:nvSpPr>
            <p:spPr>
              <a:xfrm>
                <a:off x="5313138" y="4452282"/>
                <a:ext cx="1608268" cy="927329"/>
              </a:xfrm>
              <a:custGeom>
                <a:avLst/>
                <a:gdLst>
                  <a:gd name="connsiteX0" fmla="*/ 728663 w 728662"/>
                  <a:gd name="connsiteY0" fmla="*/ 213360 h 401955"/>
                  <a:gd name="connsiteX1" fmla="*/ 382905 w 728662"/>
                  <a:gd name="connsiteY1" fmla="*/ 401955 h 401955"/>
                  <a:gd name="connsiteX2" fmla="*/ 0 w 728662"/>
                  <a:gd name="connsiteY2" fmla="*/ 180975 h 401955"/>
                  <a:gd name="connsiteX3" fmla="*/ 350520 w 728662"/>
                  <a:gd name="connsiteY3" fmla="*/ 0 h 401955"/>
                  <a:gd name="connsiteX0" fmla="*/ 728663 w 728663"/>
                  <a:gd name="connsiteY0" fmla="*/ 244294 h 432889"/>
                  <a:gd name="connsiteX1" fmla="*/ 382905 w 728663"/>
                  <a:gd name="connsiteY1" fmla="*/ 432889 h 432889"/>
                  <a:gd name="connsiteX2" fmla="*/ 0 w 728663"/>
                  <a:gd name="connsiteY2" fmla="*/ 211909 h 432889"/>
                  <a:gd name="connsiteX3" fmla="*/ 361567 w 728663"/>
                  <a:gd name="connsiteY3" fmla="*/ 0 h 432889"/>
                  <a:gd name="connsiteX4" fmla="*/ 728663 w 728663"/>
                  <a:gd name="connsiteY4" fmla="*/ 244294 h 432889"/>
                  <a:gd name="connsiteX0" fmla="*/ 746340 w 746340"/>
                  <a:gd name="connsiteY0" fmla="*/ 224408 h 432889"/>
                  <a:gd name="connsiteX1" fmla="*/ 382905 w 746340"/>
                  <a:gd name="connsiteY1" fmla="*/ 432889 h 432889"/>
                  <a:gd name="connsiteX2" fmla="*/ 0 w 746340"/>
                  <a:gd name="connsiteY2" fmla="*/ 211909 h 432889"/>
                  <a:gd name="connsiteX3" fmla="*/ 361567 w 746340"/>
                  <a:gd name="connsiteY3" fmla="*/ 0 h 432889"/>
                  <a:gd name="connsiteX4" fmla="*/ 746340 w 746340"/>
                  <a:gd name="connsiteY4" fmla="*/ 224408 h 432889"/>
                  <a:gd name="connsiteX0" fmla="*/ 750760 w 750760"/>
                  <a:gd name="connsiteY0" fmla="*/ 222198 h 432889"/>
                  <a:gd name="connsiteX1" fmla="*/ 382905 w 750760"/>
                  <a:gd name="connsiteY1" fmla="*/ 432889 h 432889"/>
                  <a:gd name="connsiteX2" fmla="*/ 0 w 750760"/>
                  <a:gd name="connsiteY2" fmla="*/ 211909 h 432889"/>
                  <a:gd name="connsiteX3" fmla="*/ 361567 w 750760"/>
                  <a:gd name="connsiteY3" fmla="*/ 0 h 432889"/>
                  <a:gd name="connsiteX4" fmla="*/ 750760 w 750760"/>
                  <a:gd name="connsiteY4" fmla="*/ 222198 h 43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760" h="432889">
                    <a:moveTo>
                      <a:pt x="750760" y="222198"/>
                    </a:moveTo>
                    <a:lnTo>
                      <a:pt x="382905" y="432889"/>
                    </a:lnTo>
                    <a:lnTo>
                      <a:pt x="0" y="211909"/>
                    </a:lnTo>
                    <a:lnTo>
                      <a:pt x="361567" y="0"/>
                    </a:lnTo>
                    <a:lnTo>
                      <a:pt x="750760" y="222198"/>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71" name="Freeform: Shape 1522">
                <a:extLst>
                  <a:ext uri="{FF2B5EF4-FFF2-40B4-BE49-F238E27FC236}">
                    <a16:creationId xmlns:a16="http://schemas.microsoft.com/office/drawing/2014/main" id="{D2BBAA44-560D-710C-9BC6-CF2B8098288E}"/>
                  </a:ext>
                </a:extLst>
              </p:cNvPr>
              <p:cNvSpPr/>
              <p:nvPr/>
            </p:nvSpPr>
            <p:spPr>
              <a:xfrm>
                <a:off x="6135432" y="4614449"/>
                <a:ext cx="832494" cy="481542"/>
              </a:xfrm>
              <a:custGeom>
                <a:avLst/>
                <a:gdLst>
                  <a:gd name="connsiteX0" fmla="*/ 23813 w 388619"/>
                  <a:gd name="connsiteY0" fmla="*/ 224790 h 224789"/>
                  <a:gd name="connsiteX1" fmla="*/ 0 w 388619"/>
                  <a:gd name="connsiteY1" fmla="*/ 210502 h 224789"/>
                  <a:gd name="connsiteX2" fmla="*/ 364808 w 388619"/>
                  <a:gd name="connsiteY2" fmla="*/ 0 h 224789"/>
                  <a:gd name="connsiteX3" fmla="*/ 388620 w 388619"/>
                  <a:gd name="connsiteY3" fmla="*/ 13335 h 224789"/>
                </a:gdLst>
                <a:ahLst/>
                <a:cxnLst>
                  <a:cxn ang="0">
                    <a:pos x="connsiteX0" y="connsiteY0"/>
                  </a:cxn>
                  <a:cxn ang="0">
                    <a:pos x="connsiteX1" y="connsiteY1"/>
                  </a:cxn>
                  <a:cxn ang="0">
                    <a:pos x="connsiteX2" y="connsiteY2"/>
                  </a:cxn>
                  <a:cxn ang="0">
                    <a:pos x="connsiteX3" y="connsiteY3"/>
                  </a:cxn>
                </a:cxnLst>
                <a:rect l="l" t="t" r="r" b="b"/>
                <a:pathLst>
                  <a:path w="388619" h="224789">
                    <a:moveTo>
                      <a:pt x="23813" y="224790"/>
                    </a:moveTo>
                    <a:lnTo>
                      <a:pt x="0" y="210502"/>
                    </a:lnTo>
                    <a:lnTo>
                      <a:pt x="364808" y="0"/>
                    </a:lnTo>
                    <a:lnTo>
                      <a:pt x="388620" y="13335"/>
                    </a:lnTo>
                    <a:close/>
                  </a:path>
                </a:pathLst>
              </a:custGeom>
              <a:solidFill>
                <a:srgbClr val="BFD4DB"/>
              </a:solidFill>
              <a:ln w="9525" cap="flat">
                <a:noFill/>
                <a:prstDash val="solid"/>
                <a:miter/>
              </a:ln>
            </p:spPr>
            <p:txBody>
              <a:bodyPr rtlCol="0" anchor="ctr"/>
              <a:lstStyle/>
              <a:p>
                <a:endParaRPr lang="en-US"/>
              </a:p>
            </p:txBody>
          </p:sp>
          <p:sp>
            <p:nvSpPr>
              <p:cNvPr id="172" name="Freeform: Shape 1523">
                <a:extLst>
                  <a:ext uri="{FF2B5EF4-FFF2-40B4-BE49-F238E27FC236}">
                    <a16:creationId xmlns:a16="http://schemas.microsoft.com/office/drawing/2014/main" id="{B59976C6-4586-9779-AFB4-6687EAFE306F}"/>
                  </a:ext>
                </a:extLst>
              </p:cNvPr>
              <p:cNvSpPr/>
              <p:nvPr/>
            </p:nvSpPr>
            <p:spPr>
              <a:xfrm>
                <a:off x="6912839" y="3445275"/>
                <a:ext cx="55090" cy="1197738"/>
              </a:xfrm>
              <a:custGeom>
                <a:avLst/>
                <a:gdLst>
                  <a:gd name="connsiteX0" fmla="*/ 25717 w 25717"/>
                  <a:gd name="connsiteY0" fmla="*/ 559118 h 559117"/>
                  <a:gd name="connsiteX1" fmla="*/ 1905 w 25717"/>
                  <a:gd name="connsiteY1" fmla="*/ 545783 h 559117"/>
                  <a:gd name="connsiteX2" fmla="*/ 0 w 25717"/>
                  <a:gd name="connsiteY2" fmla="*/ 0 h 559117"/>
                  <a:gd name="connsiteX3" fmla="*/ 23813 w 25717"/>
                  <a:gd name="connsiteY3" fmla="*/ 13335 h 559117"/>
                </a:gdLst>
                <a:ahLst/>
                <a:cxnLst>
                  <a:cxn ang="0">
                    <a:pos x="connsiteX0" y="connsiteY0"/>
                  </a:cxn>
                  <a:cxn ang="0">
                    <a:pos x="connsiteX1" y="connsiteY1"/>
                  </a:cxn>
                  <a:cxn ang="0">
                    <a:pos x="connsiteX2" y="connsiteY2"/>
                  </a:cxn>
                  <a:cxn ang="0">
                    <a:pos x="connsiteX3" y="connsiteY3"/>
                  </a:cxn>
                </a:cxnLst>
                <a:rect l="l" t="t" r="r" b="b"/>
                <a:pathLst>
                  <a:path w="25717" h="559117">
                    <a:moveTo>
                      <a:pt x="25717" y="559118"/>
                    </a:moveTo>
                    <a:lnTo>
                      <a:pt x="1905" y="545783"/>
                    </a:lnTo>
                    <a:lnTo>
                      <a:pt x="0" y="0"/>
                    </a:lnTo>
                    <a:lnTo>
                      <a:pt x="23813" y="13335"/>
                    </a:lnTo>
                    <a:close/>
                  </a:path>
                </a:pathLst>
              </a:custGeom>
              <a:solidFill>
                <a:srgbClr val="778488"/>
              </a:solidFill>
              <a:ln w="9525" cap="flat">
                <a:noFill/>
                <a:prstDash val="solid"/>
                <a:miter/>
              </a:ln>
            </p:spPr>
            <p:txBody>
              <a:bodyPr rtlCol="0" anchor="ctr"/>
              <a:lstStyle/>
              <a:p>
                <a:endParaRPr lang="en-US"/>
              </a:p>
            </p:txBody>
          </p:sp>
          <p:sp>
            <p:nvSpPr>
              <p:cNvPr id="173" name="Freeform: Shape 1524">
                <a:extLst>
                  <a:ext uri="{FF2B5EF4-FFF2-40B4-BE49-F238E27FC236}">
                    <a16:creationId xmlns:a16="http://schemas.microsoft.com/office/drawing/2014/main" id="{CA1D2821-A56C-6F24-CF7D-3EED6FB3EC53}"/>
                  </a:ext>
                </a:extLst>
              </p:cNvPr>
              <p:cNvSpPr/>
              <p:nvPr/>
            </p:nvSpPr>
            <p:spPr>
              <a:xfrm>
                <a:off x="6182360" y="3473843"/>
                <a:ext cx="785566" cy="1622149"/>
              </a:xfrm>
              <a:custGeom>
                <a:avLst/>
                <a:gdLst>
                  <a:gd name="connsiteX0" fmla="*/ 364808 w 366712"/>
                  <a:gd name="connsiteY0" fmla="*/ 0 h 757237"/>
                  <a:gd name="connsiteX1" fmla="*/ 366713 w 366712"/>
                  <a:gd name="connsiteY1" fmla="*/ 545783 h 757237"/>
                  <a:gd name="connsiteX2" fmla="*/ 1905 w 366712"/>
                  <a:gd name="connsiteY2" fmla="*/ 757238 h 757237"/>
                  <a:gd name="connsiteX3" fmla="*/ 0 w 366712"/>
                  <a:gd name="connsiteY3" fmla="*/ 210503 h 757237"/>
                </a:gdLst>
                <a:ahLst/>
                <a:cxnLst>
                  <a:cxn ang="0">
                    <a:pos x="connsiteX0" y="connsiteY0"/>
                  </a:cxn>
                  <a:cxn ang="0">
                    <a:pos x="connsiteX1" y="connsiteY1"/>
                  </a:cxn>
                  <a:cxn ang="0">
                    <a:pos x="connsiteX2" y="connsiteY2"/>
                  </a:cxn>
                  <a:cxn ang="0">
                    <a:pos x="connsiteX3" y="connsiteY3"/>
                  </a:cxn>
                </a:cxnLst>
                <a:rect l="l" t="t" r="r" b="b"/>
                <a:pathLst>
                  <a:path w="366712" h="757237">
                    <a:moveTo>
                      <a:pt x="364808" y="0"/>
                    </a:moveTo>
                    <a:lnTo>
                      <a:pt x="366713" y="545783"/>
                    </a:lnTo>
                    <a:lnTo>
                      <a:pt x="1905" y="757238"/>
                    </a:lnTo>
                    <a:lnTo>
                      <a:pt x="0" y="210503"/>
                    </a:lnTo>
                    <a:close/>
                  </a:path>
                </a:pathLst>
              </a:custGeom>
              <a:gradFill>
                <a:gsLst>
                  <a:gs pos="15000">
                    <a:schemeClr val="accent2"/>
                  </a:gs>
                  <a:gs pos="100000">
                    <a:schemeClr val="accent2">
                      <a:lumMod val="75000"/>
                    </a:schemeClr>
                  </a:gs>
                </a:gsLst>
                <a:path path="circle">
                  <a:fillToRect r="100000" b="100000"/>
                </a:path>
              </a:gradFill>
              <a:ln w="9525" cap="flat">
                <a:noFill/>
                <a:prstDash val="solid"/>
                <a:miter/>
              </a:ln>
            </p:spPr>
            <p:txBody>
              <a:bodyPr rtlCol="0" anchor="ctr"/>
              <a:lstStyle/>
              <a:p>
                <a:endParaRPr lang="en-US"/>
              </a:p>
            </p:txBody>
          </p:sp>
          <p:sp>
            <p:nvSpPr>
              <p:cNvPr id="174" name="Freeform: Shape 1525">
                <a:extLst>
                  <a:ext uri="{FF2B5EF4-FFF2-40B4-BE49-F238E27FC236}">
                    <a16:creationId xmlns:a16="http://schemas.microsoft.com/office/drawing/2014/main" id="{F2D2C039-F49D-0248-4A34-2510B7D5E67A}"/>
                  </a:ext>
                </a:extLst>
              </p:cNvPr>
              <p:cNvSpPr/>
              <p:nvPr/>
            </p:nvSpPr>
            <p:spPr>
              <a:xfrm>
                <a:off x="6131352" y="3445275"/>
                <a:ext cx="832497" cy="479501"/>
              </a:xfrm>
              <a:custGeom>
                <a:avLst/>
                <a:gdLst>
                  <a:gd name="connsiteX0" fmla="*/ 23813 w 388620"/>
                  <a:gd name="connsiteY0" fmla="*/ 223838 h 223837"/>
                  <a:gd name="connsiteX1" fmla="*/ 0 w 388620"/>
                  <a:gd name="connsiteY1" fmla="*/ 210503 h 223837"/>
                  <a:gd name="connsiteX2" fmla="*/ 364808 w 388620"/>
                  <a:gd name="connsiteY2" fmla="*/ 0 h 223837"/>
                  <a:gd name="connsiteX3" fmla="*/ 388620 w 388620"/>
                  <a:gd name="connsiteY3" fmla="*/ 13335 h 223837"/>
                </a:gdLst>
                <a:ahLst/>
                <a:cxnLst>
                  <a:cxn ang="0">
                    <a:pos x="connsiteX0" y="connsiteY0"/>
                  </a:cxn>
                  <a:cxn ang="0">
                    <a:pos x="connsiteX1" y="connsiteY1"/>
                  </a:cxn>
                  <a:cxn ang="0">
                    <a:pos x="connsiteX2" y="connsiteY2"/>
                  </a:cxn>
                  <a:cxn ang="0">
                    <a:pos x="connsiteX3" y="connsiteY3"/>
                  </a:cxn>
                </a:cxnLst>
                <a:rect l="l" t="t" r="r" b="b"/>
                <a:pathLst>
                  <a:path w="388620" h="223837">
                    <a:moveTo>
                      <a:pt x="23813" y="223838"/>
                    </a:moveTo>
                    <a:lnTo>
                      <a:pt x="0" y="210503"/>
                    </a:lnTo>
                    <a:lnTo>
                      <a:pt x="364808" y="0"/>
                    </a:lnTo>
                    <a:lnTo>
                      <a:pt x="388620" y="13335"/>
                    </a:lnTo>
                    <a:close/>
                  </a:path>
                </a:pathLst>
              </a:custGeom>
              <a:solidFill>
                <a:srgbClr val="91B8C9"/>
              </a:solidFill>
              <a:ln w="9525" cap="flat">
                <a:noFill/>
                <a:prstDash val="solid"/>
                <a:miter/>
              </a:ln>
            </p:spPr>
            <p:txBody>
              <a:bodyPr rtlCol="0" anchor="ctr"/>
              <a:lstStyle/>
              <a:p>
                <a:endParaRPr lang="en-US"/>
              </a:p>
            </p:txBody>
          </p:sp>
          <p:sp>
            <p:nvSpPr>
              <p:cNvPr id="175" name="Freeform: Shape 1526">
                <a:extLst>
                  <a:ext uri="{FF2B5EF4-FFF2-40B4-BE49-F238E27FC236}">
                    <a16:creationId xmlns:a16="http://schemas.microsoft.com/office/drawing/2014/main" id="{9218A638-55D2-2754-6179-0A511036A933}"/>
                  </a:ext>
                </a:extLst>
              </p:cNvPr>
              <p:cNvSpPr/>
              <p:nvPr/>
            </p:nvSpPr>
            <p:spPr>
              <a:xfrm>
                <a:off x="6131352" y="3896215"/>
                <a:ext cx="55090" cy="1199776"/>
              </a:xfrm>
              <a:custGeom>
                <a:avLst/>
                <a:gdLst>
                  <a:gd name="connsiteX0" fmla="*/ 25718 w 25717"/>
                  <a:gd name="connsiteY0" fmla="*/ 560070 h 560069"/>
                  <a:gd name="connsiteX1" fmla="*/ 1905 w 25717"/>
                  <a:gd name="connsiteY1" fmla="*/ 545783 h 560069"/>
                  <a:gd name="connsiteX2" fmla="*/ 0 w 25717"/>
                  <a:gd name="connsiteY2" fmla="*/ 0 h 560069"/>
                  <a:gd name="connsiteX3" fmla="*/ 23813 w 25717"/>
                  <a:gd name="connsiteY3" fmla="*/ 13335 h 560069"/>
                </a:gdLst>
                <a:ahLst/>
                <a:cxnLst>
                  <a:cxn ang="0">
                    <a:pos x="connsiteX0" y="connsiteY0"/>
                  </a:cxn>
                  <a:cxn ang="0">
                    <a:pos x="connsiteX1" y="connsiteY1"/>
                  </a:cxn>
                  <a:cxn ang="0">
                    <a:pos x="connsiteX2" y="connsiteY2"/>
                  </a:cxn>
                  <a:cxn ang="0">
                    <a:pos x="connsiteX3" y="connsiteY3"/>
                  </a:cxn>
                </a:cxnLst>
                <a:rect l="l" t="t" r="r" b="b"/>
                <a:pathLst>
                  <a:path w="25717" h="560069">
                    <a:moveTo>
                      <a:pt x="25718" y="560070"/>
                    </a:moveTo>
                    <a:lnTo>
                      <a:pt x="1905" y="545783"/>
                    </a:lnTo>
                    <a:lnTo>
                      <a:pt x="0" y="0"/>
                    </a:lnTo>
                    <a:lnTo>
                      <a:pt x="23813" y="13335"/>
                    </a:lnTo>
                    <a:close/>
                  </a:path>
                </a:pathLst>
              </a:custGeom>
              <a:solidFill>
                <a:srgbClr val="5A727D"/>
              </a:solidFill>
              <a:ln w="9525" cap="flat">
                <a:noFill/>
                <a:prstDash val="solid"/>
                <a:miter/>
              </a:ln>
            </p:spPr>
            <p:txBody>
              <a:bodyPr rtlCol="0" anchor="ctr"/>
              <a:lstStyle/>
              <a:p>
                <a:endParaRPr lang="en-US"/>
              </a:p>
            </p:txBody>
          </p:sp>
          <p:sp>
            <p:nvSpPr>
              <p:cNvPr id="176" name="Freeform: Shape 1527">
                <a:extLst>
                  <a:ext uri="{FF2B5EF4-FFF2-40B4-BE49-F238E27FC236}">
                    <a16:creationId xmlns:a16="http://schemas.microsoft.com/office/drawing/2014/main" id="{5ADB0807-A08D-17BB-1374-195F50FBBEDF}"/>
                  </a:ext>
                </a:extLst>
              </p:cNvPr>
              <p:cNvSpPr/>
              <p:nvPr/>
            </p:nvSpPr>
            <p:spPr>
              <a:xfrm>
                <a:off x="6070138" y="3894174"/>
                <a:ext cx="67332" cy="1454831"/>
              </a:xfrm>
              <a:custGeom>
                <a:avLst/>
                <a:gdLst>
                  <a:gd name="connsiteX0" fmla="*/ 25718 w 31432"/>
                  <a:gd name="connsiteY0" fmla="*/ 666750 h 679132"/>
                  <a:gd name="connsiteX1" fmla="*/ 23813 w 31432"/>
                  <a:gd name="connsiteY1" fmla="*/ 13335 h 679132"/>
                  <a:gd name="connsiteX2" fmla="*/ 0 w 31432"/>
                  <a:gd name="connsiteY2" fmla="*/ 0 h 679132"/>
                  <a:gd name="connsiteX3" fmla="*/ 1905 w 31432"/>
                  <a:gd name="connsiteY3" fmla="*/ 653415 h 679132"/>
                  <a:gd name="connsiteX4" fmla="*/ 7620 w 31432"/>
                  <a:gd name="connsiteY4" fmla="*/ 665798 h 679132"/>
                  <a:gd name="connsiteX5" fmla="*/ 31433 w 31432"/>
                  <a:gd name="connsiteY5" fmla="*/ 679133 h 679132"/>
                  <a:gd name="connsiteX6" fmla="*/ 25718 w 31432"/>
                  <a:gd name="connsiteY6" fmla="*/ 666750 h 67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32" h="679132">
                    <a:moveTo>
                      <a:pt x="25718" y="666750"/>
                    </a:moveTo>
                    <a:lnTo>
                      <a:pt x="23813" y="13335"/>
                    </a:lnTo>
                    <a:lnTo>
                      <a:pt x="0" y="0"/>
                    </a:lnTo>
                    <a:lnTo>
                      <a:pt x="1905" y="653415"/>
                    </a:lnTo>
                    <a:cubicBezTo>
                      <a:pt x="1905" y="659130"/>
                      <a:pt x="3810" y="663893"/>
                      <a:pt x="7620" y="665798"/>
                    </a:cubicBezTo>
                    <a:lnTo>
                      <a:pt x="31433" y="679133"/>
                    </a:lnTo>
                    <a:cubicBezTo>
                      <a:pt x="27623" y="677228"/>
                      <a:pt x="25718" y="673418"/>
                      <a:pt x="25718" y="666750"/>
                    </a:cubicBezTo>
                    <a:close/>
                  </a:path>
                </a:pathLst>
              </a:custGeom>
              <a:solidFill>
                <a:srgbClr val="A9D6EA"/>
              </a:solidFill>
              <a:ln w="9525" cap="flat">
                <a:noFill/>
                <a:prstDash val="solid"/>
                <a:miter/>
              </a:ln>
            </p:spPr>
            <p:txBody>
              <a:bodyPr rtlCol="0" anchor="ctr"/>
              <a:lstStyle/>
              <a:p>
                <a:endParaRPr lang="en-US"/>
              </a:p>
            </p:txBody>
          </p:sp>
          <p:sp>
            <p:nvSpPr>
              <p:cNvPr id="177" name="Freeform: Shape 1528">
                <a:extLst>
                  <a:ext uri="{FF2B5EF4-FFF2-40B4-BE49-F238E27FC236}">
                    <a16:creationId xmlns:a16="http://schemas.microsoft.com/office/drawing/2014/main" id="{99A65D56-3182-26E7-E98E-2978268B272B}"/>
                  </a:ext>
                </a:extLst>
              </p:cNvPr>
              <p:cNvSpPr/>
              <p:nvPr/>
            </p:nvSpPr>
            <p:spPr>
              <a:xfrm>
                <a:off x="6121149" y="3368673"/>
                <a:ext cx="912072" cy="1983478"/>
              </a:xfrm>
              <a:custGeom>
                <a:avLst/>
                <a:gdLst>
                  <a:gd name="connsiteX0" fmla="*/ 404813 w 425767"/>
                  <a:gd name="connsiteY0" fmla="*/ 2422 h 925910"/>
                  <a:gd name="connsiteX1" fmla="*/ 423863 w 425767"/>
                  <a:gd name="connsiteY1" fmla="*/ 12899 h 925910"/>
                  <a:gd name="connsiteX2" fmla="*/ 425768 w 425767"/>
                  <a:gd name="connsiteY2" fmla="*/ 666314 h 925910"/>
                  <a:gd name="connsiteX3" fmla="*/ 406718 w 425767"/>
                  <a:gd name="connsiteY3" fmla="*/ 699652 h 925910"/>
                  <a:gd name="connsiteX4" fmla="*/ 20955 w 425767"/>
                  <a:gd name="connsiteY4" fmla="*/ 923489 h 925910"/>
                  <a:gd name="connsiteX5" fmla="*/ 1905 w 425767"/>
                  <a:gd name="connsiteY5" fmla="*/ 913012 h 925910"/>
                  <a:gd name="connsiteX6" fmla="*/ 0 w 425767"/>
                  <a:gd name="connsiteY6" fmla="*/ 259597 h 925910"/>
                  <a:gd name="connsiteX7" fmla="*/ 19050 w 425767"/>
                  <a:gd name="connsiteY7" fmla="*/ 226259 h 925910"/>
                  <a:gd name="connsiteX8" fmla="*/ 404813 w 425767"/>
                  <a:gd name="connsiteY8" fmla="*/ 2422 h 925910"/>
                  <a:gd name="connsiteX9" fmla="*/ 395288 w 425767"/>
                  <a:gd name="connsiteY9" fmla="*/ 594877 h 925910"/>
                  <a:gd name="connsiteX10" fmla="*/ 393383 w 425767"/>
                  <a:gd name="connsiteY10" fmla="*/ 49094 h 925910"/>
                  <a:gd name="connsiteX11" fmla="*/ 28575 w 425767"/>
                  <a:gd name="connsiteY11" fmla="*/ 259597 h 925910"/>
                  <a:gd name="connsiteX12" fmla="*/ 30480 w 425767"/>
                  <a:gd name="connsiteY12" fmla="*/ 805379 h 925910"/>
                  <a:gd name="connsiteX13" fmla="*/ 395288 w 425767"/>
                  <a:gd name="connsiteY13" fmla="*/ 594877 h 925910"/>
                  <a:gd name="connsiteX14" fmla="*/ 395288 w 425767"/>
                  <a:gd name="connsiteY14" fmla="*/ 594877 h 925910"/>
                  <a:gd name="connsiteX15" fmla="*/ 212408 w 425767"/>
                  <a:gd name="connsiteY15" fmla="*/ 780614 h 925910"/>
                  <a:gd name="connsiteX16" fmla="*/ 234315 w 425767"/>
                  <a:gd name="connsiteY16" fmla="*/ 742514 h 925910"/>
                  <a:gd name="connsiteX17" fmla="*/ 212408 w 425767"/>
                  <a:gd name="connsiteY17" fmla="*/ 730132 h 925910"/>
                  <a:gd name="connsiteX18" fmla="*/ 190500 w 425767"/>
                  <a:gd name="connsiteY18" fmla="*/ 768232 h 925910"/>
                  <a:gd name="connsiteX19" fmla="*/ 212408 w 425767"/>
                  <a:gd name="connsiteY19" fmla="*/ 780614 h 925910"/>
                  <a:gd name="connsiteX20" fmla="*/ 212408 w 425767"/>
                  <a:gd name="connsiteY20" fmla="*/ 780614 h 9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767" h="925910">
                    <a:moveTo>
                      <a:pt x="404813" y="2422"/>
                    </a:moveTo>
                    <a:cubicBezTo>
                      <a:pt x="415290" y="-3293"/>
                      <a:pt x="423863" y="1469"/>
                      <a:pt x="423863" y="12899"/>
                    </a:cubicBezTo>
                    <a:lnTo>
                      <a:pt x="425768" y="666314"/>
                    </a:lnTo>
                    <a:cubicBezTo>
                      <a:pt x="425768" y="678697"/>
                      <a:pt x="417195" y="692984"/>
                      <a:pt x="406718" y="699652"/>
                    </a:cubicBezTo>
                    <a:lnTo>
                      <a:pt x="20955" y="923489"/>
                    </a:lnTo>
                    <a:cubicBezTo>
                      <a:pt x="10478" y="929204"/>
                      <a:pt x="1905" y="924442"/>
                      <a:pt x="1905" y="913012"/>
                    </a:cubicBezTo>
                    <a:lnTo>
                      <a:pt x="0" y="259597"/>
                    </a:lnTo>
                    <a:cubicBezTo>
                      <a:pt x="0" y="247214"/>
                      <a:pt x="8573" y="232927"/>
                      <a:pt x="19050" y="226259"/>
                    </a:cubicBezTo>
                    <a:lnTo>
                      <a:pt x="404813" y="2422"/>
                    </a:lnTo>
                    <a:close/>
                    <a:moveTo>
                      <a:pt x="395288" y="594877"/>
                    </a:moveTo>
                    <a:lnTo>
                      <a:pt x="393383" y="49094"/>
                    </a:lnTo>
                    <a:lnTo>
                      <a:pt x="28575" y="259597"/>
                    </a:lnTo>
                    <a:lnTo>
                      <a:pt x="30480" y="805379"/>
                    </a:lnTo>
                    <a:lnTo>
                      <a:pt x="395288" y="594877"/>
                    </a:lnTo>
                    <a:lnTo>
                      <a:pt x="395288" y="594877"/>
                    </a:lnTo>
                    <a:close/>
                    <a:moveTo>
                      <a:pt x="212408" y="780614"/>
                    </a:moveTo>
                    <a:cubicBezTo>
                      <a:pt x="224790" y="773947"/>
                      <a:pt x="234315" y="756802"/>
                      <a:pt x="234315" y="742514"/>
                    </a:cubicBezTo>
                    <a:cubicBezTo>
                      <a:pt x="234315" y="728227"/>
                      <a:pt x="224790" y="722512"/>
                      <a:pt x="212408" y="730132"/>
                    </a:cubicBezTo>
                    <a:cubicBezTo>
                      <a:pt x="200025" y="736799"/>
                      <a:pt x="190500" y="753944"/>
                      <a:pt x="190500" y="768232"/>
                    </a:cubicBezTo>
                    <a:cubicBezTo>
                      <a:pt x="189548" y="782519"/>
                      <a:pt x="200025" y="788234"/>
                      <a:pt x="212408" y="780614"/>
                    </a:cubicBezTo>
                    <a:lnTo>
                      <a:pt x="212408" y="780614"/>
                    </a:lnTo>
                    <a:close/>
                  </a:path>
                </a:pathLst>
              </a:custGeom>
              <a:solidFill>
                <a:srgbClr val="DEF6FF"/>
              </a:solidFill>
              <a:ln w="9525" cap="flat">
                <a:noFill/>
                <a:prstDash val="solid"/>
                <a:miter/>
              </a:ln>
            </p:spPr>
            <p:txBody>
              <a:bodyPr rtlCol="0" anchor="ctr"/>
              <a:lstStyle/>
              <a:p>
                <a:endParaRPr lang="en-US"/>
              </a:p>
            </p:txBody>
          </p:sp>
          <p:sp>
            <p:nvSpPr>
              <p:cNvPr id="178" name="Freeform: Shape 1529">
                <a:extLst>
                  <a:ext uri="{FF2B5EF4-FFF2-40B4-BE49-F238E27FC236}">
                    <a16:creationId xmlns:a16="http://schemas.microsoft.com/office/drawing/2014/main" id="{391AEF5B-83DB-90D5-E623-84C6655575B2}"/>
                  </a:ext>
                </a:extLst>
              </p:cNvPr>
              <p:cNvSpPr/>
              <p:nvPr/>
            </p:nvSpPr>
            <p:spPr>
              <a:xfrm>
                <a:off x="6070138" y="3339175"/>
                <a:ext cx="946763" cy="587646"/>
              </a:xfrm>
              <a:custGeom>
                <a:avLst/>
                <a:gdLst>
                  <a:gd name="connsiteX0" fmla="*/ 419100 w 441960"/>
                  <a:gd name="connsiteY0" fmla="*/ 953 h 274319"/>
                  <a:gd name="connsiteX1" fmla="*/ 419100 w 441960"/>
                  <a:gd name="connsiteY1" fmla="*/ 953 h 274319"/>
                  <a:gd name="connsiteX2" fmla="*/ 418148 w 441960"/>
                  <a:gd name="connsiteY2" fmla="*/ 0 h 274319"/>
                  <a:gd name="connsiteX3" fmla="*/ 417195 w 441960"/>
                  <a:gd name="connsiteY3" fmla="*/ 0 h 274319"/>
                  <a:gd name="connsiteX4" fmla="*/ 416243 w 441960"/>
                  <a:gd name="connsiteY4" fmla="*/ 0 h 274319"/>
                  <a:gd name="connsiteX5" fmla="*/ 416243 w 441960"/>
                  <a:gd name="connsiteY5" fmla="*/ 0 h 274319"/>
                  <a:gd name="connsiteX6" fmla="*/ 416243 w 441960"/>
                  <a:gd name="connsiteY6" fmla="*/ 0 h 274319"/>
                  <a:gd name="connsiteX7" fmla="*/ 415290 w 441960"/>
                  <a:gd name="connsiteY7" fmla="*/ 0 h 274319"/>
                  <a:gd name="connsiteX8" fmla="*/ 414338 w 441960"/>
                  <a:gd name="connsiteY8" fmla="*/ 0 h 274319"/>
                  <a:gd name="connsiteX9" fmla="*/ 414338 w 441960"/>
                  <a:gd name="connsiteY9" fmla="*/ 0 h 274319"/>
                  <a:gd name="connsiteX10" fmla="*/ 414338 w 441960"/>
                  <a:gd name="connsiteY10" fmla="*/ 0 h 274319"/>
                  <a:gd name="connsiteX11" fmla="*/ 413385 w 441960"/>
                  <a:gd name="connsiteY11" fmla="*/ 0 h 274319"/>
                  <a:gd name="connsiteX12" fmla="*/ 411480 w 441960"/>
                  <a:gd name="connsiteY12" fmla="*/ 0 h 274319"/>
                  <a:gd name="connsiteX13" fmla="*/ 410528 w 441960"/>
                  <a:gd name="connsiteY13" fmla="*/ 0 h 274319"/>
                  <a:gd name="connsiteX14" fmla="*/ 409575 w 441960"/>
                  <a:gd name="connsiteY14" fmla="*/ 0 h 274319"/>
                  <a:gd name="connsiteX15" fmla="*/ 408623 w 441960"/>
                  <a:gd name="connsiteY15" fmla="*/ 0 h 274319"/>
                  <a:gd name="connsiteX16" fmla="*/ 405765 w 441960"/>
                  <a:gd name="connsiteY16" fmla="*/ 953 h 274319"/>
                  <a:gd name="connsiteX17" fmla="*/ 19050 w 441960"/>
                  <a:gd name="connsiteY17" fmla="*/ 225743 h 274319"/>
                  <a:gd name="connsiteX18" fmla="*/ 15240 w 441960"/>
                  <a:gd name="connsiteY18" fmla="*/ 228600 h 274319"/>
                  <a:gd name="connsiteX19" fmla="*/ 14288 w 441960"/>
                  <a:gd name="connsiteY19" fmla="*/ 229553 h 274319"/>
                  <a:gd name="connsiteX20" fmla="*/ 12383 w 441960"/>
                  <a:gd name="connsiteY20" fmla="*/ 231458 h 274319"/>
                  <a:gd name="connsiteX21" fmla="*/ 11430 w 441960"/>
                  <a:gd name="connsiteY21" fmla="*/ 232410 h 274319"/>
                  <a:gd name="connsiteX22" fmla="*/ 10478 w 441960"/>
                  <a:gd name="connsiteY22" fmla="*/ 233363 h 274319"/>
                  <a:gd name="connsiteX23" fmla="*/ 9525 w 441960"/>
                  <a:gd name="connsiteY23" fmla="*/ 234315 h 274319"/>
                  <a:gd name="connsiteX24" fmla="*/ 7620 w 441960"/>
                  <a:gd name="connsiteY24" fmla="*/ 236220 h 274319"/>
                  <a:gd name="connsiteX25" fmla="*/ 7620 w 441960"/>
                  <a:gd name="connsiteY25" fmla="*/ 237173 h 274319"/>
                  <a:gd name="connsiteX26" fmla="*/ 7620 w 441960"/>
                  <a:gd name="connsiteY26" fmla="*/ 237173 h 274319"/>
                  <a:gd name="connsiteX27" fmla="*/ 7620 w 441960"/>
                  <a:gd name="connsiteY27" fmla="*/ 238125 h 274319"/>
                  <a:gd name="connsiteX28" fmla="*/ 6668 w 441960"/>
                  <a:gd name="connsiteY28" fmla="*/ 240030 h 274319"/>
                  <a:gd name="connsiteX29" fmla="*/ 5715 w 441960"/>
                  <a:gd name="connsiteY29" fmla="*/ 241935 h 274319"/>
                  <a:gd name="connsiteX30" fmla="*/ 5715 w 441960"/>
                  <a:gd name="connsiteY30" fmla="*/ 241935 h 274319"/>
                  <a:gd name="connsiteX31" fmla="*/ 5715 w 441960"/>
                  <a:gd name="connsiteY31" fmla="*/ 241935 h 274319"/>
                  <a:gd name="connsiteX32" fmla="*/ 4763 w 441960"/>
                  <a:gd name="connsiteY32" fmla="*/ 242888 h 274319"/>
                  <a:gd name="connsiteX33" fmla="*/ 3810 w 441960"/>
                  <a:gd name="connsiteY33" fmla="*/ 244793 h 274319"/>
                  <a:gd name="connsiteX34" fmla="*/ 2858 w 441960"/>
                  <a:gd name="connsiteY34" fmla="*/ 246698 h 274319"/>
                  <a:gd name="connsiteX35" fmla="*/ 2858 w 441960"/>
                  <a:gd name="connsiteY35" fmla="*/ 246698 h 274319"/>
                  <a:gd name="connsiteX36" fmla="*/ 2858 w 441960"/>
                  <a:gd name="connsiteY36" fmla="*/ 246698 h 274319"/>
                  <a:gd name="connsiteX37" fmla="*/ 1905 w 441960"/>
                  <a:gd name="connsiteY37" fmla="*/ 248603 h 274319"/>
                  <a:gd name="connsiteX38" fmla="*/ 953 w 441960"/>
                  <a:gd name="connsiteY38" fmla="*/ 250508 h 274319"/>
                  <a:gd name="connsiteX39" fmla="*/ 953 w 441960"/>
                  <a:gd name="connsiteY39" fmla="*/ 251460 h 274319"/>
                  <a:gd name="connsiteX40" fmla="*/ 953 w 441960"/>
                  <a:gd name="connsiteY40" fmla="*/ 251460 h 274319"/>
                  <a:gd name="connsiteX41" fmla="*/ 953 w 441960"/>
                  <a:gd name="connsiteY41" fmla="*/ 252413 h 274319"/>
                  <a:gd name="connsiteX42" fmla="*/ 0 w 441960"/>
                  <a:gd name="connsiteY42" fmla="*/ 254318 h 274319"/>
                  <a:gd name="connsiteX43" fmla="*/ 0 w 441960"/>
                  <a:gd name="connsiteY43" fmla="*/ 255270 h 274319"/>
                  <a:gd name="connsiteX44" fmla="*/ 0 w 441960"/>
                  <a:gd name="connsiteY44" fmla="*/ 256223 h 274319"/>
                  <a:gd name="connsiteX45" fmla="*/ 0 w 441960"/>
                  <a:gd name="connsiteY45" fmla="*/ 257175 h 274319"/>
                  <a:gd name="connsiteX46" fmla="*/ 0 w 441960"/>
                  <a:gd name="connsiteY46" fmla="*/ 260985 h 274319"/>
                  <a:gd name="connsiteX47" fmla="*/ 23813 w 441960"/>
                  <a:gd name="connsiteY47" fmla="*/ 274320 h 274319"/>
                  <a:gd name="connsiteX48" fmla="*/ 23813 w 441960"/>
                  <a:gd name="connsiteY48" fmla="*/ 269558 h 274319"/>
                  <a:gd name="connsiteX49" fmla="*/ 23813 w 441960"/>
                  <a:gd name="connsiteY49" fmla="*/ 268605 h 274319"/>
                  <a:gd name="connsiteX50" fmla="*/ 24765 w 441960"/>
                  <a:gd name="connsiteY50" fmla="*/ 264795 h 274319"/>
                  <a:gd name="connsiteX51" fmla="*/ 24765 w 441960"/>
                  <a:gd name="connsiteY51" fmla="*/ 264795 h 274319"/>
                  <a:gd name="connsiteX52" fmla="*/ 26670 w 441960"/>
                  <a:gd name="connsiteY52" fmla="*/ 260033 h 274319"/>
                  <a:gd name="connsiteX53" fmla="*/ 26670 w 441960"/>
                  <a:gd name="connsiteY53" fmla="*/ 260033 h 274319"/>
                  <a:gd name="connsiteX54" fmla="*/ 28575 w 441960"/>
                  <a:gd name="connsiteY54" fmla="*/ 255270 h 274319"/>
                  <a:gd name="connsiteX55" fmla="*/ 28575 w 441960"/>
                  <a:gd name="connsiteY55" fmla="*/ 255270 h 274319"/>
                  <a:gd name="connsiteX56" fmla="*/ 31433 w 441960"/>
                  <a:gd name="connsiteY56" fmla="*/ 251460 h 274319"/>
                  <a:gd name="connsiteX57" fmla="*/ 31433 w 441960"/>
                  <a:gd name="connsiteY57" fmla="*/ 251460 h 274319"/>
                  <a:gd name="connsiteX58" fmla="*/ 34290 w 441960"/>
                  <a:gd name="connsiteY58" fmla="*/ 247650 h 274319"/>
                  <a:gd name="connsiteX59" fmla="*/ 35243 w 441960"/>
                  <a:gd name="connsiteY59" fmla="*/ 246698 h 274319"/>
                  <a:gd name="connsiteX60" fmla="*/ 38100 w 441960"/>
                  <a:gd name="connsiteY60" fmla="*/ 244793 h 274319"/>
                  <a:gd name="connsiteX61" fmla="*/ 39053 w 441960"/>
                  <a:gd name="connsiteY61" fmla="*/ 243840 h 274319"/>
                  <a:gd name="connsiteX62" fmla="*/ 42863 w 441960"/>
                  <a:gd name="connsiteY62" fmla="*/ 240983 h 274319"/>
                  <a:gd name="connsiteX63" fmla="*/ 428625 w 441960"/>
                  <a:gd name="connsiteY63" fmla="*/ 16193 h 274319"/>
                  <a:gd name="connsiteX64" fmla="*/ 432435 w 441960"/>
                  <a:gd name="connsiteY64" fmla="*/ 14288 h 274319"/>
                  <a:gd name="connsiteX65" fmla="*/ 433388 w 441960"/>
                  <a:gd name="connsiteY65" fmla="*/ 14288 h 274319"/>
                  <a:gd name="connsiteX66" fmla="*/ 436245 w 441960"/>
                  <a:gd name="connsiteY66" fmla="*/ 13335 h 274319"/>
                  <a:gd name="connsiteX67" fmla="*/ 436245 w 441960"/>
                  <a:gd name="connsiteY67" fmla="*/ 13335 h 274319"/>
                  <a:gd name="connsiteX68" fmla="*/ 439103 w 441960"/>
                  <a:gd name="connsiteY68" fmla="*/ 13335 h 274319"/>
                  <a:gd name="connsiteX69" fmla="*/ 439103 w 441960"/>
                  <a:gd name="connsiteY69" fmla="*/ 13335 h 274319"/>
                  <a:gd name="connsiteX70" fmla="*/ 441960 w 441960"/>
                  <a:gd name="connsiteY70" fmla="*/ 14288 h 274319"/>
                  <a:gd name="connsiteX71" fmla="*/ 419100 w 441960"/>
                  <a:gd name="connsiteY71" fmla="*/ 953 h 27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41960" h="274319">
                    <a:moveTo>
                      <a:pt x="419100" y="953"/>
                    </a:moveTo>
                    <a:cubicBezTo>
                      <a:pt x="419100" y="953"/>
                      <a:pt x="419100" y="953"/>
                      <a:pt x="419100" y="953"/>
                    </a:cubicBezTo>
                    <a:cubicBezTo>
                      <a:pt x="419100" y="953"/>
                      <a:pt x="418148" y="953"/>
                      <a:pt x="418148" y="0"/>
                    </a:cubicBezTo>
                    <a:cubicBezTo>
                      <a:pt x="418148" y="0"/>
                      <a:pt x="417195" y="0"/>
                      <a:pt x="417195" y="0"/>
                    </a:cubicBezTo>
                    <a:cubicBezTo>
                      <a:pt x="417195" y="0"/>
                      <a:pt x="417195" y="0"/>
                      <a:pt x="416243" y="0"/>
                    </a:cubicBezTo>
                    <a:cubicBezTo>
                      <a:pt x="416243" y="0"/>
                      <a:pt x="416243" y="0"/>
                      <a:pt x="416243" y="0"/>
                    </a:cubicBezTo>
                    <a:cubicBezTo>
                      <a:pt x="416243" y="0"/>
                      <a:pt x="416243" y="0"/>
                      <a:pt x="416243" y="0"/>
                    </a:cubicBezTo>
                    <a:cubicBezTo>
                      <a:pt x="416243" y="0"/>
                      <a:pt x="415290" y="0"/>
                      <a:pt x="415290" y="0"/>
                    </a:cubicBezTo>
                    <a:cubicBezTo>
                      <a:pt x="415290" y="0"/>
                      <a:pt x="414338" y="0"/>
                      <a:pt x="414338" y="0"/>
                    </a:cubicBezTo>
                    <a:cubicBezTo>
                      <a:pt x="414338" y="0"/>
                      <a:pt x="414338" y="0"/>
                      <a:pt x="414338" y="0"/>
                    </a:cubicBezTo>
                    <a:cubicBezTo>
                      <a:pt x="414338" y="0"/>
                      <a:pt x="414338" y="0"/>
                      <a:pt x="414338" y="0"/>
                    </a:cubicBezTo>
                    <a:cubicBezTo>
                      <a:pt x="414338" y="0"/>
                      <a:pt x="414338" y="0"/>
                      <a:pt x="413385" y="0"/>
                    </a:cubicBezTo>
                    <a:cubicBezTo>
                      <a:pt x="412433" y="0"/>
                      <a:pt x="412433" y="0"/>
                      <a:pt x="411480" y="0"/>
                    </a:cubicBezTo>
                    <a:cubicBezTo>
                      <a:pt x="411480" y="0"/>
                      <a:pt x="410528" y="0"/>
                      <a:pt x="410528" y="0"/>
                    </a:cubicBezTo>
                    <a:cubicBezTo>
                      <a:pt x="410528" y="0"/>
                      <a:pt x="410528" y="0"/>
                      <a:pt x="409575" y="0"/>
                    </a:cubicBezTo>
                    <a:cubicBezTo>
                      <a:pt x="409575" y="0"/>
                      <a:pt x="408623" y="0"/>
                      <a:pt x="408623" y="0"/>
                    </a:cubicBezTo>
                    <a:cubicBezTo>
                      <a:pt x="407670" y="0"/>
                      <a:pt x="406718" y="953"/>
                      <a:pt x="405765" y="953"/>
                    </a:cubicBezTo>
                    <a:lnTo>
                      <a:pt x="19050" y="225743"/>
                    </a:lnTo>
                    <a:cubicBezTo>
                      <a:pt x="18098" y="226695"/>
                      <a:pt x="16193" y="227648"/>
                      <a:pt x="15240" y="228600"/>
                    </a:cubicBezTo>
                    <a:cubicBezTo>
                      <a:pt x="15240" y="228600"/>
                      <a:pt x="14288" y="229553"/>
                      <a:pt x="14288" y="229553"/>
                    </a:cubicBezTo>
                    <a:cubicBezTo>
                      <a:pt x="13335" y="229553"/>
                      <a:pt x="13335" y="230505"/>
                      <a:pt x="12383" y="231458"/>
                    </a:cubicBezTo>
                    <a:cubicBezTo>
                      <a:pt x="12383" y="231458"/>
                      <a:pt x="12383" y="232410"/>
                      <a:pt x="11430" y="232410"/>
                    </a:cubicBezTo>
                    <a:cubicBezTo>
                      <a:pt x="11430" y="232410"/>
                      <a:pt x="11430" y="232410"/>
                      <a:pt x="10478" y="233363"/>
                    </a:cubicBezTo>
                    <a:cubicBezTo>
                      <a:pt x="10478" y="233363"/>
                      <a:pt x="9525" y="234315"/>
                      <a:pt x="9525" y="234315"/>
                    </a:cubicBezTo>
                    <a:cubicBezTo>
                      <a:pt x="8573" y="235268"/>
                      <a:pt x="8573" y="235268"/>
                      <a:pt x="7620" y="236220"/>
                    </a:cubicBezTo>
                    <a:cubicBezTo>
                      <a:pt x="7620" y="236220"/>
                      <a:pt x="7620" y="236220"/>
                      <a:pt x="7620" y="237173"/>
                    </a:cubicBezTo>
                    <a:cubicBezTo>
                      <a:pt x="7620" y="237173"/>
                      <a:pt x="7620" y="237173"/>
                      <a:pt x="7620" y="237173"/>
                    </a:cubicBezTo>
                    <a:cubicBezTo>
                      <a:pt x="7620" y="237173"/>
                      <a:pt x="7620" y="237173"/>
                      <a:pt x="7620" y="238125"/>
                    </a:cubicBezTo>
                    <a:cubicBezTo>
                      <a:pt x="7620" y="239078"/>
                      <a:pt x="6668" y="239078"/>
                      <a:pt x="6668" y="240030"/>
                    </a:cubicBezTo>
                    <a:cubicBezTo>
                      <a:pt x="6668" y="240983"/>
                      <a:pt x="5715" y="240983"/>
                      <a:pt x="5715" y="241935"/>
                    </a:cubicBezTo>
                    <a:cubicBezTo>
                      <a:pt x="5715" y="241935"/>
                      <a:pt x="5715" y="241935"/>
                      <a:pt x="5715" y="241935"/>
                    </a:cubicBezTo>
                    <a:cubicBezTo>
                      <a:pt x="5715" y="241935"/>
                      <a:pt x="5715" y="241935"/>
                      <a:pt x="5715" y="241935"/>
                    </a:cubicBezTo>
                    <a:cubicBezTo>
                      <a:pt x="5715" y="241935"/>
                      <a:pt x="4763" y="242888"/>
                      <a:pt x="4763" y="242888"/>
                    </a:cubicBezTo>
                    <a:cubicBezTo>
                      <a:pt x="4763" y="243840"/>
                      <a:pt x="3810" y="243840"/>
                      <a:pt x="3810" y="244793"/>
                    </a:cubicBezTo>
                    <a:cubicBezTo>
                      <a:pt x="3810" y="245745"/>
                      <a:pt x="3810" y="245745"/>
                      <a:pt x="2858" y="246698"/>
                    </a:cubicBezTo>
                    <a:cubicBezTo>
                      <a:pt x="2858" y="246698"/>
                      <a:pt x="2858" y="246698"/>
                      <a:pt x="2858" y="246698"/>
                    </a:cubicBezTo>
                    <a:cubicBezTo>
                      <a:pt x="2858" y="246698"/>
                      <a:pt x="2858" y="246698"/>
                      <a:pt x="2858" y="246698"/>
                    </a:cubicBezTo>
                    <a:cubicBezTo>
                      <a:pt x="2858" y="247650"/>
                      <a:pt x="2858" y="247650"/>
                      <a:pt x="1905" y="248603"/>
                    </a:cubicBezTo>
                    <a:cubicBezTo>
                      <a:pt x="1905" y="249555"/>
                      <a:pt x="1905" y="249555"/>
                      <a:pt x="953" y="250508"/>
                    </a:cubicBezTo>
                    <a:cubicBezTo>
                      <a:pt x="953" y="250508"/>
                      <a:pt x="953" y="251460"/>
                      <a:pt x="953" y="251460"/>
                    </a:cubicBezTo>
                    <a:cubicBezTo>
                      <a:pt x="953" y="251460"/>
                      <a:pt x="953" y="251460"/>
                      <a:pt x="953" y="251460"/>
                    </a:cubicBezTo>
                    <a:cubicBezTo>
                      <a:pt x="953" y="251460"/>
                      <a:pt x="953" y="251460"/>
                      <a:pt x="953" y="252413"/>
                    </a:cubicBezTo>
                    <a:cubicBezTo>
                      <a:pt x="953" y="253365"/>
                      <a:pt x="953" y="254318"/>
                      <a:pt x="0" y="254318"/>
                    </a:cubicBezTo>
                    <a:cubicBezTo>
                      <a:pt x="0" y="254318"/>
                      <a:pt x="0" y="255270"/>
                      <a:pt x="0" y="255270"/>
                    </a:cubicBezTo>
                    <a:cubicBezTo>
                      <a:pt x="0" y="255270"/>
                      <a:pt x="0" y="256223"/>
                      <a:pt x="0" y="256223"/>
                    </a:cubicBezTo>
                    <a:cubicBezTo>
                      <a:pt x="0" y="256223"/>
                      <a:pt x="0" y="256223"/>
                      <a:pt x="0" y="257175"/>
                    </a:cubicBezTo>
                    <a:cubicBezTo>
                      <a:pt x="0" y="258128"/>
                      <a:pt x="0" y="260033"/>
                      <a:pt x="0" y="260985"/>
                    </a:cubicBezTo>
                    <a:lnTo>
                      <a:pt x="23813" y="274320"/>
                    </a:lnTo>
                    <a:cubicBezTo>
                      <a:pt x="23813" y="273368"/>
                      <a:pt x="23813" y="271463"/>
                      <a:pt x="23813" y="269558"/>
                    </a:cubicBezTo>
                    <a:cubicBezTo>
                      <a:pt x="23813" y="269558"/>
                      <a:pt x="23813" y="269558"/>
                      <a:pt x="23813" y="268605"/>
                    </a:cubicBezTo>
                    <a:cubicBezTo>
                      <a:pt x="23813" y="267653"/>
                      <a:pt x="24765" y="265748"/>
                      <a:pt x="24765" y="264795"/>
                    </a:cubicBezTo>
                    <a:cubicBezTo>
                      <a:pt x="24765" y="264795"/>
                      <a:pt x="24765" y="264795"/>
                      <a:pt x="24765" y="264795"/>
                    </a:cubicBezTo>
                    <a:cubicBezTo>
                      <a:pt x="24765" y="262890"/>
                      <a:pt x="25718" y="261938"/>
                      <a:pt x="26670" y="260033"/>
                    </a:cubicBezTo>
                    <a:cubicBezTo>
                      <a:pt x="26670" y="260033"/>
                      <a:pt x="26670" y="260033"/>
                      <a:pt x="26670" y="260033"/>
                    </a:cubicBezTo>
                    <a:cubicBezTo>
                      <a:pt x="27623" y="258128"/>
                      <a:pt x="27623" y="257175"/>
                      <a:pt x="28575" y="255270"/>
                    </a:cubicBezTo>
                    <a:cubicBezTo>
                      <a:pt x="28575" y="255270"/>
                      <a:pt x="28575" y="255270"/>
                      <a:pt x="28575" y="255270"/>
                    </a:cubicBezTo>
                    <a:cubicBezTo>
                      <a:pt x="29528" y="254318"/>
                      <a:pt x="30480" y="252413"/>
                      <a:pt x="31433" y="251460"/>
                    </a:cubicBezTo>
                    <a:cubicBezTo>
                      <a:pt x="31433" y="251460"/>
                      <a:pt x="31433" y="251460"/>
                      <a:pt x="31433" y="251460"/>
                    </a:cubicBezTo>
                    <a:cubicBezTo>
                      <a:pt x="32385" y="250508"/>
                      <a:pt x="33338" y="249555"/>
                      <a:pt x="34290" y="247650"/>
                    </a:cubicBezTo>
                    <a:cubicBezTo>
                      <a:pt x="34290" y="247650"/>
                      <a:pt x="34290" y="247650"/>
                      <a:pt x="35243" y="246698"/>
                    </a:cubicBezTo>
                    <a:cubicBezTo>
                      <a:pt x="36195" y="245745"/>
                      <a:pt x="37148" y="244793"/>
                      <a:pt x="38100" y="244793"/>
                    </a:cubicBezTo>
                    <a:cubicBezTo>
                      <a:pt x="38100" y="244793"/>
                      <a:pt x="39053" y="243840"/>
                      <a:pt x="39053" y="243840"/>
                    </a:cubicBezTo>
                    <a:cubicBezTo>
                      <a:pt x="40005" y="242888"/>
                      <a:pt x="40958" y="241935"/>
                      <a:pt x="42863" y="240983"/>
                    </a:cubicBezTo>
                    <a:lnTo>
                      <a:pt x="428625" y="16193"/>
                    </a:lnTo>
                    <a:cubicBezTo>
                      <a:pt x="429578" y="15240"/>
                      <a:pt x="430530" y="15240"/>
                      <a:pt x="432435" y="14288"/>
                    </a:cubicBezTo>
                    <a:cubicBezTo>
                      <a:pt x="432435" y="14288"/>
                      <a:pt x="432435" y="14288"/>
                      <a:pt x="433388" y="14288"/>
                    </a:cubicBezTo>
                    <a:cubicBezTo>
                      <a:pt x="434340" y="14288"/>
                      <a:pt x="435293" y="13335"/>
                      <a:pt x="436245" y="13335"/>
                    </a:cubicBezTo>
                    <a:cubicBezTo>
                      <a:pt x="436245" y="13335"/>
                      <a:pt x="436245" y="13335"/>
                      <a:pt x="436245" y="13335"/>
                    </a:cubicBezTo>
                    <a:cubicBezTo>
                      <a:pt x="437198" y="13335"/>
                      <a:pt x="438150" y="13335"/>
                      <a:pt x="439103" y="13335"/>
                    </a:cubicBezTo>
                    <a:cubicBezTo>
                      <a:pt x="439103" y="13335"/>
                      <a:pt x="439103" y="13335"/>
                      <a:pt x="439103" y="13335"/>
                    </a:cubicBezTo>
                    <a:cubicBezTo>
                      <a:pt x="440055" y="13335"/>
                      <a:pt x="441008" y="14288"/>
                      <a:pt x="441960" y="14288"/>
                    </a:cubicBezTo>
                    <a:lnTo>
                      <a:pt x="419100" y="953"/>
                    </a:lnTo>
                    <a:close/>
                  </a:path>
                </a:pathLst>
              </a:custGeom>
              <a:solidFill>
                <a:srgbClr val="A9D6EA"/>
              </a:solidFill>
              <a:ln w="9525" cap="flat">
                <a:noFill/>
                <a:prstDash val="solid"/>
                <a:miter/>
              </a:ln>
            </p:spPr>
            <p:txBody>
              <a:bodyPr rtlCol="0" anchor="ctr"/>
              <a:lstStyle/>
              <a:p>
                <a:endParaRPr lang="en-US"/>
              </a:p>
            </p:txBody>
          </p:sp>
          <p:sp>
            <p:nvSpPr>
              <p:cNvPr id="179" name="Freeform: Shape 1530">
                <a:extLst>
                  <a:ext uri="{FF2B5EF4-FFF2-40B4-BE49-F238E27FC236}">
                    <a16:creationId xmlns:a16="http://schemas.microsoft.com/office/drawing/2014/main" id="{ED9EC7EB-ABD0-56ED-EA78-692EC78803B8}"/>
                  </a:ext>
                </a:extLst>
              </p:cNvPr>
              <p:cNvSpPr/>
              <p:nvPr/>
            </p:nvSpPr>
            <p:spPr>
              <a:xfrm>
                <a:off x="6572076" y="4358680"/>
                <a:ext cx="359117" cy="384316"/>
              </a:xfrm>
              <a:custGeom>
                <a:avLst/>
                <a:gdLst>
                  <a:gd name="connsiteX0" fmla="*/ 157162 w 167640"/>
                  <a:gd name="connsiteY0" fmla="*/ 1286 h 179403"/>
                  <a:gd name="connsiteX1" fmla="*/ 167640 w 167640"/>
                  <a:gd name="connsiteY1" fmla="*/ 7001 h 179403"/>
                  <a:gd name="connsiteX2" fmla="*/ 167640 w 167640"/>
                  <a:gd name="connsiteY2" fmla="*/ 40338 h 179403"/>
                  <a:gd name="connsiteX3" fmla="*/ 157162 w 167640"/>
                  <a:gd name="connsiteY3" fmla="*/ 57483 h 179403"/>
                  <a:gd name="connsiteX4" fmla="*/ 32385 w 167640"/>
                  <a:gd name="connsiteY4" fmla="*/ 129873 h 179403"/>
                  <a:gd name="connsiteX5" fmla="*/ 0 w 167640"/>
                  <a:gd name="connsiteY5" fmla="*/ 179403 h 179403"/>
                  <a:gd name="connsiteX6" fmla="*/ 0 w 167640"/>
                  <a:gd name="connsiteY6" fmla="*/ 138446 h 179403"/>
                  <a:gd name="connsiteX7" fmla="*/ 0 w 167640"/>
                  <a:gd name="connsiteY7" fmla="*/ 137493 h 179403"/>
                  <a:gd name="connsiteX8" fmla="*/ 0 w 167640"/>
                  <a:gd name="connsiteY8" fmla="*/ 104156 h 179403"/>
                  <a:gd name="connsiteX9" fmla="*/ 10477 w 167640"/>
                  <a:gd name="connsiteY9" fmla="*/ 87011 h 179403"/>
                  <a:gd name="connsiteX10" fmla="*/ 157162 w 167640"/>
                  <a:gd name="connsiteY10" fmla="*/ 1286 h 179403"/>
                  <a:gd name="connsiteX11" fmla="*/ 8572 w 167640"/>
                  <a:gd name="connsiteY11" fmla="*/ 105108 h 179403"/>
                  <a:gd name="connsiteX12" fmla="*/ 159068 w 167640"/>
                  <a:gd name="connsiteY12" fmla="*/ 18431 h 179403"/>
                  <a:gd name="connsiteX13" fmla="*/ 159068 w 167640"/>
                  <a:gd name="connsiteY13" fmla="*/ 13668 h 179403"/>
                  <a:gd name="connsiteX14" fmla="*/ 8572 w 167640"/>
                  <a:gd name="connsiteY14" fmla="*/ 100346 h 179403"/>
                  <a:gd name="connsiteX15" fmla="*/ 8572 w 167640"/>
                  <a:gd name="connsiteY15" fmla="*/ 105108 h 179403"/>
                  <a:gd name="connsiteX16" fmla="*/ 8572 w 167640"/>
                  <a:gd name="connsiteY16" fmla="*/ 105108 h 179403"/>
                  <a:gd name="connsiteX17" fmla="*/ 8572 w 167640"/>
                  <a:gd name="connsiteY17" fmla="*/ 131778 h 179403"/>
                  <a:gd name="connsiteX18" fmla="*/ 159068 w 167640"/>
                  <a:gd name="connsiteY18" fmla="*/ 45101 h 179403"/>
                  <a:gd name="connsiteX19" fmla="*/ 159068 w 167640"/>
                  <a:gd name="connsiteY19" fmla="*/ 40338 h 179403"/>
                  <a:gd name="connsiteX20" fmla="*/ 8572 w 167640"/>
                  <a:gd name="connsiteY20" fmla="*/ 127016 h 179403"/>
                  <a:gd name="connsiteX21" fmla="*/ 8572 w 167640"/>
                  <a:gd name="connsiteY21" fmla="*/ 131778 h 179403"/>
                  <a:gd name="connsiteX22" fmla="*/ 8572 w 167640"/>
                  <a:gd name="connsiteY22" fmla="*/ 131778 h 179403"/>
                  <a:gd name="connsiteX23" fmla="*/ 8572 w 167640"/>
                  <a:gd name="connsiteY23" fmla="*/ 118443 h 179403"/>
                  <a:gd name="connsiteX24" fmla="*/ 159068 w 167640"/>
                  <a:gd name="connsiteY24" fmla="*/ 31766 h 179403"/>
                  <a:gd name="connsiteX25" fmla="*/ 159068 w 167640"/>
                  <a:gd name="connsiteY25" fmla="*/ 27003 h 179403"/>
                  <a:gd name="connsiteX26" fmla="*/ 8572 w 167640"/>
                  <a:gd name="connsiteY26" fmla="*/ 113681 h 179403"/>
                  <a:gd name="connsiteX27" fmla="*/ 8572 w 167640"/>
                  <a:gd name="connsiteY27" fmla="*/ 118443 h 179403"/>
                  <a:gd name="connsiteX28" fmla="*/ 8572 w 167640"/>
                  <a:gd name="connsiteY28" fmla="*/ 118443 h 17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7640" h="179403">
                    <a:moveTo>
                      <a:pt x="157162" y="1286"/>
                    </a:moveTo>
                    <a:cubicBezTo>
                      <a:pt x="162878" y="-1572"/>
                      <a:pt x="167640" y="333"/>
                      <a:pt x="167640" y="7001"/>
                    </a:cubicBezTo>
                    <a:lnTo>
                      <a:pt x="167640" y="40338"/>
                    </a:lnTo>
                    <a:cubicBezTo>
                      <a:pt x="167640" y="47006"/>
                      <a:pt x="162878" y="54626"/>
                      <a:pt x="157162" y="57483"/>
                    </a:cubicBezTo>
                    <a:lnTo>
                      <a:pt x="32385" y="129873"/>
                    </a:lnTo>
                    <a:lnTo>
                      <a:pt x="0" y="179403"/>
                    </a:lnTo>
                    <a:lnTo>
                      <a:pt x="0" y="138446"/>
                    </a:lnTo>
                    <a:cubicBezTo>
                      <a:pt x="0" y="138446"/>
                      <a:pt x="0" y="137493"/>
                      <a:pt x="0" y="137493"/>
                    </a:cubicBezTo>
                    <a:lnTo>
                      <a:pt x="0" y="104156"/>
                    </a:lnTo>
                    <a:cubicBezTo>
                      <a:pt x="0" y="97488"/>
                      <a:pt x="4763" y="89868"/>
                      <a:pt x="10477" y="87011"/>
                    </a:cubicBezTo>
                    <a:lnTo>
                      <a:pt x="157162" y="1286"/>
                    </a:lnTo>
                    <a:close/>
                    <a:moveTo>
                      <a:pt x="8572" y="105108"/>
                    </a:moveTo>
                    <a:lnTo>
                      <a:pt x="159068" y="18431"/>
                    </a:lnTo>
                    <a:lnTo>
                      <a:pt x="159068" y="13668"/>
                    </a:lnTo>
                    <a:lnTo>
                      <a:pt x="8572" y="100346"/>
                    </a:lnTo>
                    <a:lnTo>
                      <a:pt x="8572" y="105108"/>
                    </a:lnTo>
                    <a:lnTo>
                      <a:pt x="8572" y="105108"/>
                    </a:lnTo>
                    <a:close/>
                    <a:moveTo>
                      <a:pt x="8572" y="131778"/>
                    </a:moveTo>
                    <a:lnTo>
                      <a:pt x="159068" y="45101"/>
                    </a:lnTo>
                    <a:lnTo>
                      <a:pt x="159068" y="40338"/>
                    </a:lnTo>
                    <a:lnTo>
                      <a:pt x="8572" y="127016"/>
                    </a:lnTo>
                    <a:lnTo>
                      <a:pt x="8572" y="131778"/>
                    </a:lnTo>
                    <a:lnTo>
                      <a:pt x="8572" y="131778"/>
                    </a:lnTo>
                    <a:close/>
                    <a:moveTo>
                      <a:pt x="8572" y="118443"/>
                    </a:moveTo>
                    <a:lnTo>
                      <a:pt x="159068" y="31766"/>
                    </a:lnTo>
                    <a:lnTo>
                      <a:pt x="159068" y="27003"/>
                    </a:lnTo>
                    <a:lnTo>
                      <a:pt x="8572" y="113681"/>
                    </a:lnTo>
                    <a:lnTo>
                      <a:pt x="8572" y="118443"/>
                    </a:lnTo>
                    <a:lnTo>
                      <a:pt x="8572" y="118443"/>
                    </a:lnTo>
                    <a:close/>
                  </a:path>
                </a:pathLst>
              </a:custGeom>
              <a:solidFill>
                <a:srgbClr val="F8F9FD"/>
              </a:solidFill>
              <a:ln w="9525" cap="flat">
                <a:noFill/>
                <a:prstDash val="solid"/>
                <a:miter/>
              </a:ln>
            </p:spPr>
            <p:txBody>
              <a:bodyPr rtlCol="0" anchor="ctr"/>
              <a:lstStyle/>
              <a:p>
                <a:endParaRPr lang="en-US"/>
              </a:p>
            </p:txBody>
          </p:sp>
          <p:sp>
            <p:nvSpPr>
              <p:cNvPr id="180" name="Freeform: Shape 1531">
                <a:extLst>
                  <a:ext uri="{FF2B5EF4-FFF2-40B4-BE49-F238E27FC236}">
                    <a16:creationId xmlns:a16="http://schemas.microsoft.com/office/drawing/2014/main" id="{CAA0E9D3-22E4-3084-F118-222A7D520598}"/>
                  </a:ext>
                </a:extLst>
              </p:cNvPr>
              <p:cNvSpPr/>
              <p:nvPr/>
            </p:nvSpPr>
            <p:spPr>
              <a:xfrm>
                <a:off x="6263964" y="4265959"/>
                <a:ext cx="381560" cy="327660"/>
              </a:xfrm>
              <a:custGeom>
                <a:avLst/>
                <a:gdLst>
                  <a:gd name="connsiteX0" fmla="*/ 167640 w 178117"/>
                  <a:gd name="connsiteY0" fmla="*/ 1706 h 152955"/>
                  <a:gd name="connsiteX1" fmla="*/ 178118 w 178117"/>
                  <a:gd name="connsiteY1" fmla="*/ 7422 h 152955"/>
                  <a:gd name="connsiteX2" fmla="*/ 178118 w 178117"/>
                  <a:gd name="connsiteY2" fmla="*/ 42664 h 152955"/>
                  <a:gd name="connsiteX3" fmla="*/ 178118 w 178117"/>
                  <a:gd name="connsiteY3" fmla="*/ 43617 h 152955"/>
                  <a:gd name="connsiteX4" fmla="*/ 178118 w 178117"/>
                  <a:gd name="connsiteY4" fmla="*/ 87431 h 152955"/>
                  <a:gd name="connsiteX5" fmla="*/ 142875 w 178117"/>
                  <a:gd name="connsiteY5" fmla="*/ 75049 h 152955"/>
                  <a:gd name="connsiteX6" fmla="*/ 10478 w 178117"/>
                  <a:gd name="connsiteY6" fmla="*/ 151249 h 152955"/>
                  <a:gd name="connsiteX7" fmla="*/ 0 w 178117"/>
                  <a:gd name="connsiteY7" fmla="*/ 145534 h 152955"/>
                  <a:gd name="connsiteX8" fmla="*/ 0 w 178117"/>
                  <a:gd name="connsiteY8" fmla="*/ 110292 h 152955"/>
                  <a:gd name="connsiteX9" fmla="*/ 10478 w 178117"/>
                  <a:gd name="connsiteY9" fmla="*/ 92194 h 152955"/>
                  <a:gd name="connsiteX10" fmla="*/ 167640 w 178117"/>
                  <a:gd name="connsiteY10" fmla="*/ 1706 h 152955"/>
                  <a:gd name="connsiteX11" fmla="*/ 9525 w 178117"/>
                  <a:gd name="connsiteY11" fmla="*/ 125531 h 152955"/>
                  <a:gd name="connsiteX12" fmla="*/ 169545 w 178117"/>
                  <a:gd name="connsiteY12" fmla="*/ 33139 h 152955"/>
                  <a:gd name="connsiteX13" fmla="*/ 169545 w 178117"/>
                  <a:gd name="connsiteY13" fmla="*/ 27424 h 152955"/>
                  <a:gd name="connsiteX14" fmla="*/ 9525 w 178117"/>
                  <a:gd name="connsiteY14" fmla="*/ 119817 h 152955"/>
                  <a:gd name="connsiteX15" fmla="*/ 9525 w 178117"/>
                  <a:gd name="connsiteY15" fmla="*/ 125531 h 152955"/>
                  <a:gd name="connsiteX16" fmla="*/ 9525 w 178117"/>
                  <a:gd name="connsiteY16" fmla="*/ 125531 h 152955"/>
                  <a:gd name="connsiteX17" fmla="*/ 9525 w 178117"/>
                  <a:gd name="connsiteY17" fmla="*/ 139819 h 152955"/>
                  <a:gd name="connsiteX18" fmla="*/ 169545 w 178117"/>
                  <a:gd name="connsiteY18" fmla="*/ 47427 h 152955"/>
                  <a:gd name="connsiteX19" fmla="*/ 169545 w 178117"/>
                  <a:gd name="connsiteY19" fmla="*/ 41711 h 152955"/>
                  <a:gd name="connsiteX20" fmla="*/ 9525 w 178117"/>
                  <a:gd name="connsiteY20" fmla="*/ 134104 h 152955"/>
                  <a:gd name="connsiteX21" fmla="*/ 9525 w 178117"/>
                  <a:gd name="connsiteY21" fmla="*/ 139819 h 152955"/>
                  <a:gd name="connsiteX22" fmla="*/ 9525 w 178117"/>
                  <a:gd name="connsiteY22" fmla="*/ 139819 h 152955"/>
                  <a:gd name="connsiteX23" fmla="*/ 9525 w 178117"/>
                  <a:gd name="connsiteY23" fmla="*/ 111244 h 152955"/>
                  <a:gd name="connsiteX24" fmla="*/ 169545 w 178117"/>
                  <a:gd name="connsiteY24" fmla="*/ 18852 h 152955"/>
                  <a:gd name="connsiteX25" fmla="*/ 169545 w 178117"/>
                  <a:gd name="connsiteY25" fmla="*/ 13136 h 152955"/>
                  <a:gd name="connsiteX26" fmla="*/ 9525 w 178117"/>
                  <a:gd name="connsiteY26" fmla="*/ 105529 h 152955"/>
                  <a:gd name="connsiteX27" fmla="*/ 9525 w 178117"/>
                  <a:gd name="connsiteY27" fmla="*/ 111244 h 152955"/>
                  <a:gd name="connsiteX28" fmla="*/ 9525 w 178117"/>
                  <a:gd name="connsiteY28" fmla="*/ 111244 h 15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8117" h="152955">
                    <a:moveTo>
                      <a:pt x="167640" y="1706"/>
                    </a:moveTo>
                    <a:cubicBezTo>
                      <a:pt x="173355" y="-2103"/>
                      <a:pt x="178118" y="754"/>
                      <a:pt x="178118" y="7422"/>
                    </a:cubicBezTo>
                    <a:lnTo>
                      <a:pt x="178118" y="42664"/>
                    </a:lnTo>
                    <a:cubicBezTo>
                      <a:pt x="178118" y="42664"/>
                      <a:pt x="178118" y="43617"/>
                      <a:pt x="178118" y="43617"/>
                    </a:cubicBezTo>
                    <a:lnTo>
                      <a:pt x="178118" y="87431"/>
                    </a:lnTo>
                    <a:lnTo>
                      <a:pt x="142875" y="75049"/>
                    </a:lnTo>
                    <a:lnTo>
                      <a:pt x="10478" y="151249"/>
                    </a:lnTo>
                    <a:cubicBezTo>
                      <a:pt x="4763" y="155059"/>
                      <a:pt x="0" y="152202"/>
                      <a:pt x="0" y="145534"/>
                    </a:cubicBezTo>
                    <a:lnTo>
                      <a:pt x="0" y="110292"/>
                    </a:lnTo>
                    <a:cubicBezTo>
                      <a:pt x="0" y="103624"/>
                      <a:pt x="4763" y="95052"/>
                      <a:pt x="10478" y="92194"/>
                    </a:cubicBezTo>
                    <a:lnTo>
                      <a:pt x="167640" y="1706"/>
                    </a:lnTo>
                    <a:close/>
                    <a:moveTo>
                      <a:pt x="9525" y="125531"/>
                    </a:moveTo>
                    <a:lnTo>
                      <a:pt x="169545" y="33139"/>
                    </a:lnTo>
                    <a:lnTo>
                      <a:pt x="169545" y="27424"/>
                    </a:lnTo>
                    <a:lnTo>
                      <a:pt x="9525" y="119817"/>
                    </a:lnTo>
                    <a:lnTo>
                      <a:pt x="9525" y="125531"/>
                    </a:lnTo>
                    <a:lnTo>
                      <a:pt x="9525" y="125531"/>
                    </a:lnTo>
                    <a:close/>
                    <a:moveTo>
                      <a:pt x="9525" y="139819"/>
                    </a:moveTo>
                    <a:lnTo>
                      <a:pt x="169545" y="47427"/>
                    </a:lnTo>
                    <a:lnTo>
                      <a:pt x="169545" y="41711"/>
                    </a:lnTo>
                    <a:lnTo>
                      <a:pt x="9525" y="134104"/>
                    </a:lnTo>
                    <a:lnTo>
                      <a:pt x="9525" y="139819"/>
                    </a:lnTo>
                    <a:lnTo>
                      <a:pt x="9525" y="139819"/>
                    </a:lnTo>
                    <a:close/>
                    <a:moveTo>
                      <a:pt x="9525" y="111244"/>
                    </a:moveTo>
                    <a:lnTo>
                      <a:pt x="169545" y="18852"/>
                    </a:lnTo>
                    <a:lnTo>
                      <a:pt x="169545" y="13136"/>
                    </a:lnTo>
                    <a:lnTo>
                      <a:pt x="9525" y="105529"/>
                    </a:lnTo>
                    <a:lnTo>
                      <a:pt x="9525" y="111244"/>
                    </a:lnTo>
                    <a:lnTo>
                      <a:pt x="9525" y="111244"/>
                    </a:lnTo>
                    <a:close/>
                  </a:path>
                </a:pathLst>
              </a:custGeom>
              <a:solidFill>
                <a:srgbClr val="F8F9FD"/>
              </a:solidFill>
              <a:ln w="9525" cap="flat">
                <a:noFill/>
                <a:prstDash val="solid"/>
                <a:miter/>
              </a:ln>
            </p:spPr>
            <p:txBody>
              <a:bodyPr rtlCol="0" anchor="ctr"/>
              <a:lstStyle/>
              <a:p>
                <a:endParaRPr lang="en-US"/>
              </a:p>
            </p:txBody>
          </p:sp>
          <p:sp>
            <p:nvSpPr>
              <p:cNvPr id="181" name="Freeform: Shape 1532">
                <a:extLst>
                  <a:ext uri="{FF2B5EF4-FFF2-40B4-BE49-F238E27FC236}">
                    <a16:creationId xmlns:a16="http://schemas.microsoft.com/office/drawing/2014/main" id="{634B058F-E1E3-DBFF-9D6A-219758F5A7EC}"/>
                  </a:ext>
                </a:extLst>
              </p:cNvPr>
              <p:cNvSpPr/>
              <p:nvPr/>
            </p:nvSpPr>
            <p:spPr>
              <a:xfrm>
                <a:off x="6572073" y="3842452"/>
                <a:ext cx="359117" cy="384316"/>
              </a:xfrm>
              <a:custGeom>
                <a:avLst/>
                <a:gdLst>
                  <a:gd name="connsiteX0" fmla="*/ 157162 w 167640"/>
                  <a:gd name="connsiteY0" fmla="*/ 1286 h 179403"/>
                  <a:gd name="connsiteX1" fmla="*/ 167640 w 167640"/>
                  <a:gd name="connsiteY1" fmla="*/ 7001 h 179403"/>
                  <a:gd name="connsiteX2" fmla="*/ 167640 w 167640"/>
                  <a:gd name="connsiteY2" fmla="*/ 40338 h 179403"/>
                  <a:gd name="connsiteX3" fmla="*/ 157162 w 167640"/>
                  <a:gd name="connsiteY3" fmla="*/ 57483 h 179403"/>
                  <a:gd name="connsiteX4" fmla="*/ 32385 w 167640"/>
                  <a:gd name="connsiteY4" fmla="*/ 129873 h 179403"/>
                  <a:gd name="connsiteX5" fmla="*/ 0 w 167640"/>
                  <a:gd name="connsiteY5" fmla="*/ 179403 h 179403"/>
                  <a:gd name="connsiteX6" fmla="*/ 0 w 167640"/>
                  <a:gd name="connsiteY6" fmla="*/ 138446 h 179403"/>
                  <a:gd name="connsiteX7" fmla="*/ 0 w 167640"/>
                  <a:gd name="connsiteY7" fmla="*/ 137493 h 179403"/>
                  <a:gd name="connsiteX8" fmla="*/ 0 w 167640"/>
                  <a:gd name="connsiteY8" fmla="*/ 104156 h 179403"/>
                  <a:gd name="connsiteX9" fmla="*/ 10477 w 167640"/>
                  <a:gd name="connsiteY9" fmla="*/ 87011 h 179403"/>
                  <a:gd name="connsiteX10" fmla="*/ 157162 w 167640"/>
                  <a:gd name="connsiteY10" fmla="*/ 1286 h 179403"/>
                  <a:gd name="connsiteX11" fmla="*/ 8572 w 167640"/>
                  <a:gd name="connsiteY11" fmla="*/ 105108 h 179403"/>
                  <a:gd name="connsiteX12" fmla="*/ 159068 w 167640"/>
                  <a:gd name="connsiteY12" fmla="*/ 18431 h 179403"/>
                  <a:gd name="connsiteX13" fmla="*/ 159068 w 167640"/>
                  <a:gd name="connsiteY13" fmla="*/ 13668 h 179403"/>
                  <a:gd name="connsiteX14" fmla="*/ 8572 w 167640"/>
                  <a:gd name="connsiteY14" fmla="*/ 100346 h 179403"/>
                  <a:gd name="connsiteX15" fmla="*/ 8572 w 167640"/>
                  <a:gd name="connsiteY15" fmla="*/ 105108 h 179403"/>
                  <a:gd name="connsiteX16" fmla="*/ 8572 w 167640"/>
                  <a:gd name="connsiteY16" fmla="*/ 105108 h 179403"/>
                  <a:gd name="connsiteX17" fmla="*/ 8572 w 167640"/>
                  <a:gd name="connsiteY17" fmla="*/ 131778 h 179403"/>
                  <a:gd name="connsiteX18" fmla="*/ 159068 w 167640"/>
                  <a:gd name="connsiteY18" fmla="*/ 45101 h 179403"/>
                  <a:gd name="connsiteX19" fmla="*/ 159068 w 167640"/>
                  <a:gd name="connsiteY19" fmla="*/ 40338 h 179403"/>
                  <a:gd name="connsiteX20" fmla="*/ 8572 w 167640"/>
                  <a:gd name="connsiteY20" fmla="*/ 127016 h 179403"/>
                  <a:gd name="connsiteX21" fmla="*/ 8572 w 167640"/>
                  <a:gd name="connsiteY21" fmla="*/ 131778 h 179403"/>
                  <a:gd name="connsiteX22" fmla="*/ 8572 w 167640"/>
                  <a:gd name="connsiteY22" fmla="*/ 131778 h 179403"/>
                  <a:gd name="connsiteX23" fmla="*/ 8572 w 167640"/>
                  <a:gd name="connsiteY23" fmla="*/ 118443 h 179403"/>
                  <a:gd name="connsiteX24" fmla="*/ 159068 w 167640"/>
                  <a:gd name="connsiteY24" fmla="*/ 31766 h 179403"/>
                  <a:gd name="connsiteX25" fmla="*/ 159068 w 167640"/>
                  <a:gd name="connsiteY25" fmla="*/ 27003 h 179403"/>
                  <a:gd name="connsiteX26" fmla="*/ 8572 w 167640"/>
                  <a:gd name="connsiteY26" fmla="*/ 113681 h 179403"/>
                  <a:gd name="connsiteX27" fmla="*/ 8572 w 167640"/>
                  <a:gd name="connsiteY27" fmla="*/ 118443 h 179403"/>
                  <a:gd name="connsiteX28" fmla="*/ 8572 w 167640"/>
                  <a:gd name="connsiteY28" fmla="*/ 118443 h 17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7640" h="179403">
                    <a:moveTo>
                      <a:pt x="157162" y="1286"/>
                    </a:moveTo>
                    <a:cubicBezTo>
                      <a:pt x="162878" y="-1572"/>
                      <a:pt x="167640" y="333"/>
                      <a:pt x="167640" y="7001"/>
                    </a:cubicBezTo>
                    <a:lnTo>
                      <a:pt x="167640" y="40338"/>
                    </a:lnTo>
                    <a:cubicBezTo>
                      <a:pt x="167640" y="47006"/>
                      <a:pt x="162878" y="54626"/>
                      <a:pt x="157162" y="57483"/>
                    </a:cubicBezTo>
                    <a:lnTo>
                      <a:pt x="32385" y="129873"/>
                    </a:lnTo>
                    <a:lnTo>
                      <a:pt x="0" y="179403"/>
                    </a:lnTo>
                    <a:lnTo>
                      <a:pt x="0" y="138446"/>
                    </a:lnTo>
                    <a:cubicBezTo>
                      <a:pt x="0" y="138446"/>
                      <a:pt x="0" y="137493"/>
                      <a:pt x="0" y="137493"/>
                    </a:cubicBezTo>
                    <a:lnTo>
                      <a:pt x="0" y="104156"/>
                    </a:lnTo>
                    <a:cubicBezTo>
                      <a:pt x="0" y="97488"/>
                      <a:pt x="4763" y="89868"/>
                      <a:pt x="10477" y="87011"/>
                    </a:cubicBezTo>
                    <a:lnTo>
                      <a:pt x="157162" y="1286"/>
                    </a:lnTo>
                    <a:close/>
                    <a:moveTo>
                      <a:pt x="8572" y="105108"/>
                    </a:moveTo>
                    <a:lnTo>
                      <a:pt x="159068" y="18431"/>
                    </a:lnTo>
                    <a:lnTo>
                      <a:pt x="159068" y="13668"/>
                    </a:lnTo>
                    <a:lnTo>
                      <a:pt x="8572" y="100346"/>
                    </a:lnTo>
                    <a:lnTo>
                      <a:pt x="8572" y="105108"/>
                    </a:lnTo>
                    <a:lnTo>
                      <a:pt x="8572" y="105108"/>
                    </a:lnTo>
                    <a:close/>
                    <a:moveTo>
                      <a:pt x="8572" y="131778"/>
                    </a:moveTo>
                    <a:lnTo>
                      <a:pt x="159068" y="45101"/>
                    </a:lnTo>
                    <a:lnTo>
                      <a:pt x="159068" y="40338"/>
                    </a:lnTo>
                    <a:lnTo>
                      <a:pt x="8572" y="127016"/>
                    </a:lnTo>
                    <a:lnTo>
                      <a:pt x="8572" y="131778"/>
                    </a:lnTo>
                    <a:lnTo>
                      <a:pt x="8572" y="131778"/>
                    </a:lnTo>
                    <a:close/>
                    <a:moveTo>
                      <a:pt x="8572" y="118443"/>
                    </a:moveTo>
                    <a:lnTo>
                      <a:pt x="159068" y="31766"/>
                    </a:lnTo>
                    <a:lnTo>
                      <a:pt x="159068" y="27003"/>
                    </a:lnTo>
                    <a:lnTo>
                      <a:pt x="8572" y="113681"/>
                    </a:lnTo>
                    <a:lnTo>
                      <a:pt x="8572" y="118443"/>
                    </a:lnTo>
                    <a:lnTo>
                      <a:pt x="8572" y="118443"/>
                    </a:lnTo>
                    <a:close/>
                  </a:path>
                </a:pathLst>
              </a:custGeom>
              <a:solidFill>
                <a:srgbClr val="F8F9FD"/>
              </a:solidFill>
              <a:ln w="9525" cap="flat">
                <a:noFill/>
                <a:prstDash val="solid"/>
                <a:miter/>
              </a:ln>
            </p:spPr>
            <p:txBody>
              <a:bodyPr rtlCol="0" anchor="ctr"/>
              <a:lstStyle/>
              <a:p>
                <a:endParaRPr lang="en-US"/>
              </a:p>
            </p:txBody>
          </p:sp>
          <p:sp>
            <p:nvSpPr>
              <p:cNvPr id="182" name="Freeform: Shape 1533">
                <a:extLst>
                  <a:ext uri="{FF2B5EF4-FFF2-40B4-BE49-F238E27FC236}">
                    <a16:creationId xmlns:a16="http://schemas.microsoft.com/office/drawing/2014/main" id="{A8AD6562-FD2D-EC2A-414F-CA1EACBAB616}"/>
                  </a:ext>
                </a:extLst>
              </p:cNvPr>
              <p:cNvSpPr/>
              <p:nvPr/>
            </p:nvSpPr>
            <p:spPr>
              <a:xfrm>
                <a:off x="6263964" y="3749728"/>
                <a:ext cx="381560" cy="327660"/>
              </a:xfrm>
              <a:custGeom>
                <a:avLst/>
                <a:gdLst>
                  <a:gd name="connsiteX0" fmla="*/ 167640 w 178117"/>
                  <a:gd name="connsiteY0" fmla="*/ 1706 h 152955"/>
                  <a:gd name="connsiteX1" fmla="*/ 178118 w 178117"/>
                  <a:gd name="connsiteY1" fmla="*/ 7422 h 152955"/>
                  <a:gd name="connsiteX2" fmla="*/ 178118 w 178117"/>
                  <a:gd name="connsiteY2" fmla="*/ 42664 h 152955"/>
                  <a:gd name="connsiteX3" fmla="*/ 178118 w 178117"/>
                  <a:gd name="connsiteY3" fmla="*/ 43617 h 152955"/>
                  <a:gd name="connsiteX4" fmla="*/ 178118 w 178117"/>
                  <a:gd name="connsiteY4" fmla="*/ 87432 h 152955"/>
                  <a:gd name="connsiteX5" fmla="*/ 142875 w 178117"/>
                  <a:gd name="connsiteY5" fmla="*/ 75049 h 152955"/>
                  <a:gd name="connsiteX6" fmla="*/ 10478 w 178117"/>
                  <a:gd name="connsiteY6" fmla="*/ 151249 h 152955"/>
                  <a:gd name="connsiteX7" fmla="*/ 0 w 178117"/>
                  <a:gd name="connsiteY7" fmla="*/ 145534 h 152955"/>
                  <a:gd name="connsiteX8" fmla="*/ 0 w 178117"/>
                  <a:gd name="connsiteY8" fmla="*/ 110292 h 152955"/>
                  <a:gd name="connsiteX9" fmla="*/ 10478 w 178117"/>
                  <a:gd name="connsiteY9" fmla="*/ 92194 h 152955"/>
                  <a:gd name="connsiteX10" fmla="*/ 167640 w 178117"/>
                  <a:gd name="connsiteY10" fmla="*/ 1706 h 152955"/>
                  <a:gd name="connsiteX11" fmla="*/ 9525 w 178117"/>
                  <a:gd name="connsiteY11" fmla="*/ 126484 h 152955"/>
                  <a:gd name="connsiteX12" fmla="*/ 169545 w 178117"/>
                  <a:gd name="connsiteY12" fmla="*/ 34092 h 152955"/>
                  <a:gd name="connsiteX13" fmla="*/ 169545 w 178117"/>
                  <a:gd name="connsiteY13" fmla="*/ 28377 h 152955"/>
                  <a:gd name="connsiteX14" fmla="*/ 9525 w 178117"/>
                  <a:gd name="connsiteY14" fmla="*/ 120769 h 152955"/>
                  <a:gd name="connsiteX15" fmla="*/ 9525 w 178117"/>
                  <a:gd name="connsiteY15" fmla="*/ 126484 h 152955"/>
                  <a:gd name="connsiteX16" fmla="*/ 9525 w 178117"/>
                  <a:gd name="connsiteY16" fmla="*/ 126484 h 152955"/>
                  <a:gd name="connsiteX17" fmla="*/ 9525 w 178117"/>
                  <a:gd name="connsiteY17" fmla="*/ 139819 h 152955"/>
                  <a:gd name="connsiteX18" fmla="*/ 169545 w 178117"/>
                  <a:gd name="connsiteY18" fmla="*/ 47427 h 152955"/>
                  <a:gd name="connsiteX19" fmla="*/ 169545 w 178117"/>
                  <a:gd name="connsiteY19" fmla="*/ 41712 h 152955"/>
                  <a:gd name="connsiteX20" fmla="*/ 9525 w 178117"/>
                  <a:gd name="connsiteY20" fmla="*/ 134104 h 152955"/>
                  <a:gd name="connsiteX21" fmla="*/ 9525 w 178117"/>
                  <a:gd name="connsiteY21" fmla="*/ 139819 h 152955"/>
                  <a:gd name="connsiteX22" fmla="*/ 9525 w 178117"/>
                  <a:gd name="connsiteY22" fmla="*/ 139819 h 152955"/>
                  <a:gd name="connsiteX23" fmla="*/ 9525 w 178117"/>
                  <a:gd name="connsiteY23" fmla="*/ 111244 h 152955"/>
                  <a:gd name="connsiteX24" fmla="*/ 169545 w 178117"/>
                  <a:gd name="connsiteY24" fmla="*/ 18852 h 152955"/>
                  <a:gd name="connsiteX25" fmla="*/ 169545 w 178117"/>
                  <a:gd name="connsiteY25" fmla="*/ 13137 h 152955"/>
                  <a:gd name="connsiteX26" fmla="*/ 9525 w 178117"/>
                  <a:gd name="connsiteY26" fmla="*/ 105529 h 152955"/>
                  <a:gd name="connsiteX27" fmla="*/ 9525 w 178117"/>
                  <a:gd name="connsiteY27" fmla="*/ 111244 h 152955"/>
                  <a:gd name="connsiteX28" fmla="*/ 9525 w 178117"/>
                  <a:gd name="connsiteY28" fmla="*/ 111244 h 15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8117" h="152955">
                    <a:moveTo>
                      <a:pt x="167640" y="1706"/>
                    </a:moveTo>
                    <a:cubicBezTo>
                      <a:pt x="173355" y="-2103"/>
                      <a:pt x="178118" y="754"/>
                      <a:pt x="178118" y="7422"/>
                    </a:cubicBezTo>
                    <a:lnTo>
                      <a:pt x="178118" y="42664"/>
                    </a:lnTo>
                    <a:cubicBezTo>
                      <a:pt x="178118" y="42664"/>
                      <a:pt x="178118" y="43617"/>
                      <a:pt x="178118" y="43617"/>
                    </a:cubicBezTo>
                    <a:lnTo>
                      <a:pt x="178118" y="87432"/>
                    </a:lnTo>
                    <a:lnTo>
                      <a:pt x="142875" y="75049"/>
                    </a:lnTo>
                    <a:lnTo>
                      <a:pt x="10478" y="151249"/>
                    </a:lnTo>
                    <a:cubicBezTo>
                      <a:pt x="4763" y="155059"/>
                      <a:pt x="0" y="152201"/>
                      <a:pt x="0" y="145534"/>
                    </a:cubicBezTo>
                    <a:lnTo>
                      <a:pt x="0" y="110292"/>
                    </a:lnTo>
                    <a:cubicBezTo>
                      <a:pt x="0" y="103624"/>
                      <a:pt x="4763" y="95052"/>
                      <a:pt x="10478" y="92194"/>
                    </a:cubicBezTo>
                    <a:lnTo>
                      <a:pt x="167640" y="1706"/>
                    </a:lnTo>
                    <a:close/>
                    <a:moveTo>
                      <a:pt x="9525" y="126484"/>
                    </a:moveTo>
                    <a:lnTo>
                      <a:pt x="169545" y="34092"/>
                    </a:lnTo>
                    <a:lnTo>
                      <a:pt x="169545" y="28377"/>
                    </a:lnTo>
                    <a:lnTo>
                      <a:pt x="9525" y="120769"/>
                    </a:lnTo>
                    <a:lnTo>
                      <a:pt x="9525" y="126484"/>
                    </a:lnTo>
                    <a:lnTo>
                      <a:pt x="9525" y="126484"/>
                    </a:lnTo>
                    <a:close/>
                    <a:moveTo>
                      <a:pt x="9525" y="139819"/>
                    </a:moveTo>
                    <a:lnTo>
                      <a:pt x="169545" y="47427"/>
                    </a:lnTo>
                    <a:lnTo>
                      <a:pt x="169545" y="41712"/>
                    </a:lnTo>
                    <a:lnTo>
                      <a:pt x="9525" y="134104"/>
                    </a:lnTo>
                    <a:lnTo>
                      <a:pt x="9525" y="139819"/>
                    </a:lnTo>
                    <a:lnTo>
                      <a:pt x="9525" y="139819"/>
                    </a:lnTo>
                    <a:close/>
                    <a:moveTo>
                      <a:pt x="9525" y="111244"/>
                    </a:moveTo>
                    <a:lnTo>
                      <a:pt x="169545" y="18852"/>
                    </a:lnTo>
                    <a:lnTo>
                      <a:pt x="169545" y="13137"/>
                    </a:lnTo>
                    <a:lnTo>
                      <a:pt x="9525" y="105529"/>
                    </a:lnTo>
                    <a:lnTo>
                      <a:pt x="9525" y="111244"/>
                    </a:lnTo>
                    <a:lnTo>
                      <a:pt x="9525" y="111244"/>
                    </a:lnTo>
                    <a:close/>
                  </a:path>
                </a:pathLst>
              </a:custGeom>
              <a:solidFill>
                <a:srgbClr val="F8F9FD"/>
              </a:solidFill>
              <a:ln w="9525" cap="flat">
                <a:noFill/>
                <a:prstDash val="solid"/>
                <a:miter/>
              </a:ln>
            </p:spPr>
            <p:txBody>
              <a:bodyPr rtlCol="0" anchor="ctr"/>
              <a:lstStyle/>
              <a:p>
                <a:endParaRPr lang="en-US"/>
              </a:p>
            </p:txBody>
          </p:sp>
          <p:sp>
            <p:nvSpPr>
              <p:cNvPr id="183" name="Freeform: Shape 1534">
                <a:extLst>
                  <a:ext uri="{FF2B5EF4-FFF2-40B4-BE49-F238E27FC236}">
                    <a16:creationId xmlns:a16="http://schemas.microsoft.com/office/drawing/2014/main" id="{5A99F252-569F-263B-251F-2FCAC3D3BDB7}"/>
                  </a:ext>
                </a:extLst>
              </p:cNvPr>
              <p:cNvSpPr/>
              <p:nvPr/>
            </p:nvSpPr>
            <p:spPr>
              <a:xfrm>
                <a:off x="6710805" y="4274134"/>
                <a:ext cx="55090" cy="73015"/>
              </a:xfrm>
              <a:custGeom>
                <a:avLst/>
                <a:gdLst>
                  <a:gd name="connsiteX0" fmla="*/ 12383 w 25717"/>
                  <a:gd name="connsiteY0" fmla="*/ 747 h 34084"/>
                  <a:gd name="connsiteX1" fmla="*/ 5715 w 25717"/>
                  <a:gd name="connsiteY1" fmla="*/ 13130 h 34084"/>
                  <a:gd name="connsiteX2" fmla="*/ 6667 w 25717"/>
                  <a:gd name="connsiteY2" fmla="*/ 16940 h 34084"/>
                  <a:gd name="connsiteX3" fmla="*/ 0 w 25717"/>
                  <a:gd name="connsiteY3" fmla="*/ 34085 h 34084"/>
                  <a:gd name="connsiteX4" fmla="*/ 25717 w 25717"/>
                  <a:gd name="connsiteY4" fmla="*/ 18845 h 34084"/>
                  <a:gd name="connsiteX5" fmla="*/ 19050 w 25717"/>
                  <a:gd name="connsiteY5" fmla="*/ 9320 h 34084"/>
                  <a:gd name="connsiteX6" fmla="*/ 20002 w 25717"/>
                  <a:gd name="connsiteY6" fmla="*/ 4557 h 34084"/>
                  <a:gd name="connsiteX7" fmla="*/ 12383 w 25717"/>
                  <a:gd name="connsiteY7" fmla="*/ 747 h 3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 h="34084">
                    <a:moveTo>
                      <a:pt x="12383" y="747"/>
                    </a:moveTo>
                    <a:cubicBezTo>
                      <a:pt x="8573" y="2652"/>
                      <a:pt x="5715" y="8367"/>
                      <a:pt x="5715" y="13130"/>
                    </a:cubicBezTo>
                    <a:cubicBezTo>
                      <a:pt x="5715" y="15035"/>
                      <a:pt x="5715" y="15987"/>
                      <a:pt x="6667" y="16940"/>
                    </a:cubicBezTo>
                    <a:cubicBezTo>
                      <a:pt x="2858" y="21702"/>
                      <a:pt x="0" y="28370"/>
                      <a:pt x="0" y="34085"/>
                    </a:cubicBezTo>
                    <a:lnTo>
                      <a:pt x="25717" y="18845"/>
                    </a:lnTo>
                    <a:cubicBezTo>
                      <a:pt x="24765" y="13130"/>
                      <a:pt x="21908" y="10272"/>
                      <a:pt x="19050" y="9320"/>
                    </a:cubicBezTo>
                    <a:cubicBezTo>
                      <a:pt x="20002" y="7415"/>
                      <a:pt x="20002" y="6462"/>
                      <a:pt x="20002" y="4557"/>
                    </a:cubicBezTo>
                    <a:cubicBezTo>
                      <a:pt x="19050" y="747"/>
                      <a:pt x="16192" y="-1158"/>
                      <a:pt x="12383" y="747"/>
                    </a:cubicBezTo>
                    <a:close/>
                  </a:path>
                </a:pathLst>
              </a:custGeom>
              <a:solidFill>
                <a:srgbClr val="F8F9FD"/>
              </a:solidFill>
              <a:ln w="9525" cap="flat">
                <a:noFill/>
                <a:prstDash val="solid"/>
                <a:miter/>
              </a:ln>
            </p:spPr>
            <p:txBody>
              <a:bodyPr rtlCol="0" anchor="ctr"/>
              <a:lstStyle/>
              <a:p>
                <a:endParaRPr lang="en-US"/>
              </a:p>
            </p:txBody>
          </p:sp>
          <p:sp>
            <p:nvSpPr>
              <p:cNvPr id="184" name="Freeform: Shape 1535">
                <a:extLst>
                  <a:ext uri="{FF2B5EF4-FFF2-40B4-BE49-F238E27FC236}">
                    <a16:creationId xmlns:a16="http://schemas.microsoft.com/office/drawing/2014/main" id="{63557C96-A158-A550-3172-A0B9EDDF3618}"/>
                  </a:ext>
                </a:extLst>
              </p:cNvPr>
              <p:cNvSpPr/>
              <p:nvPr/>
            </p:nvSpPr>
            <p:spPr>
              <a:xfrm>
                <a:off x="6686321" y="4244051"/>
                <a:ext cx="99979" cy="128662"/>
              </a:xfrm>
              <a:custGeom>
                <a:avLst/>
                <a:gdLst>
                  <a:gd name="connsiteX0" fmla="*/ 46672 w 46672"/>
                  <a:gd name="connsiteY0" fmla="*/ 16695 h 60061"/>
                  <a:gd name="connsiteX1" fmla="*/ 23813 w 46672"/>
                  <a:gd name="connsiteY1" fmla="*/ 56700 h 60061"/>
                  <a:gd name="connsiteX2" fmla="*/ 0 w 46672"/>
                  <a:gd name="connsiteY2" fmla="*/ 43366 h 60061"/>
                  <a:gd name="connsiteX3" fmla="*/ 22860 w 46672"/>
                  <a:gd name="connsiteY3" fmla="*/ 3361 h 60061"/>
                  <a:gd name="connsiteX4" fmla="*/ 46672 w 46672"/>
                  <a:gd name="connsiteY4" fmla="*/ 16695 h 60061"/>
                  <a:gd name="connsiteX5" fmla="*/ 37147 w 46672"/>
                  <a:gd name="connsiteY5" fmla="*/ 32888 h 60061"/>
                  <a:gd name="connsiteX6" fmla="*/ 30480 w 46672"/>
                  <a:gd name="connsiteY6" fmla="*/ 23363 h 60061"/>
                  <a:gd name="connsiteX7" fmla="*/ 31432 w 46672"/>
                  <a:gd name="connsiteY7" fmla="*/ 18600 h 60061"/>
                  <a:gd name="connsiteX8" fmla="*/ 24765 w 46672"/>
                  <a:gd name="connsiteY8" fmla="*/ 14791 h 60061"/>
                  <a:gd name="connsiteX9" fmla="*/ 18097 w 46672"/>
                  <a:gd name="connsiteY9" fmla="*/ 27173 h 60061"/>
                  <a:gd name="connsiteX10" fmla="*/ 19050 w 46672"/>
                  <a:gd name="connsiteY10" fmla="*/ 30983 h 60061"/>
                  <a:gd name="connsiteX11" fmla="*/ 12382 w 46672"/>
                  <a:gd name="connsiteY11" fmla="*/ 48128 h 60061"/>
                  <a:gd name="connsiteX12" fmla="*/ 37147 w 46672"/>
                  <a:gd name="connsiteY12" fmla="*/ 32888 h 60061"/>
                  <a:gd name="connsiteX13" fmla="*/ 37147 w 46672"/>
                  <a:gd name="connsiteY13" fmla="*/ 32888 h 6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 h="60061">
                    <a:moveTo>
                      <a:pt x="46672" y="16695"/>
                    </a:moveTo>
                    <a:cubicBezTo>
                      <a:pt x="46672" y="31936"/>
                      <a:pt x="36195" y="50033"/>
                      <a:pt x="23813" y="56700"/>
                    </a:cubicBezTo>
                    <a:cubicBezTo>
                      <a:pt x="10477" y="64320"/>
                      <a:pt x="0" y="58606"/>
                      <a:pt x="0" y="43366"/>
                    </a:cubicBezTo>
                    <a:cubicBezTo>
                      <a:pt x="0" y="28125"/>
                      <a:pt x="10477" y="10028"/>
                      <a:pt x="22860" y="3361"/>
                    </a:cubicBezTo>
                    <a:cubicBezTo>
                      <a:pt x="36195" y="-4259"/>
                      <a:pt x="46672" y="1456"/>
                      <a:pt x="46672" y="16695"/>
                    </a:cubicBezTo>
                    <a:close/>
                    <a:moveTo>
                      <a:pt x="37147" y="32888"/>
                    </a:moveTo>
                    <a:cubicBezTo>
                      <a:pt x="36195" y="27173"/>
                      <a:pt x="33338" y="24316"/>
                      <a:pt x="30480" y="23363"/>
                    </a:cubicBezTo>
                    <a:cubicBezTo>
                      <a:pt x="31432" y="21458"/>
                      <a:pt x="31432" y="20506"/>
                      <a:pt x="31432" y="18600"/>
                    </a:cubicBezTo>
                    <a:cubicBezTo>
                      <a:pt x="31432" y="13838"/>
                      <a:pt x="28575" y="11933"/>
                      <a:pt x="24765" y="14791"/>
                    </a:cubicBezTo>
                    <a:cubicBezTo>
                      <a:pt x="20955" y="16695"/>
                      <a:pt x="18097" y="22411"/>
                      <a:pt x="18097" y="27173"/>
                    </a:cubicBezTo>
                    <a:cubicBezTo>
                      <a:pt x="18097" y="29078"/>
                      <a:pt x="18097" y="30031"/>
                      <a:pt x="19050" y="30983"/>
                    </a:cubicBezTo>
                    <a:cubicBezTo>
                      <a:pt x="15240" y="35745"/>
                      <a:pt x="12382" y="42413"/>
                      <a:pt x="12382" y="48128"/>
                    </a:cubicBezTo>
                    <a:lnTo>
                      <a:pt x="37147" y="32888"/>
                    </a:lnTo>
                    <a:lnTo>
                      <a:pt x="37147" y="32888"/>
                    </a:lnTo>
                    <a:close/>
                  </a:path>
                </a:pathLst>
              </a:custGeom>
              <a:solidFill>
                <a:srgbClr val="FF4CAA"/>
              </a:solidFill>
              <a:ln w="9525" cap="flat">
                <a:noFill/>
                <a:prstDash val="solid"/>
                <a:miter/>
              </a:ln>
            </p:spPr>
            <p:txBody>
              <a:bodyPr rtlCol="0" anchor="ctr"/>
              <a:lstStyle/>
              <a:p>
                <a:endParaRPr lang="en-US"/>
              </a:p>
            </p:txBody>
          </p:sp>
          <p:sp>
            <p:nvSpPr>
              <p:cNvPr id="185" name="Freeform: Shape 1536">
                <a:extLst>
                  <a:ext uri="{FF2B5EF4-FFF2-40B4-BE49-F238E27FC236}">
                    <a16:creationId xmlns:a16="http://schemas.microsoft.com/office/drawing/2014/main" id="{AE2B0965-8151-B685-6219-FE532803ACBC}"/>
                  </a:ext>
                </a:extLst>
              </p:cNvPr>
              <p:cNvSpPr/>
              <p:nvPr/>
            </p:nvSpPr>
            <p:spPr>
              <a:xfrm>
                <a:off x="6429252" y="4667942"/>
                <a:ext cx="55090" cy="73015"/>
              </a:xfrm>
              <a:custGeom>
                <a:avLst/>
                <a:gdLst>
                  <a:gd name="connsiteX0" fmla="*/ 12382 w 25717"/>
                  <a:gd name="connsiteY0" fmla="*/ 747 h 34084"/>
                  <a:gd name="connsiteX1" fmla="*/ 5715 w 25717"/>
                  <a:gd name="connsiteY1" fmla="*/ 13130 h 34084"/>
                  <a:gd name="connsiteX2" fmla="*/ 6668 w 25717"/>
                  <a:gd name="connsiteY2" fmla="*/ 16940 h 34084"/>
                  <a:gd name="connsiteX3" fmla="*/ 0 w 25717"/>
                  <a:gd name="connsiteY3" fmla="*/ 34085 h 34084"/>
                  <a:gd name="connsiteX4" fmla="*/ 25718 w 25717"/>
                  <a:gd name="connsiteY4" fmla="*/ 18845 h 34084"/>
                  <a:gd name="connsiteX5" fmla="*/ 19050 w 25717"/>
                  <a:gd name="connsiteY5" fmla="*/ 9320 h 34084"/>
                  <a:gd name="connsiteX6" fmla="*/ 20002 w 25717"/>
                  <a:gd name="connsiteY6" fmla="*/ 4557 h 34084"/>
                  <a:gd name="connsiteX7" fmla="*/ 12382 w 25717"/>
                  <a:gd name="connsiteY7" fmla="*/ 747 h 3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 h="34084">
                    <a:moveTo>
                      <a:pt x="12382" y="747"/>
                    </a:moveTo>
                    <a:cubicBezTo>
                      <a:pt x="8572" y="2652"/>
                      <a:pt x="5715" y="8367"/>
                      <a:pt x="5715" y="13130"/>
                    </a:cubicBezTo>
                    <a:cubicBezTo>
                      <a:pt x="5715" y="15035"/>
                      <a:pt x="5715" y="15987"/>
                      <a:pt x="6668" y="16940"/>
                    </a:cubicBezTo>
                    <a:cubicBezTo>
                      <a:pt x="2857" y="21702"/>
                      <a:pt x="0" y="28370"/>
                      <a:pt x="0" y="34085"/>
                    </a:cubicBezTo>
                    <a:lnTo>
                      <a:pt x="25718" y="18845"/>
                    </a:lnTo>
                    <a:cubicBezTo>
                      <a:pt x="24765" y="13130"/>
                      <a:pt x="21907" y="10272"/>
                      <a:pt x="19050" y="9320"/>
                    </a:cubicBezTo>
                    <a:cubicBezTo>
                      <a:pt x="20002" y="7415"/>
                      <a:pt x="20002" y="6462"/>
                      <a:pt x="20002" y="4557"/>
                    </a:cubicBezTo>
                    <a:cubicBezTo>
                      <a:pt x="19050" y="747"/>
                      <a:pt x="16193" y="-1158"/>
                      <a:pt x="12382" y="747"/>
                    </a:cubicBezTo>
                    <a:close/>
                  </a:path>
                </a:pathLst>
              </a:custGeom>
              <a:solidFill>
                <a:srgbClr val="F8F9FD"/>
              </a:solidFill>
              <a:ln w="9525" cap="flat">
                <a:noFill/>
                <a:prstDash val="solid"/>
                <a:miter/>
              </a:ln>
            </p:spPr>
            <p:txBody>
              <a:bodyPr rtlCol="0" anchor="ctr"/>
              <a:lstStyle/>
              <a:p>
                <a:endParaRPr lang="en-US"/>
              </a:p>
            </p:txBody>
          </p:sp>
          <p:sp>
            <p:nvSpPr>
              <p:cNvPr id="186" name="Freeform: Shape 1537">
                <a:extLst>
                  <a:ext uri="{FF2B5EF4-FFF2-40B4-BE49-F238E27FC236}">
                    <a16:creationId xmlns:a16="http://schemas.microsoft.com/office/drawing/2014/main" id="{6F3DBDF6-974C-E9D3-0463-CBB77952CE2D}"/>
                  </a:ext>
                </a:extLst>
              </p:cNvPr>
              <p:cNvSpPr/>
              <p:nvPr/>
            </p:nvSpPr>
            <p:spPr>
              <a:xfrm>
                <a:off x="6404768" y="4637860"/>
                <a:ext cx="99979" cy="128662"/>
              </a:xfrm>
              <a:custGeom>
                <a:avLst/>
                <a:gdLst>
                  <a:gd name="connsiteX0" fmla="*/ 46673 w 46672"/>
                  <a:gd name="connsiteY0" fmla="*/ 16696 h 60061"/>
                  <a:gd name="connsiteX1" fmla="*/ 23813 w 46672"/>
                  <a:gd name="connsiteY1" fmla="*/ 56700 h 60061"/>
                  <a:gd name="connsiteX2" fmla="*/ 0 w 46672"/>
                  <a:gd name="connsiteY2" fmla="*/ 43365 h 60061"/>
                  <a:gd name="connsiteX3" fmla="*/ 22860 w 46672"/>
                  <a:gd name="connsiteY3" fmla="*/ 3361 h 60061"/>
                  <a:gd name="connsiteX4" fmla="*/ 46673 w 46672"/>
                  <a:gd name="connsiteY4" fmla="*/ 16696 h 60061"/>
                  <a:gd name="connsiteX5" fmla="*/ 37148 w 46672"/>
                  <a:gd name="connsiteY5" fmla="*/ 32888 h 60061"/>
                  <a:gd name="connsiteX6" fmla="*/ 30480 w 46672"/>
                  <a:gd name="connsiteY6" fmla="*/ 23363 h 60061"/>
                  <a:gd name="connsiteX7" fmla="*/ 31432 w 46672"/>
                  <a:gd name="connsiteY7" fmla="*/ 18600 h 60061"/>
                  <a:gd name="connsiteX8" fmla="*/ 24765 w 46672"/>
                  <a:gd name="connsiteY8" fmla="*/ 14790 h 60061"/>
                  <a:gd name="connsiteX9" fmla="*/ 18098 w 46672"/>
                  <a:gd name="connsiteY9" fmla="*/ 27173 h 60061"/>
                  <a:gd name="connsiteX10" fmla="*/ 19050 w 46672"/>
                  <a:gd name="connsiteY10" fmla="*/ 30983 h 60061"/>
                  <a:gd name="connsiteX11" fmla="*/ 12382 w 46672"/>
                  <a:gd name="connsiteY11" fmla="*/ 48128 h 60061"/>
                  <a:gd name="connsiteX12" fmla="*/ 37148 w 46672"/>
                  <a:gd name="connsiteY12" fmla="*/ 32888 h 60061"/>
                  <a:gd name="connsiteX13" fmla="*/ 37148 w 46672"/>
                  <a:gd name="connsiteY13" fmla="*/ 32888 h 6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 h="60061">
                    <a:moveTo>
                      <a:pt x="46673" y="16696"/>
                    </a:moveTo>
                    <a:cubicBezTo>
                      <a:pt x="46673" y="31936"/>
                      <a:pt x="36195" y="50033"/>
                      <a:pt x="23813" y="56700"/>
                    </a:cubicBezTo>
                    <a:cubicBezTo>
                      <a:pt x="10477" y="64321"/>
                      <a:pt x="0" y="58606"/>
                      <a:pt x="0" y="43365"/>
                    </a:cubicBezTo>
                    <a:cubicBezTo>
                      <a:pt x="0" y="28125"/>
                      <a:pt x="10477" y="10028"/>
                      <a:pt x="22860" y="3361"/>
                    </a:cubicBezTo>
                    <a:cubicBezTo>
                      <a:pt x="36195" y="-4259"/>
                      <a:pt x="46673" y="1455"/>
                      <a:pt x="46673" y="16696"/>
                    </a:cubicBezTo>
                    <a:close/>
                    <a:moveTo>
                      <a:pt x="37148" y="32888"/>
                    </a:moveTo>
                    <a:cubicBezTo>
                      <a:pt x="36195" y="27173"/>
                      <a:pt x="33338" y="24315"/>
                      <a:pt x="30480" y="23363"/>
                    </a:cubicBezTo>
                    <a:cubicBezTo>
                      <a:pt x="31432" y="21458"/>
                      <a:pt x="31432" y="20506"/>
                      <a:pt x="31432" y="18600"/>
                    </a:cubicBezTo>
                    <a:cubicBezTo>
                      <a:pt x="31432" y="13838"/>
                      <a:pt x="28575" y="11933"/>
                      <a:pt x="24765" y="14790"/>
                    </a:cubicBezTo>
                    <a:cubicBezTo>
                      <a:pt x="20955" y="16696"/>
                      <a:pt x="18098" y="22411"/>
                      <a:pt x="18098" y="27173"/>
                    </a:cubicBezTo>
                    <a:cubicBezTo>
                      <a:pt x="18098" y="29078"/>
                      <a:pt x="18098" y="30031"/>
                      <a:pt x="19050" y="30983"/>
                    </a:cubicBezTo>
                    <a:cubicBezTo>
                      <a:pt x="15240" y="35746"/>
                      <a:pt x="12382" y="42413"/>
                      <a:pt x="12382" y="48128"/>
                    </a:cubicBezTo>
                    <a:lnTo>
                      <a:pt x="37148" y="32888"/>
                    </a:lnTo>
                    <a:lnTo>
                      <a:pt x="37148" y="32888"/>
                    </a:lnTo>
                    <a:close/>
                  </a:path>
                </a:pathLst>
              </a:custGeom>
              <a:solidFill>
                <a:srgbClr val="FFDF02"/>
              </a:solidFill>
              <a:ln w="9525" cap="flat">
                <a:noFill/>
                <a:prstDash val="solid"/>
                <a:miter/>
              </a:ln>
            </p:spPr>
            <p:txBody>
              <a:bodyPr rtlCol="0" anchor="ctr"/>
              <a:lstStyle/>
              <a:p>
                <a:endParaRPr lang="en-US"/>
              </a:p>
            </p:txBody>
          </p:sp>
          <p:sp>
            <p:nvSpPr>
              <p:cNvPr id="187" name="Freeform: Shape 1538">
                <a:extLst>
                  <a:ext uri="{FF2B5EF4-FFF2-40B4-BE49-F238E27FC236}">
                    <a16:creationId xmlns:a16="http://schemas.microsoft.com/office/drawing/2014/main" id="{6716F178-A78E-5903-AC52-23D7DB569922}"/>
                  </a:ext>
                </a:extLst>
              </p:cNvPr>
              <p:cNvSpPr/>
              <p:nvPr/>
            </p:nvSpPr>
            <p:spPr>
              <a:xfrm>
                <a:off x="6710824" y="3758667"/>
                <a:ext cx="55090" cy="74290"/>
              </a:xfrm>
              <a:custGeom>
                <a:avLst/>
                <a:gdLst>
                  <a:gd name="connsiteX0" fmla="*/ 12383 w 25717"/>
                  <a:gd name="connsiteY0" fmla="*/ 1343 h 34680"/>
                  <a:gd name="connsiteX1" fmla="*/ 5715 w 25717"/>
                  <a:gd name="connsiteY1" fmla="*/ 13725 h 34680"/>
                  <a:gd name="connsiteX2" fmla="*/ 6667 w 25717"/>
                  <a:gd name="connsiteY2" fmla="*/ 17535 h 34680"/>
                  <a:gd name="connsiteX3" fmla="*/ 0 w 25717"/>
                  <a:gd name="connsiteY3" fmla="*/ 34680 h 34680"/>
                  <a:gd name="connsiteX4" fmla="*/ 25717 w 25717"/>
                  <a:gd name="connsiteY4" fmla="*/ 19440 h 34680"/>
                  <a:gd name="connsiteX5" fmla="*/ 19050 w 25717"/>
                  <a:gd name="connsiteY5" fmla="*/ 9915 h 34680"/>
                  <a:gd name="connsiteX6" fmla="*/ 20002 w 25717"/>
                  <a:gd name="connsiteY6" fmla="*/ 5153 h 34680"/>
                  <a:gd name="connsiteX7" fmla="*/ 12383 w 25717"/>
                  <a:gd name="connsiteY7" fmla="*/ 1343 h 3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 h="34680">
                    <a:moveTo>
                      <a:pt x="12383" y="1343"/>
                    </a:moveTo>
                    <a:cubicBezTo>
                      <a:pt x="8573" y="3248"/>
                      <a:pt x="5715" y="8963"/>
                      <a:pt x="5715" y="13725"/>
                    </a:cubicBezTo>
                    <a:cubicBezTo>
                      <a:pt x="5715" y="15630"/>
                      <a:pt x="5715" y="16583"/>
                      <a:pt x="6667" y="17535"/>
                    </a:cubicBezTo>
                    <a:cubicBezTo>
                      <a:pt x="2858" y="22298"/>
                      <a:pt x="0" y="28965"/>
                      <a:pt x="0" y="34680"/>
                    </a:cubicBezTo>
                    <a:lnTo>
                      <a:pt x="25717" y="19440"/>
                    </a:lnTo>
                    <a:cubicBezTo>
                      <a:pt x="24765" y="13725"/>
                      <a:pt x="21908" y="10868"/>
                      <a:pt x="19050" y="9915"/>
                    </a:cubicBezTo>
                    <a:cubicBezTo>
                      <a:pt x="20002" y="8010"/>
                      <a:pt x="20002" y="7058"/>
                      <a:pt x="20002" y="5153"/>
                    </a:cubicBezTo>
                    <a:cubicBezTo>
                      <a:pt x="19050" y="390"/>
                      <a:pt x="16192" y="-1515"/>
                      <a:pt x="12383" y="1343"/>
                    </a:cubicBezTo>
                    <a:close/>
                  </a:path>
                </a:pathLst>
              </a:custGeom>
              <a:solidFill>
                <a:srgbClr val="F8F9FD"/>
              </a:solidFill>
              <a:ln w="9525" cap="flat">
                <a:noFill/>
                <a:prstDash val="solid"/>
                <a:miter/>
              </a:ln>
            </p:spPr>
            <p:txBody>
              <a:bodyPr rtlCol="0" anchor="ctr"/>
              <a:lstStyle/>
              <a:p>
                <a:endParaRPr lang="en-US"/>
              </a:p>
            </p:txBody>
          </p:sp>
          <p:sp>
            <p:nvSpPr>
              <p:cNvPr id="188" name="Freeform: Shape 1539">
                <a:extLst>
                  <a:ext uri="{FF2B5EF4-FFF2-40B4-BE49-F238E27FC236}">
                    <a16:creationId xmlns:a16="http://schemas.microsoft.com/office/drawing/2014/main" id="{E3A7C3DA-480F-A015-0661-A2FBE8AE41E1}"/>
                  </a:ext>
                </a:extLst>
              </p:cNvPr>
              <p:cNvSpPr/>
              <p:nvPr/>
            </p:nvSpPr>
            <p:spPr>
              <a:xfrm>
                <a:off x="6686339" y="3728189"/>
                <a:ext cx="99979" cy="128291"/>
              </a:xfrm>
              <a:custGeom>
                <a:avLst/>
                <a:gdLst>
                  <a:gd name="connsiteX0" fmla="*/ 46672 w 46672"/>
                  <a:gd name="connsiteY0" fmla="*/ 16523 h 59888"/>
                  <a:gd name="connsiteX1" fmla="*/ 23813 w 46672"/>
                  <a:gd name="connsiteY1" fmla="*/ 56528 h 59888"/>
                  <a:gd name="connsiteX2" fmla="*/ 0 w 46672"/>
                  <a:gd name="connsiteY2" fmla="*/ 43193 h 59888"/>
                  <a:gd name="connsiteX3" fmla="*/ 22860 w 46672"/>
                  <a:gd name="connsiteY3" fmla="*/ 3188 h 59888"/>
                  <a:gd name="connsiteX4" fmla="*/ 46672 w 46672"/>
                  <a:gd name="connsiteY4" fmla="*/ 16523 h 59888"/>
                  <a:gd name="connsiteX5" fmla="*/ 37147 w 46672"/>
                  <a:gd name="connsiteY5" fmla="*/ 33668 h 59888"/>
                  <a:gd name="connsiteX6" fmla="*/ 30480 w 46672"/>
                  <a:gd name="connsiteY6" fmla="*/ 24143 h 59888"/>
                  <a:gd name="connsiteX7" fmla="*/ 31432 w 46672"/>
                  <a:gd name="connsiteY7" fmla="*/ 19380 h 59888"/>
                  <a:gd name="connsiteX8" fmla="*/ 24765 w 46672"/>
                  <a:gd name="connsiteY8" fmla="*/ 15570 h 59888"/>
                  <a:gd name="connsiteX9" fmla="*/ 18097 w 46672"/>
                  <a:gd name="connsiteY9" fmla="*/ 27953 h 59888"/>
                  <a:gd name="connsiteX10" fmla="*/ 19050 w 46672"/>
                  <a:gd name="connsiteY10" fmla="*/ 31763 h 59888"/>
                  <a:gd name="connsiteX11" fmla="*/ 12382 w 46672"/>
                  <a:gd name="connsiteY11" fmla="*/ 48908 h 59888"/>
                  <a:gd name="connsiteX12" fmla="*/ 37147 w 46672"/>
                  <a:gd name="connsiteY12" fmla="*/ 33668 h 59888"/>
                  <a:gd name="connsiteX13" fmla="*/ 37147 w 46672"/>
                  <a:gd name="connsiteY13" fmla="*/ 33668 h 5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 h="59888">
                    <a:moveTo>
                      <a:pt x="46672" y="16523"/>
                    </a:moveTo>
                    <a:cubicBezTo>
                      <a:pt x="46672" y="31763"/>
                      <a:pt x="36195" y="49860"/>
                      <a:pt x="23813" y="56528"/>
                    </a:cubicBezTo>
                    <a:cubicBezTo>
                      <a:pt x="10477" y="64148"/>
                      <a:pt x="0" y="58433"/>
                      <a:pt x="0" y="43193"/>
                    </a:cubicBezTo>
                    <a:cubicBezTo>
                      <a:pt x="0" y="27953"/>
                      <a:pt x="10477" y="9855"/>
                      <a:pt x="22860" y="3188"/>
                    </a:cubicBezTo>
                    <a:cubicBezTo>
                      <a:pt x="36195" y="-4432"/>
                      <a:pt x="46672" y="2235"/>
                      <a:pt x="46672" y="16523"/>
                    </a:cubicBezTo>
                    <a:close/>
                    <a:moveTo>
                      <a:pt x="37147" y="33668"/>
                    </a:moveTo>
                    <a:cubicBezTo>
                      <a:pt x="36195" y="27953"/>
                      <a:pt x="33338" y="25095"/>
                      <a:pt x="30480" y="24143"/>
                    </a:cubicBezTo>
                    <a:cubicBezTo>
                      <a:pt x="31432" y="22238"/>
                      <a:pt x="31432" y="21285"/>
                      <a:pt x="31432" y="19380"/>
                    </a:cubicBezTo>
                    <a:cubicBezTo>
                      <a:pt x="31432" y="14618"/>
                      <a:pt x="28575" y="12713"/>
                      <a:pt x="24765" y="15570"/>
                    </a:cubicBezTo>
                    <a:cubicBezTo>
                      <a:pt x="20955" y="17475"/>
                      <a:pt x="18097" y="23190"/>
                      <a:pt x="18097" y="27953"/>
                    </a:cubicBezTo>
                    <a:cubicBezTo>
                      <a:pt x="18097" y="29858"/>
                      <a:pt x="18097" y="30810"/>
                      <a:pt x="19050" y="31763"/>
                    </a:cubicBezTo>
                    <a:cubicBezTo>
                      <a:pt x="15240" y="36525"/>
                      <a:pt x="12382" y="43193"/>
                      <a:pt x="12382" y="48908"/>
                    </a:cubicBezTo>
                    <a:lnTo>
                      <a:pt x="37147" y="33668"/>
                    </a:lnTo>
                    <a:lnTo>
                      <a:pt x="37147" y="33668"/>
                    </a:lnTo>
                    <a:close/>
                  </a:path>
                </a:pathLst>
              </a:custGeom>
              <a:solidFill>
                <a:srgbClr val="FF4CAA"/>
              </a:solidFill>
              <a:ln w="9525" cap="flat">
                <a:noFill/>
                <a:prstDash val="solid"/>
                <a:miter/>
              </a:ln>
            </p:spPr>
            <p:txBody>
              <a:bodyPr rtlCol="0" anchor="ctr"/>
              <a:lstStyle/>
              <a:p>
                <a:endParaRPr lang="en-US"/>
              </a:p>
            </p:txBody>
          </p:sp>
          <p:sp>
            <p:nvSpPr>
              <p:cNvPr id="189" name="Freeform: Shape 1540">
                <a:extLst>
                  <a:ext uri="{FF2B5EF4-FFF2-40B4-BE49-F238E27FC236}">
                    <a16:creationId xmlns:a16="http://schemas.microsoft.com/office/drawing/2014/main" id="{396DC306-2B74-8E93-1244-821162C1D14B}"/>
                  </a:ext>
                </a:extLst>
              </p:cNvPr>
              <p:cNvSpPr/>
              <p:nvPr/>
            </p:nvSpPr>
            <p:spPr>
              <a:xfrm>
                <a:off x="6429252" y="4151693"/>
                <a:ext cx="55090" cy="73015"/>
              </a:xfrm>
              <a:custGeom>
                <a:avLst/>
                <a:gdLst>
                  <a:gd name="connsiteX0" fmla="*/ 12382 w 25717"/>
                  <a:gd name="connsiteY0" fmla="*/ 747 h 34084"/>
                  <a:gd name="connsiteX1" fmla="*/ 5715 w 25717"/>
                  <a:gd name="connsiteY1" fmla="*/ 13130 h 34084"/>
                  <a:gd name="connsiteX2" fmla="*/ 6668 w 25717"/>
                  <a:gd name="connsiteY2" fmla="*/ 16940 h 34084"/>
                  <a:gd name="connsiteX3" fmla="*/ 0 w 25717"/>
                  <a:gd name="connsiteY3" fmla="*/ 34085 h 34084"/>
                  <a:gd name="connsiteX4" fmla="*/ 25718 w 25717"/>
                  <a:gd name="connsiteY4" fmla="*/ 18845 h 34084"/>
                  <a:gd name="connsiteX5" fmla="*/ 19050 w 25717"/>
                  <a:gd name="connsiteY5" fmla="*/ 9320 h 34084"/>
                  <a:gd name="connsiteX6" fmla="*/ 20002 w 25717"/>
                  <a:gd name="connsiteY6" fmla="*/ 4557 h 34084"/>
                  <a:gd name="connsiteX7" fmla="*/ 12382 w 25717"/>
                  <a:gd name="connsiteY7" fmla="*/ 747 h 3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 h="34084">
                    <a:moveTo>
                      <a:pt x="12382" y="747"/>
                    </a:moveTo>
                    <a:cubicBezTo>
                      <a:pt x="8572" y="2652"/>
                      <a:pt x="5715" y="8367"/>
                      <a:pt x="5715" y="13130"/>
                    </a:cubicBezTo>
                    <a:cubicBezTo>
                      <a:pt x="5715" y="15035"/>
                      <a:pt x="5715" y="15987"/>
                      <a:pt x="6668" y="16940"/>
                    </a:cubicBezTo>
                    <a:cubicBezTo>
                      <a:pt x="2857" y="21702"/>
                      <a:pt x="0" y="28370"/>
                      <a:pt x="0" y="34085"/>
                    </a:cubicBezTo>
                    <a:lnTo>
                      <a:pt x="25718" y="18845"/>
                    </a:lnTo>
                    <a:cubicBezTo>
                      <a:pt x="24765" y="13130"/>
                      <a:pt x="21907" y="10272"/>
                      <a:pt x="19050" y="9320"/>
                    </a:cubicBezTo>
                    <a:cubicBezTo>
                      <a:pt x="20002" y="7415"/>
                      <a:pt x="20002" y="6462"/>
                      <a:pt x="20002" y="4557"/>
                    </a:cubicBezTo>
                    <a:cubicBezTo>
                      <a:pt x="19050" y="747"/>
                      <a:pt x="16193" y="-1158"/>
                      <a:pt x="12382" y="747"/>
                    </a:cubicBezTo>
                    <a:close/>
                  </a:path>
                </a:pathLst>
              </a:custGeom>
              <a:solidFill>
                <a:srgbClr val="F8F9FD"/>
              </a:solidFill>
              <a:ln w="9525" cap="flat">
                <a:noFill/>
                <a:prstDash val="solid"/>
                <a:miter/>
              </a:ln>
            </p:spPr>
            <p:txBody>
              <a:bodyPr rtlCol="0" anchor="ctr"/>
              <a:lstStyle/>
              <a:p>
                <a:endParaRPr lang="en-US"/>
              </a:p>
            </p:txBody>
          </p:sp>
          <p:sp>
            <p:nvSpPr>
              <p:cNvPr id="190" name="Freeform: Shape 1541">
                <a:extLst>
                  <a:ext uri="{FF2B5EF4-FFF2-40B4-BE49-F238E27FC236}">
                    <a16:creationId xmlns:a16="http://schemas.microsoft.com/office/drawing/2014/main" id="{5A58E865-08AC-7CC5-973C-A299661CEDD5}"/>
                  </a:ext>
                </a:extLst>
              </p:cNvPr>
              <p:cNvSpPr/>
              <p:nvPr/>
            </p:nvSpPr>
            <p:spPr>
              <a:xfrm>
                <a:off x="6404765" y="4121979"/>
                <a:ext cx="99979" cy="128291"/>
              </a:xfrm>
              <a:custGeom>
                <a:avLst/>
                <a:gdLst>
                  <a:gd name="connsiteX0" fmla="*/ 46673 w 46672"/>
                  <a:gd name="connsiteY0" fmla="*/ 16523 h 59888"/>
                  <a:gd name="connsiteX1" fmla="*/ 23813 w 46672"/>
                  <a:gd name="connsiteY1" fmla="*/ 56528 h 59888"/>
                  <a:gd name="connsiteX2" fmla="*/ 0 w 46672"/>
                  <a:gd name="connsiteY2" fmla="*/ 43193 h 59888"/>
                  <a:gd name="connsiteX3" fmla="*/ 22860 w 46672"/>
                  <a:gd name="connsiteY3" fmla="*/ 3188 h 59888"/>
                  <a:gd name="connsiteX4" fmla="*/ 46673 w 46672"/>
                  <a:gd name="connsiteY4" fmla="*/ 16523 h 59888"/>
                  <a:gd name="connsiteX5" fmla="*/ 37148 w 46672"/>
                  <a:gd name="connsiteY5" fmla="*/ 32715 h 59888"/>
                  <a:gd name="connsiteX6" fmla="*/ 30480 w 46672"/>
                  <a:gd name="connsiteY6" fmla="*/ 23190 h 59888"/>
                  <a:gd name="connsiteX7" fmla="*/ 31432 w 46672"/>
                  <a:gd name="connsiteY7" fmla="*/ 18428 h 59888"/>
                  <a:gd name="connsiteX8" fmla="*/ 24765 w 46672"/>
                  <a:gd name="connsiteY8" fmla="*/ 14618 h 59888"/>
                  <a:gd name="connsiteX9" fmla="*/ 18098 w 46672"/>
                  <a:gd name="connsiteY9" fmla="*/ 27000 h 59888"/>
                  <a:gd name="connsiteX10" fmla="*/ 19050 w 46672"/>
                  <a:gd name="connsiteY10" fmla="*/ 30810 h 59888"/>
                  <a:gd name="connsiteX11" fmla="*/ 12382 w 46672"/>
                  <a:gd name="connsiteY11" fmla="*/ 47955 h 59888"/>
                  <a:gd name="connsiteX12" fmla="*/ 37148 w 46672"/>
                  <a:gd name="connsiteY12" fmla="*/ 32715 h 59888"/>
                  <a:gd name="connsiteX13" fmla="*/ 37148 w 46672"/>
                  <a:gd name="connsiteY13" fmla="*/ 32715 h 5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 h="59888">
                    <a:moveTo>
                      <a:pt x="46673" y="16523"/>
                    </a:moveTo>
                    <a:cubicBezTo>
                      <a:pt x="46673" y="31763"/>
                      <a:pt x="36195" y="49860"/>
                      <a:pt x="23813" y="56528"/>
                    </a:cubicBezTo>
                    <a:cubicBezTo>
                      <a:pt x="10477" y="64148"/>
                      <a:pt x="0" y="58433"/>
                      <a:pt x="0" y="43193"/>
                    </a:cubicBezTo>
                    <a:cubicBezTo>
                      <a:pt x="0" y="27953"/>
                      <a:pt x="10477" y="9855"/>
                      <a:pt x="22860" y="3188"/>
                    </a:cubicBezTo>
                    <a:cubicBezTo>
                      <a:pt x="36195" y="-4432"/>
                      <a:pt x="46673" y="2235"/>
                      <a:pt x="46673" y="16523"/>
                    </a:cubicBezTo>
                    <a:close/>
                    <a:moveTo>
                      <a:pt x="37148" y="32715"/>
                    </a:moveTo>
                    <a:cubicBezTo>
                      <a:pt x="36195" y="27000"/>
                      <a:pt x="33338" y="24143"/>
                      <a:pt x="30480" y="23190"/>
                    </a:cubicBezTo>
                    <a:cubicBezTo>
                      <a:pt x="31432" y="21285"/>
                      <a:pt x="31432" y="20333"/>
                      <a:pt x="31432" y="18428"/>
                    </a:cubicBezTo>
                    <a:cubicBezTo>
                      <a:pt x="31432" y="13665"/>
                      <a:pt x="28575" y="11760"/>
                      <a:pt x="24765" y="14618"/>
                    </a:cubicBezTo>
                    <a:cubicBezTo>
                      <a:pt x="20955" y="16523"/>
                      <a:pt x="18098" y="22238"/>
                      <a:pt x="18098" y="27000"/>
                    </a:cubicBezTo>
                    <a:cubicBezTo>
                      <a:pt x="18098" y="28905"/>
                      <a:pt x="18098" y="29858"/>
                      <a:pt x="19050" y="30810"/>
                    </a:cubicBezTo>
                    <a:cubicBezTo>
                      <a:pt x="15240" y="35573"/>
                      <a:pt x="12382" y="42240"/>
                      <a:pt x="12382" y="47955"/>
                    </a:cubicBezTo>
                    <a:lnTo>
                      <a:pt x="37148" y="32715"/>
                    </a:lnTo>
                    <a:lnTo>
                      <a:pt x="37148" y="32715"/>
                    </a:lnTo>
                    <a:close/>
                  </a:path>
                </a:pathLst>
              </a:custGeom>
              <a:solidFill>
                <a:srgbClr val="FFDF02"/>
              </a:solidFill>
              <a:ln w="9525" cap="flat">
                <a:noFill/>
                <a:prstDash val="solid"/>
                <a:miter/>
              </a:ln>
            </p:spPr>
            <p:txBody>
              <a:bodyPr rtlCol="0" anchor="ctr"/>
              <a:lstStyle/>
              <a:p>
                <a:endParaRPr lang="en-US"/>
              </a:p>
            </p:txBody>
          </p:sp>
          <p:sp>
            <p:nvSpPr>
              <p:cNvPr id="191" name="Freeform: Shape 1542">
                <a:extLst>
                  <a:ext uri="{FF2B5EF4-FFF2-40B4-BE49-F238E27FC236}">
                    <a16:creationId xmlns:a16="http://schemas.microsoft.com/office/drawing/2014/main" id="{FA915DE1-75C7-C97E-696E-94B65F9A84D6}"/>
                  </a:ext>
                </a:extLst>
              </p:cNvPr>
              <p:cNvSpPr/>
              <p:nvPr/>
            </p:nvSpPr>
            <p:spPr>
              <a:xfrm>
                <a:off x="6529107" y="4926773"/>
                <a:ext cx="93989" cy="120110"/>
              </a:xfrm>
              <a:custGeom>
                <a:avLst/>
                <a:gdLst>
                  <a:gd name="connsiteX0" fmla="*/ 21968 w 43875"/>
                  <a:gd name="connsiteY0" fmla="*/ 2794 h 56069"/>
                  <a:gd name="connsiteX1" fmla="*/ 43875 w 43875"/>
                  <a:gd name="connsiteY1" fmla="*/ 15176 h 56069"/>
                  <a:gd name="connsiteX2" fmla="*/ 21968 w 43875"/>
                  <a:gd name="connsiteY2" fmla="*/ 53276 h 56069"/>
                  <a:gd name="connsiteX3" fmla="*/ 60 w 43875"/>
                  <a:gd name="connsiteY3" fmla="*/ 40894 h 56069"/>
                  <a:gd name="connsiteX4" fmla="*/ 21968 w 43875"/>
                  <a:gd name="connsiteY4" fmla="*/ 2794 h 56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5" h="56069">
                    <a:moveTo>
                      <a:pt x="21968" y="2794"/>
                    </a:moveTo>
                    <a:cubicBezTo>
                      <a:pt x="34350" y="-3874"/>
                      <a:pt x="43875" y="1841"/>
                      <a:pt x="43875" y="15176"/>
                    </a:cubicBezTo>
                    <a:cubicBezTo>
                      <a:pt x="43875" y="29464"/>
                      <a:pt x="34350" y="46609"/>
                      <a:pt x="21968" y="53276"/>
                    </a:cubicBezTo>
                    <a:cubicBezTo>
                      <a:pt x="9585" y="59944"/>
                      <a:pt x="60" y="54229"/>
                      <a:pt x="60" y="40894"/>
                    </a:cubicBezTo>
                    <a:cubicBezTo>
                      <a:pt x="-892" y="26606"/>
                      <a:pt x="9585" y="9461"/>
                      <a:pt x="21968" y="2794"/>
                    </a:cubicBezTo>
                    <a:close/>
                  </a:path>
                </a:pathLst>
              </a:custGeom>
              <a:solidFill>
                <a:srgbClr val="95C4DE"/>
              </a:solidFill>
              <a:ln w="9525" cap="flat">
                <a:noFill/>
                <a:prstDash val="solid"/>
                <a:miter/>
              </a:ln>
            </p:spPr>
            <p:txBody>
              <a:bodyPr rtlCol="0" anchor="ctr"/>
              <a:lstStyle/>
              <a:p>
                <a:endParaRPr lang="en-US"/>
              </a:p>
            </p:txBody>
          </p:sp>
        </p:grpSp>
        <p:grpSp>
          <p:nvGrpSpPr>
            <p:cNvPr id="147" name="Group 146">
              <a:extLst>
                <a:ext uri="{FF2B5EF4-FFF2-40B4-BE49-F238E27FC236}">
                  <a16:creationId xmlns:a16="http://schemas.microsoft.com/office/drawing/2014/main" id="{3B131F2B-A807-CA1D-709B-224812DE904F}"/>
                </a:ext>
              </a:extLst>
            </p:cNvPr>
            <p:cNvGrpSpPr/>
            <p:nvPr/>
          </p:nvGrpSpPr>
          <p:grpSpPr>
            <a:xfrm>
              <a:off x="6706187" y="3913706"/>
              <a:ext cx="704264" cy="1515385"/>
              <a:chOff x="6706187" y="3913706"/>
              <a:chExt cx="704264" cy="1515385"/>
            </a:xfrm>
          </p:grpSpPr>
          <p:sp>
            <p:nvSpPr>
              <p:cNvPr id="148" name="Freeform: Shape 1499">
                <a:extLst>
                  <a:ext uri="{FF2B5EF4-FFF2-40B4-BE49-F238E27FC236}">
                    <a16:creationId xmlns:a16="http://schemas.microsoft.com/office/drawing/2014/main" id="{6CC13A66-AE7D-5E5E-2C95-CA1BD36E3A3E}"/>
                  </a:ext>
                </a:extLst>
              </p:cNvPr>
              <p:cNvSpPr/>
              <p:nvPr/>
            </p:nvSpPr>
            <p:spPr>
              <a:xfrm>
                <a:off x="7123002" y="3992115"/>
                <a:ext cx="71415" cy="130588"/>
              </a:xfrm>
              <a:custGeom>
                <a:avLst/>
                <a:gdLst>
                  <a:gd name="connsiteX0" fmla="*/ 0 w 33337"/>
                  <a:gd name="connsiteY0" fmla="*/ 19050 h 60960"/>
                  <a:gd name="connsiteX1" fmla="*/ 0 w 33337"/>
                  <a:gd name="connsiteY1" fmla="*/ 60960 h 60960"/>
                  <a:gd name="connsiteX2" fmla="*/ 33338 w 33337"/>
                  <a:gd name="connsiteY2" fmla="*/ 40957 h 60960"/>
                  <a:gd name="connsiteX3" fmla="*/ 33338 w 33337"/>
                  <a:gd name="connsiteY3" fmla="*/ 0 h 60960"/>
                </a:gdLst>
                <a:ahLst/>
                <a:cxnLst>
                  <a:cxn ang="0">
                    <a:pos x="connsiteX0" y="connsiteY0"/>
                  </a:cxn>
                  <a:cxn ang="0">
                    <a:pos x="connsiteX1" y="connsiteY1"/>
                  </a:cxn>
                  <a:cxn ang="0">
                    <a:pos x="connsiteX2" y="connsiteY2"/>
                  </a:cxn>
                  <a:cxn ang="0">
                    <a:pos x="connsiteX3" y="connsiteY3"/>
                  </a:cxn>
                </a:cxnLst>
                <a:rect l="l" t="t" r="r" b="b"/>
                <a:pathLst>
                  <a:path w="33337" h="60960">
                    <a:moveTo>
                      <a:pt x="0" y="19050"/>
                    </a:moveTo>
                    <a:lnTo>
                      <a:pt x="0" y="60960"/>
                    </a:lnTo>
                    <a:lnTo>
                      <a:pt x="33338" y="40957"/>
                    </a:lnTo>
                    <a:lnTo>
                      <a:pt x="33338" y="0"/>
                    </a:lnTo>
                    <a:close/>
                  </a:path>
                </a:pathLst>
              </a:custGeom>
              <a:solidFill>
                <a:srgbClr val="E89818"/>
              </a:solidFill>
              <a:ln w="9525" cap="flat">
                <a:noFill/>
                <a:prstDash val="solid"/>
                <a:miter/>
              </a:ln>
            </p:spPr>
            <p:txBody>
              <a:bodyPr rtlCol="0" anchor="ctr"/>
              <a:lstStyle/>
              <a:p>
                <a:endParaRPr lang="en-US"/>
              </a:p>
            </p:txBody>
          </p:sp>
          <p:sp>
            <p:nvSpPr>
              <p:cNvPr id="149" name="Freeform: Shape 1500">
                <a:extLst>
                  <a:ext uri="{FF2B5EF4-FFF2-40B4-BE49-F238E27FC236}">
                    <a16:creationId xmlns:a16="http://schemas.microsoft.com/office/drawing/2014/main" id="{429F6A25-BD79-F5BC-51FE-EB0942C89B9F}"/>
                  </a:ext>
                </a:extLst>
              </p:cNvPr>
              <p:cNvSpPr/>
              <p:nvPr/>
            </p:nvSpPr>
            <p:spPr>
              <a:xfrm>
                <a:off x="6778421" y="5062834"/>
                <a:ext cx="632030" cy="366257"/>
              </a:xfrm>
              <a:custGeom>
                <a:avLst/>
                <a:gdLst>
                  <a:gd name="connsiteX0" fmla="*/ 251342 w 295038"/>
                  <a:gd name="connsiteY0" fmla="*/ 25003 h 170973"/>
                  <a:gd name="connsiteX1" fmla="*/ 252294 w 295038"/>
                  <a:gd name="connsiteY1" fmla="*/ 145971 h 170973"/>
                  <a:gd name="connsiteX2" fmla="*/ 43697 w 295038"/>
                  <a:gd name="connsiteY2" fmla="*/ 145971 h 170973"/>
                  <a:gd name="connsiteX3" fmla="*/ 42744 w 295038"/>
                  <a:gd name="connsiteY3" fmla="*/ 25003 h 170973"/>
                  <a:gd name="connsiteX4" fmla="*/ 251342 w 295038"/>
                  <a:gd name="connsiteY4" fmla="*/ 25003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038" h="170973">
                    <a:moveTo>
                      <a:pt x="251342" y="25003"/>
                    </a:moveTo>
                    <a:cubicBezTo>
                      <a:pt x="309444" y="58341"/>
                      <a:pt x="309444" y="112633"/>
                      <a:pt x="252294" y="145971"/>
                    </a:cubicBezTo>
                    <a:cubicBezTo>
                      <a:pt x="195144" y="179308"/>
                      <a:pt x="100847" y="179308"/>
                      <a:pt x="43697" y="145971"/>
                    </a:cubicBezTo>
                    <a:cubicBezTo>
                      <a:pt x="-14406" y="112633"/>
                      <a:pt x="-14406" y="58341"/>
                      <a:pt x="42744" y="25003"/>
                    </a:cubicBezTo>
                    <a:cubicBezTo>
                      <a:pt x="99894" y="-8334"/>
                      <a:pt x="193239" y="-8334"/>
                      <a:pt x="251342" y="25003"/>
                    </a:cubicBez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50" name="Freeform: Shape 1501">
                <a:extLst>
                  <a:ext uri="{FF2B5EF4-FFF2-40B4-BE49-F238E27FC236}">
                    <a16:creationId xmlns:a16="http://schemas.microsoft.com/office/drawing/2014/main" id="{B904492C-0EAB-13C4-EC2F-3E32BB565B9E}"/>
                  </a:ext>
                </a:extLst>
              </p:cNvPr>
              <p:cNvSpPr/>
              <p:nvPr/>
            </p:nvSpPr>
            <p:spPr>
              <a:xfrm>
                <a:off x="7091015" y="5122442"/>
                <a:ext cx="119849" cy="124619"/>
              </a:xfrm>
              <a:custGeom>
                <a:avLst/>
                <a:gdLst>
                  <a:gd name="connsiteX0" fmla="*/ 11124 w 55947"/>
                  <a:gd name="connsiteY0" fmla="*/ 36 h 58174"/>
                  <a:gd name="connsiteX1" fmla="*/ 646 w 55947"/>
                  <a:gd name="connsiteY1" fmla="*/ 10513 h 58174"/>
                  <a:gd name="connsiteX2" fmla="*/ 22553 w 55947"/>
                  <a:gd name="connsiteY2" fmla="*/ 36231 h 58174"/>
                  <a:gd name="connsiteX3" fmla="*/ 41603 w 55947"/>
                  <a:gd name="connsiteY3" fmla="*/ 58138 h 58174"/>
                  <a:gd name="connsiteX4" fmla="*/ 55891 w 55947"/>
                  <a:gd name="connsiteY4" fmla="*/ 38136 h 58174"/>
                  <a:gd name="connsiteX5" fmla="*/ 11124 w 55947"/>
                  <a:gd name="connsiteY5" fmla="*/ 36 h 5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7" h="58174">
                    <a:moveTo>
                      <a:pt x="11124" y="36"/>
                    </a:moveTo>
                    <a:cubicBezTo>
                      <a:pt x="11124" y="36"/>
                      <a:pt x="-3164" y="1941"/>
                      <a:pt x="646" y="10513"/>
                    </a:cubicBezTo>
                    <a:cubicBezTo>
                      <a:pt x="4456" y="18133"/>
                      <a:pt x="19696" y="30516"/>
                      <a:pt x="22553" y="36231"/>
                    </a:cubicBezTo>
                    <a:cubicBezTo>
                      <a:pt x="24458" y="40993"/>
                      <a:pt x="37793" y="59091"/>
                      <a:pt x="41603" y="58138"/>
                    </a:cubicBezTo>
                    <a:cubicBezTo>
                      <a:pt x="45414" y="56233"/>
                      <a:pt x="56843" y="59091"/>
                      <a:pt x="55891" y="38136"/>
                    </a:cubicBezTo>
                    <a:cubicBezTo>
                      <a:pt x="53986" y="17181"/>
                      <a:pt x="30174" y="-917"/>
                      <a:pt x="11124" y="36"/>
                    </a:cubicBezTo>
                    <a:close/>
                  </a:path>
                </a:pathLst>
              </a:custGeom>
              <a:solidFill>
                <a:srgbClr val="111114"/>
              </a:solidFill>
              <a:ln w="9525" cap="flat">
                <a:noFill/>
                <a:prstDash val="solid"/>
                <a:miter/>
              </a:ln>
            </p:spPr>
            <p:txBody>
              <a:bodyPr rtlCol="0" anchor="ctr"/>
              <a:lstStyle/>
              <a:p>
                <a:endParaRPr lang="en-US"/>
              </a:p>
            </p:txBody>
          </p:sp>
          <p:sp>
            <p:nvSpPr>
              <p:cNvPr id="151" name="Freeform: Shape 1502">
                <a:extLst>
                  <a:ext uri="{FF2B5EF4-FFF2-40B4-BE49-F238E27FC236}">
                    <a16:creationId xmlns:a16="http://schemas.microsoft.com/office/drawing/2014/main" id="{FF953CCF-DAE3-D955-3973-FE32A10E78CD}"/>
                  </a:ext>
                </a:extLst>
              </p:cNvPr>
              <p:cNvSpPr/>
              <p:nvPr/>
            </p:nvSpPr>
            <p:spPr>
              <a:xfrm>
                <a:off x="6845239" y="5273510"/>
                <a:ext cx="215201" cy="79091"/>
              </a:xfrm>
              <a:custGeom>
                <a:avLst/>
                <a:gdLst>
                  <a:gd name="connsiteX0" fmla="*/ 99183 w 100458"/>
                  <a:gd name="connsiteY0" fmla="*/ 5715 h 36920"/>
                  <a:gd name="connsiteX1" fmla="*/ 88705 w 100458"/>
                  <a:gd name="connsiteY1" fmla="*/ 30480 h 36920"/>
                  <a:gd name="connsiteX2" fmla="*/ 40128 w 100458"/>
                  <a:gd name="connsiteY2" fmla="*/ 34290 h 36920"/>
                  <a:gd name="connsiteX3" fmla="*/ 123 w 100458"/>
                  <a:gd name="connsiteY3" fmla="*/ 20002 h 36920"/>
                  <a:gd name="connsiteX4" fmla="*/ 33460 w 100458"/>
                  <a:gd name="connsiteY4" fmla="*/ 5715 h 36920"/>
                  <a:gd name="connsiteX5" fmla="*/ 56320 w 100458"/>
                  <a:gd name="connsiteY5" fmla="*/ 0 h 36920"/>
                  <a:gd name="connsiteX6" fmla="*/ 100135 w 100458"/>
                  <a:gd name="connsiteY6" fmla="*/ 0 h 36920"/>
                  <a:gd name="connsiteX7" fmla="*/ 99183 w 100458"/>
                  <a:gd name="connsiteY7" fmla="*/ 5715 h 3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58" h="36920">
                    <a:moveTo>
                      <a:pt x="99183" y="5715"/>
                    </a:moveTo>
                    <a:cubicBezTo>
                      <a:pt x="99183" y="5715"/>
                      <a:pt x="105850" y="25717"/>
                      <a:pt x="88705" y="30480"/>
                    </a:cubicBezTo>
                    <a:cubicBezTo>
                      <a:pt x="71560" y="35242"/>
                      <a:pt x="77275" y="24765"/>
                      <a:pt x="40128" y="34290"/>
                    </a:cubicBezTo>
                    <a:cubicBezTo>
                      <a:pt x="2980" y="43815"/>
                      <a:pt x="-830" y="24765"/>
                      <a:pt x="123" y="20002"/>
                    </a:cubicBezTo>
                    <a:cubicBezTo>
                      <a:pt x="1075" y="16192"/>
                      <a:pt x="25840" y="8572"/>
                      <a:pt x="33460" y="5715"/>
                    </a:cubicBezTo>
                    <a:cubicBezTo>
                      <a:pt x="41080" y="3810"/>
                      <a:pt x="56320" y="0"/>
                      <a:pt x="56320" y="0"/>
                    </a:cubicBezTo>
                    <a:lnTo>
                      <a:pt x="100135" y="0"/>
                    </a:lnTo>
                    <a:lnTo>
                      <a:pt x="99183" y="5715"/>
                    </a:lnTo>
                    <a:close/>
                  </a:path>
                </a:pathLst>
              </a:custGeom>
              <a:solidFill>
                <a:srgbClr val="111114"/>
              </a:solidFill>
              <a:ln w="9525" cap="flat">
                <a:noFill/>
                <a:prstDash val="solid"/>
                <a:miter/>
              </a:ln>
            </p:spPr>
            <p:txBody>
              <a:bodyPr rtlCol="0" anchor="ctr"/>
              <a:lstStyle/>
              <a:p>
                <a:endParaRPr lang="en-US"/>
              </a:p>
            </p:txBody>
          </p:sp>
          <p:sp>
            <p:nvSpPr>
              <p:cNvPr id="152" name="Freeform: Shape 1503">
                <a:extLst>
                  <a:ext uri="{FF2B5EF4-FFF2-40B4-BE49-F238E27FC236}">
                    <a16:creationId xmlns:a16="http://schemas.microsoft.com/office/drawing/2014/main" id="{AA5AB7AF-0BEC-1D0E-BED6-B46B97F8CFBC}"/>
                  </a:ext>
                </a:extLst>
              </p:cNvPr>
              <p:cNvSpPr/>
              <p:nvPr/>
            </p:nvSpPr>
            <p:spPr>
              <a:xfrm>
                <a:off x="7071453" y="4538951"/>
                <a:ext cx="154160" cy="665179"/>
              </a:xfrm>
              <a:custGeom>
                <a:avLst/>
                <a:gdLst>
                  <a:gd name="connsiteX0" fmla="*/ 63117 w 71963"/>
                  <a:gd name="connsiteY0" fmla="*/ 0 h 310514"/>
                  <a:gd name="connsiteX1" fmla="*/ 63117 w 71963"/>
                  <a:gd name="connsiteY1" fmla="*/ 133350 h 310514"/>
                  <a:gd name="connsiteX2" fmla="*/ 68832 w 71963"/>
                  <a:gd name="connsiteY2" fmla="*/ 299085 h 310514"/>
                  <a:gd name="connsiteX3" fmla="*/ 19302 w 71963"/>
                  <a:gd name="connsiteY3" fmla="*/ 299085 h 310514"/>
                  <a:gd name="connsiteX4" fmla="*/ 5014 w 71963"/>
                  <a:gd name="connsiteY4" fmla="*/ 136208 h 310514"/>
                  <a:gd name="connsiteX5" fmla="*/ 252 w 71963"/>
                  <a:gd name="connsiteY5" fmla="*/ 14288 h 310514"/>
                  <a:gd name="connsiteX6" fmla="*/ 63117 w 71963"/>
                  <a:gd name="connsiteY6" fmla="*/ 0 h 31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63" h="310514">
                    <a:moveTo>
                      <a:pt x="63117" y="0"/>
                    </a:moveTo>
                    <a:cubicBezTo>
                      <a:pt x="63117" y="0"/>
                      <a:pt x="63117" y="120015"/>
                      <a:pt x="63117" y="133350"/>
                    </a:cubicBezTo>
                    <a:cubicBezTo>
                      <a:pt x="63117" y="146685"/>
                      <a:pt x="78357" y="253365"/>
                      <a:pt x="68832" y="299085"/>
                    </a:cubicBezTo>
                    <a:cubicBezTo>
                      <a:pt x="68832" y="299085"/>
                      <a:pt x="43114" y="324803"/>
                      <a:pt x="19302" y="299085"/>
                    </a:cubicBezTo>
                    <a:cubicBezTo>
                      <a:pt x="19302" y="299085"/>
                      <a:pt x="11682" y="165735"/>
                      <a:pt x="5014" y="136208"/>
                    </a:cubicBezTo>
                    <a:cubicBezTo>
                      <a:pt x="-1653" y="105728"/>
                      <a:pt x="252" y="14288"/>
                      <a:pt x="252" y="14288"/>
                    </a:cubicBezTo>
                    <a:lnTo>
                      <a:pt x="63117" y="0"/>
                    </a:lnTo>
                    <a:close/>
                  </a:path>
                </a:pathLst>
              </a:custGeom>
              <a:solidFill>
                <a:srgbClr val="24323D"/>
              </a:solidFill>
              <a:ln w="9525" cap="flat">
                <a:noFill/>
                <a:prstDash val="solid"/>
                <a:miter/>
              </a:ln>
            </p:spPr>
            <p:txBody>
              <a:bodyPr rtlCol="0" anchor="ctr"/>
              <a:lstStyle/>
              <a:p>
                <a:endParaRPr lang="en-US"/>
              </a:p>
            </p:txBody>
          </p:sp>
          <p:sp>
            <p:nvSpPr>
              <p:cNvPr id="153" name="Freeform: Shape 1504">
                <a:extLst>
                  <a:ext uri="{FF2B5EF4-FFF2-40B4-BE49-F238E27FC236}">
                    <a16:creationId xmlns:a16="http://schemas.microsoft.com/office/drawing/2014/main" id="{3F58AC66-FBE1-3213-9C32-98C69B957F03}"/>
                  </a:ext>
                </a:extLst>
              </p:cNvPr>
              <p:cNvSpPr/>
              <p:nvPr/>
            </p:nvSpPr>
            <p:spPr>
              <a:xfrm>
                <a:off x="6948805" y="4539542"/>
                <a:ext cx="159916" cy="747261"/>
              </a:xfrm>
              <a:custGeom>
                <a:avLst/>
                <a:gdLst>
                  <a:gd name="connsiteX0" fmla="*/ 74651 w 74650"/>
                  <a:gd name="connsiteY0" fmla="*/ 16870 h 348830"/>
                  <a:gd name="connsiteX1" fmla="*/ 62268 w 74650"/>
                  <a:gd name="connsiteY1" fmla="*/ 171175 h 348830"/>
                  <a:gd name="connsiteX2" fmla="*/ 54648 w 74650"/>
                  <a:gd name="connsiteY2" fmla="*/ 345483 h 348830"/>
                  <a:gd name="connsiteX3" fmla="*/ 356 w 74650"/>
                  <a:gd name="connsiteY3" fmla="*/ 335005 h 348830"/>
                  <a:gd name="connsiteX4" fmla="*/ 356 w 74650"/>
                  <a:gd name="connsiteY4" fmla="*/ 173080 h 348830"/>
                  <a:gd name="connsiteX5" fmla="*/ 7976 w 74650"/>
                  <a:gd name="connsiteY5" fmla="*/ 21633 h 348830"/>
                  <a:gd name="connsiteX6" fmla="*/ 74651 w 74650"/>
                  <a:gd name="connsiteY6" fmla="*/ 16870 h 34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50" h="348830">
                    <a:moveTo>
                      <a:pt x="74651" y="16870"/>
                    </a:moveTo>
                    <a:cubicBezTo>
                      <a:pt x="74651" y="16870"/>
                      <a:pt x="68936" y="94023"/>
                      <a:pt x="62268" y="171175"/>
                    </a:cubicBezTo>
                    <a:cubicBezTo>
                      <a:pt x="62268" y="171175"/>
                      <a:pt x="58458" y="323575"/>
                      <a:pt x="54648" y="345483"/>
                    </a:cubicBezTo>
                    <a:cubicBezTo>
                      <a:pt x="54648" y="345483"/>
                      <a:pt x="5118" y="357865"/>
                      <a:pt x="356" y="335005"/>
                    </a:cubicBezTo>
                    <a:cubicBezTo>
                      <a:pt x="356" y="335005"/>
                      <a:pt x="1308" y="200703"/>
                      <a:pt x="356" y="173080"/>
                    </a:cubicBezTo>
                    <a:cubicBezTo>
                      <a:pt x="356" y="144505"/>
                      <a:pt x="-2502" y="66400"/>
                      <a:pt x="7976" y="21633"/>
                    </a:cubicBezTo>
                    <a:cubicBezTo>
                      <a:pt x="19406" y="-24087"/>
                      <a:pt x="74651" y="16870"/>
                      <a:pt x="74651" y="16870"/>
                    </a:cubicBezTo>
                    <a:close/>
                  </a:path>
                </a:pathLst>
              </a:custGeom>
              <a:solidFill>
                <a:srgbClr val="2B3C4B"/>
              </a:solidFill>
              <a:ln w="9525" cap="flat">
                <a:noFill/>
                <a:prstDash val="solid"/>
                <a:miter/>
              </a:ln>
            </p:spPr>
            <p:txBody>
              <a:bodyPr rtlCol="0" anchor="ctr"/>
              <a:lstStyle/>
              <a:p>
                <a:endParaRPr lang="en-US"/>
              </a:p>
            </p:txBody>
          </p:sp>
          <p:sp>
            <p:nvSpPr>
              <p:cNvPr id="154" name="Freeform: Shape 1505">
                <a:extLst>
                  <a:ext uri="{FF2B5EF4-FFF2-40B4-BE49-F238E27FC236}">
                    <a16:creationId xmlns:a16="http://schemas.microsoft.com/office/drawing/2014/main" id="{132CBFFD-D8B2-062F-E22A-64529F84B8A0}"/>
                  </a:ext>
                </a:extLst>
              </p:cNvPr>
              <p:cNvSpPr/>
              <p:nvPr/>
            </p:nvSpPr>
            <p:spPr>
              <a:xfrm>
                <a:off x="7001665" y="4622609"/>
                <a:ext cx="105014" cy="663141"/>
              </a:xfrm>
              <a:custGeom>
                <a:avLst/>
                <a:gdLst>
                  <a:gd name="connsiteX0" fmla="*/ 30925 w 49022"/>
                  <a:gd name="connsiteY0" fmla="*/ 306705 h 309562"/>
                  <a:gd name="connsiteX1" fmla="*/ 38545 w 49022"/>
                  <a:gd name="connsiteY1" fmla="*/ 132398 h 309562"/>
                  <a:gd name="connsiteX2" fmla="*/ 49022 w 49022"/>
                  <a:gd name="connsiteY2" fmla="*/ 0 h 309562"/>
                  <a:gd name="connsiteX3" fmla="*/ 18542 w 49022"/>
                  <a:gd name="connsiteY3" fmla="*/ 7620 h 309562"/>
                  <a:gd name="connsiteX4" fmla="*/ 445 w 49022"/>
                  <a:gd name="connsiteY4" fmla="*/ 151448 h 309562"/>
                  <a:gd name="connsiteX5" fmla="*/ 4255 w 49022"/>
                  <a:gd name="connsiteY5" fmla="*/ 309563 h 309562"/>
                  <a:gd name="connsiteX6" fmla="*/ 30925 w 49022"/>
                  <a:gd name="connsiteY6" fmla="*/ 306705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22" h="309562">
                    <a:moveTo>
                      <a:pt x="30925" y="306705"/>
                    </a:moveTo>
                    <a:cubicBezTo>
                      <a:pt x="34735" y="284798"/>
                      <a:pt x="38545" y="132398"/>
                      <a:pt x="38545" y="132398"/>
                    </a:cubicBezTo>
                    <a:cubicBezTo>
                      <a:pt x="42355" y="80963"/>
                      <a:pt x="47117" y="28575"/>
                      <a:pt x="49022" y="0"/>
                    </a:cubicBezTo>
                    <a:lnTo>
                      <a:pt x="18542" y="7620"/>
                    </a:lnTo>
                    <a:cubicBezTo>
                      <a:pt x="18542" y="7620"/>
                      <a:pt x="-3365" y="64770"/>
                      <a:pt x="445" y="151448"/>
                    </a:cubicBezTo>
                    <a:cubicBezTo>
                      <a:pt x="3302" y="218123"/>
                      <a:pt x="4255" y="283845"/>
                      <a:pt x="4255" y="309563"/>
                    </a:cubicBezTo>
                    <a:cubicBezTo>
                      <a:pt x="16637" y="309563"/>
                      <a:pt x="30925" y="306705"/>
                      <a:pt x="30925" y="306705"/>
                    </a:cubicBezTo>
                    <a:close/>
                  </a:path>
                </a:pathLst>
              </a:custGeom>
              <a:solidFill>
                <a:srgbClr val="314656"/>
              </a:solidFill>
              <a:ln w="9525" cap="flat">
                <a:noFill/>
                <a:prstDash val="solid"/>
                <a:miter/>
              </a:ln>
            </p:spPr>
            <p:txBody>
              <a:bodyPr rtlCol="0" anchor="ctr"/>
              <a:lstStyle/>
              <a:p>
                <a:endParaRPr lang="en-US"/>
              </a:p>
            </p:txBody>
          </p:sp>
          <p:sp>
            <p:nvSpPr>
              <p:cNvPr id="155" name="Freeform: Shape 1506">
                <a:extLst>
                  <a:ext uri="{FF2B5EF4-FFF2-40B4-BE49-F238E27FC236}">
                    <a16:creationId xmlns:a16="http://schemas.microsoft.com/office/drawing/2014/main" id="{7E258CFC-AF31-6355-39ED-F786A954E80A}"/>
                  </a:ext>
                </a:extLst>
              </p:cNvPr>
              <p:cNvSpPr/>
              <p:nvPr/>
            </p:nvSpPr>
            <p:spPr>
              <a:xfrm>
                <a:off x="7143406" y="4543034"/>
                <a:ext cx="84245" cy="663141"/>
              </a:xfrm>
              <a:custGeom>
                <a:avLst/>
                <a:gdLst>
                  <a:gd name="connsiteX0" fmla="*/ 36195 w 39326"/>
                  <a:gd name="connsiteY0" fmla="*/ 298133 h 309562"/>
                  <a:gd name="connsiteX1" fmla="*/ 30480 w 39326"/>
                  <a:gd name="connsiteY1" fmla="*/ 132398 h 309562"/>
                  <a:gd name="connsiteX2" fmla="*/ 30480 w 39326"/>
                  <a:gd name="connsiteY2" fmla="*/ 0 h 309562"/>
                  <a:gd name="connsiteX3" fmla="*/ 3810 w 39326"/>
                  <a:gd name="connsiteY3" fmla="*/ 20002 h 309562"/>
                  <a:gd name="connsiteX4" fmla="*/ 3810 w 39326"/>
                  <a:gd name="connsiteY4" fmla="*/ 154305 h 309562"/>
                  <a:gd name="connsiteX5" fmla="*/ 10478 w 39326"/>
                  <a:gd name="connsiteY5" fmla="*/ 309563 h 309562"/>
                  <a:gd name="connsiteX6" fmla="*/ 36195 w 39326"/>
                  <a:gd name="connsiteY6" fmla="*/ 298133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26" h="309562">
                    <a:moveTo>
                      <a:pt x="36195" y="298133"/>
                    </a:moveTo>
                    <a:cubicBezTo>
                      <a:pt x="45720" y="251460"/>
                      <a:pt x="30480" y="145733"/>
                      <a:pt x="30480" y="132398"/>
                    </a:cubicBezTo>
                    <a:cubicBezTo>
                      <a:pt x="30480" y="120015"/>
                      <a:pt x="30480" y="10477"/>
                      <a:pt x="30480" y="0"/>
                    </a:cubicBezTo>
                    <a:lnTo>
                      <a:pt x="3810" y="20002"/>
                    </a:lnTo>
                    <a:cubicBezTo>
                      <a:pt x="3810" y="20002"/>
                      <a:pt x="-4763" y="105727"/>
                      <a:pt x="3810" y="154305"/>
                    </a:cubicBezTo>
                    <a:cubicBezTo>
                      <a:pt x="11430" y="199073"/>
                      <a:pt x="6668" y="284798"/>
                      <a:pt x="10478" y="309563"/>
                    </a:cubicBezTo>
                    <a:cubicBezTo>
                      <a:pt x="24765" y="309563"/>
                      <a:pt x="36195" y="298133"/>
                      <a:pt x="36195" y="298133"/>
                    </a:cubicBezTo>
                    <a:close/>
                  </a:path>
                </a:pathLst>
              </a:custGeom>
              <a:solidFill>
                <a:srgbClr val="2A3944"/>
              </a:solidFill>
              <a:ln w="9525" cap="flat">
                <a:noFill/>
                <a:prstDash val="solid"/>
                <a:miter/>
              </a:ln>
            </p:spPr>
            <p:txBody>
              <a:bodyPr rtlCol="0" anchor="ctr"/>
              <a:lstStyle/>
              <a:p>
                <a:endParaRPr lang="en-US"/>
              </a:p>
            </p:txBody>
          </p:sp>
          <p:sp>
            <p:nvSpPr>
              <p:cNvPr id="156" name="Freeform: Shape 1507">
                <a:extLst>
                  <a:ext uri="{FF2B5EF4-FFF2-40B4-BE49-F238E27FC236}">
                    <a16:creationId xmlns:a16="http://schemas.microsoft.com/office/drawing/2014/main" id="{66BC25B2-E069-8631-075C-D6D60154C7A4}"/>
                  </a:ext>
                </a:extLst>
              </p:cNvPr>
              <p:cNvSpPr/>
              <p:nvPr/>
            </p:nvSpPr>
            <p:spPr>
              <a:xfrm>
                <a:off x="6904111" y="4118623"/>
                <a:ext cx="365886" cy="264617"/>
              </a:xfrm>
              <a:custGeom>
                <a:avLst/>
                <a:gdLst>
                  <a:gd name="connsiteX0" fmla="*/ 154569 w 170800"/>
                  <a:gd name="connsiteY0" fmla="*/ 0 h 123527"/>
                  <a:gd name="connsiteX1" fmla="*/ 114564 w 170800"/>
                  <a:gd name="connsiteY1" fmla="*/ 85725 h 123527"/>
                  <a:gd name="connsiteX2" fmla="*/ 45032 w 170800"/>
                  <a:gd name="connsiteY2" fmla="*/ 55245 h 123527"/>
                  <a:gd name="connsiteX3" fmla="*/ 33602 w 170800"/>
                  <a:gd name="connsiteY3" fmla="*/ 39052 h 123527"/>
                  <a:gd name="connsiteX4" fmla="*/ 25982 w 170800"/>
                  <a:gd name="connsiteY4" fmla="*/ 32385 h 123527"/>
                  <a:gd name="connsiteX5" fmla="*/ 26935 w 170800"/>
                  <a:gd name="connsiteY5" fmla="*/ 40005 h 123527"/>
                  <a:gd name="connsiteX6" fmla="*/ 27887 w 170800"/>
                  <a:gd name="connsiteY6" fmla="*/ 47625 h 123527"/>
                  <a:gd name="connsiteX7" fmla="*/ 2169 w 170800"/>
                  <a:gd name="connsiteY7" fmla="*/ 40005 h 123527"/>
                  <a:gd name="connsiteX8" fmla="*/ 7885 w 170800"/>
                  <a:gd name="connsiteY8" fmla="*/ 53340 h 123527"/>
                  <a:gd name="connsiteX9" fmla="*/ 36460 w 170800"/>
                  <a:gd name="connsiteY9" fmla="*/ 70485 h 123527"/>
                  <a:gd name="connsiteX10" fmla="*/ 118375 w 170800"/>
                  <a:gd name="connsiteY10" fmla="*/ 122872 h 123527"/>
                  <a:gd name="connsiteX11" fmla="*/ 118375 w 170800"/>
                  <a:gd name="connsiteY11" fmla="*/ 122872 h 123527"/>
                  <a:gd name="connsiteX12" fmla="*/ 129804 w 170800"/>
                  <a:gd name="connsiteY12" fmla="*/ 121920 h 123527"/>
                  <a:gd name="connsiteX13" fmla="*/ 170762 w 170800"/>
                  <a:gd name="connsiteY13" fmla="*/ 28575 h 123527"/>
                  <a:gd name="connsiteX14" fmla="*/ 154569 w 170800"/>
                  <a:gd name="connsiteY14" fmla="*/ 0 h 12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00" h="123527">
                    <a:moveTo>
                      <a:pt x="154569" y="0"/>
                    </a:moveTo>
                    <a:cubicBezTo>
                      <a:pt x="139329" y="0"/>
                      <a:pt x="129804" y="47625"/>
                      <a:pt x="114564" y="85725"/>
                    </a:cubicBezTo>
                    <a:lnTo>
                      <a:pt x="45032" y="55245"/>
                    </a:lnTo>
                    <a:cubicBezTo>
                      <a:pt x="42175" y="51435"/>
                      <a:pt x="35507" y="43815"/>
                      <a:pt x="33602" y="39052"/>
                    </a:cubicBezTo>
                    <a:cubicBezTo>
                      <a:pt x="30744" y="32385"/>
                      <a:pt x="26935" y="31432"/>
                      <a:pt x="25982" y="32385"/>
                    </a:cubicBezTo>
                    <a:cubicBezTo>
                      <a:pt x="24077" y="32385"/>
                      <a:pt x="25982" y="37147"/>
                      <a:pt x="26935" y="40005"/>
                    </a:cubicBezTo>
                    <a:cubicBezTo>
                      <a:pt x="26935" y="42863"/>
                      <a:pt x="31697" y="48577"/>
                      <a:pt x="27887" y="47625"/>
                    </a:cubicBezTo>
                    <a:cubicBezTo>
                      <a:pt x="24077" y="46672"/>
                      <a:pt x="6932" y="37147"/>
                      <a:pt x="2169" y="40005"/>
                    </a:cubicBezTo>
                    <a:cubicBezTo>
                      <a:pt x="264" y="41910"/>
                      <a:pt x="-3546" y="40005"/>
                      <a:pt x="7885" y="53340"/>
                    </a:cubicBezTo>
                    <a:cubicBezTo>
                      <a:pt x="15504" y="61913"/>
                      <a:pt x="28839" y="67627"/>
                      <a:pt x="36460" y="70485"/>
                    </a:cubicBezTo>
                    <a:cubicBezTo>
                      <a:pt x="69797" y="102870"/>
                      <a:pt x="118375" y="122872"/>
                      <a:pt x="118375" y="122872"/>
                    </a:cubicBezTo>
                    <a:lnTo>
                      <a:pt x="118375" y="122872"/>
                    </a:lnTo>
                    <a:cubicBezTo>
                      <a:pt x="124089" y="124777"/>
                      <a:pt x="129804" y="121920"/>
                      <a:pt x="129804" y="121920"/>
                    </a:cubicBezTo>
                    <a:cubicBezTo>
                      <a:pt x="153617" y="102870"/>
                      <a:pt x="166000" y="64770"/>
                      <a:pt x="170762" y="28575"/>
                    </a:cubicBezTo>
                    <a:cubicBezTo>
                      <a:pt x="171714" y="1905"/>
                      <a:pt x="154569" y="0"/>
                      <a:pt x="154569" y="0"/>
                    </a:cubicBezTo>
                    <a:close/>
                  </a:path>
                </a:pathLst>
              </a:custGeom>
              <a:solidFill>
                <a:srgbClr val="EFB185"/>
              </a:solidFill>
              <a:ln w="9525" cap="flat">
                <a:noFill/>
                <a:prstDash val="solid"/>
                <a:miter/>
              </a:ln>
            </p:spPr>
            <p:txBody>
              <a:bodyPr rtlCol="0" anchor="ctr"/>
              <a:lstStyle/>
              <a:p>
                <a:endParaRPr lang="en-US"/>
              </a:p>
            </p:txBody>
          </p:sp>
          <p:sp>
            <p:nvSpPr>
              <p:cNvPr id="157" name="Freeform: Shape 1508">
                <a:extLst>
                  <a:ext uri="{FF2B5EF4-FFF2-40B4-BE49-F238E27FC236}">
                    <a16:creationId xmlns:a16="http://schemas.microsoft.com/office/drawing/2014/main" id="{842BB2DC-EB1C-D755-CA17-FFB501D90E52}"/>
                  </a:ext>
                </a:extLst>
              </p:cNvPr>
              <p:cNvSpPr/>
              <p:nvPr/>
            </p:nvSpPr>
            <p:spPr>
              <a:xfrm>
                <a:off x="7164584" y="4111130"/>
                <a:ext cx="105331" cy="169009"/>
              </a:xfrm>
              <a:custGeom>
                <a:avLst/>
                <a:gdLst>
                  <a:gd name="connsiteX0" fmla="*/ 27262 w 49169"/>
                  <a:gd name="connsiteY0" fmla="*/ 640 h 78896"/>
                  <a:gd name="connsiteX1" fmla="*/ 49170 w 49169"/>
                  <a:gd name="connsiteY1" fmla="*/ 23500 h 78896"/>
                  <a:gd name="connsiteX2" fmla="*/ 40597 w 49169"/>
                  <a:gd name="connsiteY2" fmla="*/ 73983 h 78896"/>
                  <a:gd name="connsiteX3" fmla="*/ 592 w 49169"/>
                  <a:gd name="connsiteY3" fmla="*/ 63505 h 78896"/>
                  <a:gd name="connsiteX4" fmla="*/ 27262 w 49169"/>
                  <a:gd name="connsiteY4" fmla="*/ 640 h 78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69" h="78896">
                    <a:moveTo>
                      <a:pt x="27262" y="640"/>
                    </a:moveTo>
                    <a:cubicBezTo>
                      <a:pt x="34882" y="-1265"/>
                      <a:pt x="49170" y="-312"/>
                      <a:pt x="49170" y="23500"/>
                    </a:cubicBezTo>
                    <a:cubicBezTo>
                      <a:pt x="49170" y="47313"/>
                      <a:pt x="48217" y="54933"/>
                      <a:pt x="40597" y="73983"/>
                    </a:cubicBezTo>
                    <a:cubicBezTo>
                      <a:pt x="36787" y="83508"/>
                      <a:pt x="8212" y="78745"/>
                      <a:pt x="592" y="63505"/>
                    </a:cubicBezTo>
                    <a:cubicBezTo>
                      <a:pt x="-3218" y="55885"/>
                      <a:pt x="12022" y="5403"/>
                      <a:pt x="27262" y="640"/>
                    </a:cubicBezTo>
                    <a:close/>
                  </a:path>
                </a:pathLst>
              </a:custGeom>
              <a:solidFill>
                <a:srgbClr val="DEF0F9"/>
              </a:solidFill>
              <a:ln w="9525" cap="flat">
                <a:noFill/>
                <a:prstDash val="solid"/>
                <a:miter/>
              </a:ln>
            </p:spPr>
            <p:txBody>
              <a:bodyPr rtlCol="0" anchor="ctr"/>
              <a:lstStyle/>
              <a:p>
                <a:endParaRPr lang="en-US"/>
              </a:p>
            </p:txBody>
          </p:sp>
          <p:sp>
            <p:nvSpPr>
              <p:cNvPr id="158" name="Freeform: Shape 1509">
                <a:extLst>
                  <a:ext uri="{FF2B5EF4-FFF2-40B4-BE49-F238E27FC236}">
                    <a16:creationId xmlns:a16="http://schemas.microsoft.com/office/drawing/2014/main" id="{566E1FA1-73B9-F964-4287-D3E4F40D31C4}"/>
                  </a:ext>
                </a:extLst>
              </p:cNvPr>
              <p:cNvSpPr/>
              <p:nvPr/>
            </p:nvSpPr>
            <p:spPr>
              <a:xfrm>
                <a:off x="6961218" y="4103975"/>
                <a:ext cx="302436" cy="539431"/>
              </a:xfrm>
              <a:custGeom>
                <a:avLst/>
                <a:gdLst>
                  <a:gd name="connsiteX0" fmla="*/ 127911 w 141180"/>
                  <a:gd name="connsiteY0" fmla="*/ 170 h 251813"/>
                  <a:gd name="connsiteX1" fmla="*/ 136483 w 141180"/>
                  <a:gd name="connsiteY1" fmla="*/ 50653 h 251813"/>
                  <a:gd name="connsiteX2" fmla="*/ 113623 w 141180"/>
                  <a:gd name="connsiteY2" fmla="*/ 128758 h 251813"/>
                  <a:gd name="connsiteX3" fmla="*/ 121243 w 141180"/>
                  <a:gd name="connsiteY3" fmla="*/ 202100 h 251813"/>
                  <a:gd name="connsiteX4" fmla="*/ 50758 w 141180"/>
                  <a:gd name="connsiteY4" fmla="*/ 251630 h 251813"/>
                  <a:gd name="connsiteX5" fmla="*/ 1228 w 141180"/>
                  <a:gd name="connsiteY5" fmla="*/ 217340 h 251813"/>
                  <a:gd name="connsiteX6" fmla="*/ 15516 w 141180"/>
                  <a:gd name="connsiteY6" fmla="*/ 99230 h 251813"/>
                  <a:gd name="connsiteX7" fmla="*/ 44091 w 141180"/>
                  <a:gd name="connsiteY7" fmla="*/ 33508 h 251813"/>
                  <a:gd name="connsiteX8" fmla="*/ 127911 w 141180"/>
                  <a:gd name="connsiteY8" fmla="*/ 170 h 25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0" h="251813">
                    <a:moveTo>
                      <a:pt x="127911" y="170"/>
                    </a:moveTo>
                    <a:cubicBezTo>
                      <a:pt x="127911" y="170"/>
                      <a:pt x="150771" y="11600"/>
                      <a:pt x="136483" y="50653"/>
                    </a:cubicBezTo>
                    <a:cubicBezTo>
                      <a:pt x="123148" y="88753"/>
                      <a:pt x="113623" y="113518"/>
                      <a:pt x="113623" y="128758"/>
                    </a:cubicBezTo>
                    <a:cubicBezTo>
                      <a:pt x="114576" y="143045"/>
                      <a:pt x="118386" y="191623"/>
                      <a:pt x="121243" y="202100"/>
                    </a:cubicBezTo>
                    <a:cubicBezTo>
                      <a:pt x="121243" y="202100"/>
                      <a:pt x="124101" y="234485"/>
                      <a:pt x="50758" y="251630"/>
                    </a:cubicBezTo>
                    <a:cubicBezTo>
                      <a:pt x="50758" y="251630"/>
                      <a:pt x="-9249" y="256393"/>
                      <a:pt x="1228" y="217340"/>
                    </a:cubicBezTo>
                    <a:cubicBezTo>
                      <a:pt x="11706" y="178288"/>
                      <a:pt x="16468" y="114470"/>
                      <a:pt x="15516" y="99230"/>
                    </a:cubicBezTo>
                    <a:cubicBezTo>
                      <a:pt x="14563" y="83990"/>
                      <a:pt x="5991" y="53510"/>
                      <a:pt x="44091" y="33508"/>
                    </a:cubicBezTo>
                    <a:cubicBezTo>
                      <a:pt x="83143" y="12553"/>
                      <a:pt x="103146" y="-1735"/>
                      <a:pt x="127911" y="170"/>
                    </a:cubicBezTo>
                    <a:close/>
                  </a:path>
                </a:pathLst>
              </a:custGeom>
              <a:solidFill>
                <a:srgbClr val="DEF0F9"/>
              </a:solidFill>
              <a:ln w="9525" cap="flat">
                <a:noFill/>
                <a:prstDash val="solid"/>
                <a:miter/>
              </a:ln>
            </p:spPr>
            <p:txBody>
              <a:bodyPr rtlCol="0" anchor="ctr"/>
              <a:lstStyle/>
              <a:p>
                <a:endParaRPr lang="en-US"/>
              </a:p>
            </p:txBody>
          </p:sp>
          <p:sp>
            <p:nvSpPr>
              <p:cNvPr id="159" name="Freeform: Shape 1510">
                <a:extLst>
                  <a:ext uri="{FF2B5EF4-FFF2-40B4-BE49-F238E27FC236}">
                    <a16:creationId xmlns:a16="http://schemas.microsoft.com/office/drawing/2014/main" id="{91F8652C-1065-7236-074B-2EB1BD34D44D}"/>
                  </a:ext>
                </a:extLst>
              </p:cNvPr>
              <p:cNvSpPr/>
              <p:nvPr/>
            </p:nvSpPr>
            <p:spPr>
              <a:xfrm>
                <a:off x="6963025" y="4187997"/>
                <a:ext cx="130150" cy="452975"/>
              </a:xfrm>
              <a:custGeom>
                <a:avLst/>
                <a:gdLst>
                  <a:gd name="connsiteX0" fmla="*/ 15625 w 60756"/>
                  <a:gd name="connsiteY0" fmla="*/ 59055 h 211455"/>
                  <a:gd name="connsiteX1" fmla="*/ 1338 w 60756"/>
                  <a:gd name="connsiteY1" fmla="*/ 177165 h 211455"/>
                  <a:gd name="connsiteX2" fmla="*/ 37533 w 60756"/>
                  <a:gd name="connsiteY2" fmla="*/ 211455 h 211455"/>
                  <a:gd name="connsiteX3" fmla="*/ 48010 w 60756"/>
                  <a:gd name="connsiteY3" fmla="*/ 123825 h 211455"/>
                  <a:gd name="connsiteX4" fmla="*/ 54678 w 60756"/>
                  <a:gd name="connsiteY4" fmla="*/ 20003 h 211455"/>
                  <a:gd name="connsiteX5" fmla="*/ 32770 w 60756"/>
                  <a:gd name="connsiteY5" fmla="*/ 0 h 211455"/>
                  <a:gd name="connsiteX6" fmla="*/ 15625 w 60756"/>
                  <a:gd name="connsiteY6" fmla="*/ 590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 h="211455">
                    <a:moveTo>
                      <a:pt x="15625" y="59055"/>
                    </a:moveTo>
                    <a:cubicBezTo>
                      <a:pt x="16578" y="74295"/>
                      <a:pt x="11815" y="138113"/>
                      <a:pt x="1338" y="177165"/>
                    </a:cubicBezTo>
                    <a:cubicBezTo>
                      <a:pt x="-6282" y="204788"/>
                      <a:pt x="20388" y="210503"/>
                      <a:pt x="37533" y="211455"/>
                    </a:cubicBezTo>
                    <a:cubicBezTo>
                      <a:pt x="43248" y="194310"/>
                      <a:pt x="34675" y="161925"/>
                      <a:pt x="48010" y="123825"/>
                    </a:cubicBezTo>
                    <a:cubicBezTo>
                      <a:pt x="64203" y="76200"/>
                      <a:pt x="63250" y="44768"/>
                      <a:pt x="54678" y="20003"/>
                    </a:cubicBezTo>
                    <a:cubicBezTo>
                      <a:pt x="49915" y="3810"/>
                      <a:pt x="39438" y="2858"/>
                      <a:pt x="32770" y="0"/>
                    </a:cubicBezTo>
                    <a:cubicBezTo>
                      <a:pt x="8005" y="20003"/>
                      <a:pt x="14673" y="45720"/>
                      <a:pt x="15625" y="59055"/>
                    </a:cubicBezTo>
                    <a:close/>
                  </a:path>
                </a:pathLst>
              </a:custGeom>
              <a:solidFill>
                <a:srgbClr val="C1DBE5"/>
              </a:solidFill>
              <a:ln w="9525" cap="flat">
                <a:noFill/>
                <a:prstDash val="solid"/>
                <a:miter/>
              </a:ln>
            </p:spPr>
            <p:txBody>
              <a:bodyPr rtlCol="0" anchor="ctr"/>
              <a:lstStyle/>
              <a:p>
                <a:endParaRPr lang="en-US"/>
              </a:p>
            </p:txBody>
          </p:sp>
          <p:sp>
            <p:nvSpPr>
              <p:cNvPr id="160" name="Freeform: Shape 1511">
                <a:extLst>
                  <a:ext uri="{FF2B5EF4-FFF2-40B4-BE49-F238E27FC236}">
                    <a16:creationId xmlns:a16="http://schemas.microsoft.com/office/drawing/2014/main" id="{DEEE7D17-9F9E-2522-3666-694C3609636C}"/>
                  </a:ext>
                </a:extLst>
              </p:cNvPr>
              <p:cNvSpPr/>
              <p:nvPr/>
            </p:nvSpPr>
            <p:spPr>
              <a:xfrm>
                <a:off x="7088228" y="4102298"/>
                <a:ext cx="176183" cy="524390"/>
              </a:xfrm>
              <a:custGeom>
                <a:avLst/>
                <a:gdLst>
                  <a:gd name="connsiteX0" fmla="*/ 61953 w 82244"/>
                  <a:gd name="connsiteY0" fmla="*/ 201930 h 244792"/>
                  <a:gd name="connsiteX1" fmla="*/ 54333 w 82244"/>
                  <a:gd name="connsiteY1" fmla="*/ 128588 h 244792"/>
                  <a:gd name="connsiteX2" fmla="*/ 77193 w 82244"/>
                  <a:gd name="connsiteY2" fmla="*/ 50482 h 244792"/>
                  <a:gd name="connsiteX3" fmla="*/ 68621 w 82244"/>
                  <a:gd name="connsiteY3" fmla="*/ 0 h 244792"/>
                  <a:gd name="connsiteX4" fmla="*/ 41 w 82244"/>
                  <a:gd name="connsiteY4" fmla="*/ 38100 h 244792"/>
                  <a:gd name="connsiteX5" fmla="*/ 19091 w 82244"/>
                  <a:gd name="connsiteY5" fmla="*/ 91440 h 244792"/>
                  <a:gd name="connsiteX6" fmla="*/ 10518 w 82244"/>
                  <a:gd name="connsiteY6" fmla="*/ 172402 h 244792"/>
                  <a:gd name="connsiteX7" fmla="*/ 10518 w 82244"/>
                  <a:gd name="connsiteY7" fmla="*/ 244792 h 244792"/>
                  <a:gd name="connsiteX8" fmla="*/ 61953 w 82244"/>
                  <a:gd name="connsiteY8" fmla="*/ 201930 h 24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44" h="244792">
                    <a:moveTo>
                      <a:pt x="61953" y="201930"/>
                    </a:moveTo>
                    <a:cubicBezTo>
                      <a:pt x="59096" y="192405"/>
                      <a:pt x="54333" y="143827"/>
                      <a:pt x="54333" y="128588"/>
                    </a:cubicBezTo>
                    <a:cubicBezTo>
                      <a:pt x="54333" y="114300"/>
                      <a:pt x="63858" y="89535"/>
                      <a:pt x="77193" y="50482"/>
                    </a:cubicBezTo>
                    <a:cubicBezTo>
                      <a:pt x="89576" y="14288"/>
                      <a:pt x="76241" y="3810"/>
                      <a:pt x="68621" y="0"/>
                    </a:cubicBezTo>
                    <a:cubicBezTo>
                      <a:pt x="63858" y="19050"/>
                      <a:pt x="-1864" y="25717"/>
                      <a:pt x="41" y="38100"/>
                    </a:cubicBezTo>
                    <a:cubicBezTo>
                      <a:pt x="1946" y="52388"/>
                      <a:pt x="19091" y="65722"/>
                      <a:pt x="19091" y="91440"/>
                    </a:cubicBezTo>
                    <a:cubicBezTo>
                      <a:pt x="20043" y="117157"/>
                      <a:pt x="15281" y="154305"/>
                      <a:pt x="10518" y="172402"/>
                    </a:cubicBezTo>
                    <a:cubicBezTo>
                      <a:pt x="6708" y="188595"/>
                      <a:pt x="7661" y="227647"/>
                      <a:pt x="10518" y="244792"/>
                    </a:cubicBezTo>
                    <a:cubicBezTo>
                      <a:pt x="64811" y="228600"/>
                      <a:pt x="61953" y="201930"/>
                      <a:pt x="61953" y="201930"/>
                    </a:cubicBezTo>
                    <a:close/>
                  </a:path>
                </a:pathLst>
              </a:custGeom>
              <a:solidFill>
                <a:srgbClr val="F3FCFF"/>
              </a:solidFill>
              <a:ln w="9525" cap="flat">
                <a:noFill/>
                <a:prstDash val="solid"/>
                <a:miter/>
              </a:ln>
            </p:spPr>
            <p:txBody>
              <a:bodyPr rtlCol="0" anchor="ctr"/>
              <a:lstStyle/>
              <a:p>
                <a:endParaRPr lang="en-US"/>
              </a:p>
            </p:txBody>
          </p:sp>
          <p:sp>
            <p:nvSpPr>
              <p:cNvPr id="161" name="Freeform: Shape 1512">
                <a:extLst>
                  <a:ext uri="{FF2B5EF4-FFF2-40B4-BE49-F238E27FC236}">
                    <a16:creationId xmlns:a16="http://schemas.microsoft.com/office/drawing/2014/main" id="{C8FDCCF9-CA95-9667-FDA3-F8A46EAB631D}"/>
                  </a:ext>
                </a:extLst>
              </p:cNvPr>
              <p:cNvSpPr/>
              <p:nvPr/>
            </p:nvSpPr>
            <p:spPr>
              <a:xfrm>
                <a:off x="7089317" y="4057348"/>
                <a:ext cx="97959" cy="107679"/>
              </a:xfrm>
              <a:custGeom>
                <a:avLst/>
                <a:gdLst>
                  <a:gd name="connsiteX0" fmla="*/ 41443 w 45728"/>
                  <a:gd name="connsiteY0" fmla="*/ 1933 h 50266"/>
                  <a:gd name="connsiteX1" fmla="*/ 45253 w 45728"/>
                  <a:gd name="connsiteY1" fmla="*/ 35271 h 50266"/>
                  <a:gd name="connsiteX2" fmla="*/ 2390 w 45728"/>
                  <a:gd name="connsiteY2" fmla="*/ 45748 h 50266"/>
                  <a:gd name="connsiteX3" fmla="*/ 485 w 45728"/>
                  <a:gd name="connsiteY3" fmla="*/ 6696 h 50266"/>
                  <a:gd name="connsiteX4" fmla="*/ 41443 w 45728"/>
                  <a:gd name="connsiteY4" fmla="*/ 1933 h 50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8" h="50266">
                    <a:moveTo>
                      <a:pt x="41443" y="1933"/>
                    </a:moveTo>
                    <a:cubicBezTo>
                      <a:pt x="41443" y="1933"/>
                      <a:pt x="38585" y="21936"/>
                      <a:pt x="45253" y="35271"/>
                    </a:cubicBezTo>
                    <a:cubicBezTo>
                      <a:pt x="50968" y="46701"/>
                      <a:pt x="3343" y="56226"/>
                      <a:pt x="2390" y="45748"/>
                    </a:cubicBezTo>
                    <a:cubicBezTo>
                      <a:pt x="2390" y="44796"/>
                      <a:pt x="11915" y="27651"/>
                      <a:pt x="485" y="6696"/>
                    </a:cubicBezTo>
                    <a:cubicBezTo>
                      <a:pt x="-5230" y="-4734"/>
                      <a:pt x="41443" y="1933"/>
                      <a:pt x="41443" y="1933"/>
                    </a:cubicBezTo>
                    <a:close/>
                  </a:path>
                </a:pathLst>
              </a:custGeom>
              <a:solidFill>
                <a:srgbClr val="EFB185"/>
              </a:solidFill>
              <a:ln w="9525" cap="flat">
                <a:noFill/>
                <a:prstDash val="solid"/>
                <a:miter/>
              </a:ln>
            </p:spPr>
            <p:txBody>
              <a:bodyPr rtlCol="0" anchor="ctr"/>
              <a:lstStyle/>
              <a:p>
                <a:endParaRPr lang="en-US"/>
              </a:p>
            </p:txBody>
          </p:sp>
          <p:sp>
            <p:nvSpPr>
              <p:cNvPr id="162" name="Freeform: Shape 1513">
                <a:extLst>
                  <a:ext uri="{FF2B5EF4-FFF2-40B4-BE49-F238E27FC236}">
                    <a16:creationId xmlns:a16="http://schemas.microsoft.com/office/drawing/2014/main" id="{2CA9B917-A96E-21D4-20A0-E02E0196C78F}"/>
                  </a:ext>
                </a:extLst>
              </p:cNvPr>
              <p:cNvSpPr/>
              <p:nvPr/>
            </p:nvSpPr>
            <p:spPr>
              <a:xfrm>
                <a:off x="7102600" y="4071693"/>
                <a:ext cx="84564" cy="85696"/>
              </a:xfrm>
              <a:custGeom>
                <a:avLst/>
                <a:gdLst>
                  <a:gd name="connsiteX0" fmla="*/ 39053 w 39475"/>
                  <a:gd name="connsiteY0" fmla="*/ 29527 h 40004"/>
                  <a:gd name="connsiteX1" fmla="*/ 35243 w 39475"/>
                  <a:gd name="connsiteY1" fmla="*/ 0 h 40004"/>
                  <a:gd name="connsiteX2" fmla="*/ 0 w 39475"/>
                  <a:gd name="connsiteY2" fmla="*/ 16192 h 40004"/>
                  <a:gd name="connsiteX3" fmla="*/ 0 w 39475"/>
                  <a:gd name="connsiteY3" fmla="*/ 16192 h 40004"/>
                  <a:gd name="connsiteX4" fmla="*/ 29528 w 39475"/>
                  <a:gd name="connsiteY4" fmla="*/ 40005 h 40004"/>
                  <a:gd name="connsiteX5" fmla="*/ 39053 w 39475"/>
                  <a:gd name="connsiteY5" fmla="*/ 29527 h 4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75" h="40004">
                    <a:moveTo>
                      <a:pt x="39053" y="29527"/>
                    </a:moveTo>
                    <a:cubicBezTo>
                      <a:pt x="34290" y="20002"/>
                      <a:pt x="34290" y="6667"/>
                      <a:pt x="35243" y="0"/>
                    </a:cubicBezTo>
                    <a:lnTo>
                      <a:pt x="0" y="16192"/>
                    </a:lnTo>
                    <a:cubicBezTo>
                      <a:pt x="0" y="16192"/>
                      <a:pt x="0" y="16192"/>
                      <a:pt x="0" y="16192"/>
                    </a:cubicBezTo>
                    <a:cubicBezTo>
                      <a:pt x="953" y="16192"/>
                      <a:pt x="24765" y="22860"/>
                      <a:pt x="29528" y="40005"/>
                    </a:cubicBezTo>
                    <a:cubicBezTo>
                      <a:pt x="36195" y="37147"/>
                      <a:pt x="40958" y="33338"/>
                      <a:pt x="39053" y="29527"/>
                    </a:cubicBezTo>
                    <a:close/>
                  </a:path>
                </a:pathLst>
              </a:custGeom>
              <a:solidFill>
                <a:srgbClr val="DD9569"/>
              </a:solidFill>
              <a:ln w="9525" cap="flat">
                <a:noFill/>
                <a:prstDash val="solid"/>
                <a:miter/>
              </a:ln>
            </p:spPr>
            <p:txBody>
              <a:bodyPr rtlCol="0" anchor="ctr"/>
              <a:lstStyle/>
              <a:p>
                <a:endParaRPr lang="en-US"/>
              </a:p>
            </p:txBody>
          </p:sp>
          <p:sp>
            <p:nvSpPr>
              <p:cNvPr id="163" name="Freeform: Shape 1514">
                <a:extLst>
                  <a:ext uri="{FF2B5EF4-FFF2-40B4-BE49-F238E27FC236}">
                    <a16:creationId xmlns:a16="http://schemas.microsoft.com/office/drawing/2014/main" id="{DFD28F6A-8328-A7FA-D5F1-D4D54676EC69}"/>
                  </a:ext>
                </a:extLst>
              </p:cNvPr>
              <p:cNvSpPr/>
              <p:nvPr/>
            </p:nvSpPr>
            <p:spPr>
              <a:xfrm>
                <a:off x="7057120" y="3930612"/>
                <a:ext cx="140990" cy="182560"/>
              </a:xfrm>
              <a:custGeom>
                <a:avLst/>
                <a:gdLst>
                  <a:gd name="connsiteX0" fmla="*/ 6942 w 65816"/>
                  <a:gd name="connsiteY0" fmla="*/ 6803 h 85221"/>
                  <a:gd name="connsiteX1" fmla="*/ 275 w 65816"/>
                  <a:gd name="connsiteY1" fmla="*/ 41093 h 85221"/>
                  <a:gd name="connsiteX2" fmla="*/ 275 w 65816"/>
                  <a:gd name="connsiteY2" fmla="*/ 68716 h 85221"/>
                  <a:gd name="connsiteX3" fmla="*/ 4085 w 65816"/>
                  <a:gd name="connsiteY3" fmla="*/ 80146 h 85221"/>
                  <a:gd name="connsiteX4" fmla="*/ 34565 w 65816"/>
                  <a:gd name="connsiteY4" fmla="*/ 82051 h 85221"/>
                  <a:gd name="connsiteX5" fmla="*/ 64092 w 65816"/>
                  <a:gd name="connsiteY5" fmla="*/ 29663 h 85221"/>
                  <a:gd name="connsiteX6" fmla="*/ 6942 w 65816"/>
                  <a:gd name="connsiteY6" fmla="*/ 6803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16" h="85221">
                    <a:moveTo>
                      <a:pt x="6942" y="6803"/>
                    </a:moveTo>
                    <a:cubicBezTo>
                      <a:pt x="6942" y="6803"/>
                      <a:pt x="-678" y="24901"/>
                      <a:pt x="275" y="41093"/>
                    </a:cubicBezTo>
                    <a:cubicBezTo>
                      <a:pt x="1227" y="58238"/>
                      <a:pt x="-678" y="61096"/>
                      <a:pt x="275" y="68716"/>
                    </a:cubicBezTo>
                    <a:cubicBezTo>
                      <a:pt x="275" y="71573"/>
                      <a:pt x="1227" y="77288"/>
                      <a:pt x="4085" y="80146"/>
                    </a:cubicBezTo>
                    <a:cubicBezTo>
                      <a:pt x="8847" y="84908"/>
                      <a:pt x="20277" y="87766"/>
                      <a:pt x="34565" y="82051"/>
                    </a:cubicBezTo>
                    <a:cubicBezTo>
                      <a:pt x="52662" y="76336"/>
                      <a:pt x="71712" y="51571"/>
                      <a:pt x="64092" y="29663"/>
                    </a:cubicBezTo>
                    <a:cubicBezTo>
                      <a:pt x="57425" y="7756"/>
                      <a:pt x="34565" y="-10342"/>
                      <a:pt x="6942" y="6803"/>
                    </a:cubicBezTo>
                    <a:close/>
                  </a:path>
                </a:pathLst>
              </a:custGeom>
              <a:solidFill>
                <a:srgbClr val="EFB185"/>
              </a:solidFill>
              <a:ln w="9525" cap="flat">
                <a:noFill/>
                <a:prstDash val="solid"/>
                <a:miter/>
              </a:ln>
            </p:spPr>
            <p:txBody>
              <a:bodyPr rtlCol="0" anchor="ctr"/>
              <a:lstStyle/>
              <a:p>
                <a:endParaRPr lang="en-US"/>
              </a:p>
            </p:txBody>
          </p:sp>
          <p:sp>
            <p:nvSpPr>
              <p:cNvPr id="164" name="Freeform: Shape 1515">
                <a:extLst>
                  <a:ext uri="{FF2B5EF4-FFF2-40B4-BE49-F238E27FC236}">
                    <a16:creationId xmlns:a16="http://schemas.microsoft.com/office/drawing/2014/main" id="{019472A4-67A7-7808-7487-29649AA203A2}"/>
                  </a:ext>
                </a:extLst>
              </p:cNvPr>
              <p:cNvSpPr/>
              <p:nvPr/>
            </p:nvSpPr>
            <p:spPr>
              <a:xfrm>
                <a:off x="7063832" y="3930904"/>
                <a:ext cx="128547" cy="181598"/>
              </a:xfrm>
              <a:custGeom>
                <a:avLst/>
                <a:gdLst>
                  <a:gd name="connsiteX0" fmla="*/ 60007 w 60007"/>
                  <a:gd name="connsiteY0" fmla="*/ 53340 h 84772"/>
                  <a:gd name="connsiteX1" fmla="*/ 36195 w 60007"/>
                  <a:gd name="connsiteY1" fmla="*/ 8572 h 84772"/>
                  <a:gd name="connsiteX2" fmla="*/ 23813 w 60007"/>
                  <a:gd name="connsiteY2" fmla="*/ 0 h 84772"/>
                  <a:gd name="connsiteX3" fmla="*/ 3810 w 60007"/>
                  <a:gd name="connsiteY3" fmla="*/ 6668 h 84772"/>
                  <a:gd name="connsiteX4" fmla="*/ 0 w 60007"/>
                  <a:gd name="connsiteY4" fmla="*/ 18097 h 84772"/>
                  <a:gd name="connsiteX5" fmla="*/ 14288 w 60007"/>
                  <a:gd name="connsiteY5" fmla="*/ 32385 h 84772"/>
                  <a:gd name="connsiteX6" fmla="*/ 12382 w 60007"/>
                  <a:gd name="connsiteY6" fmla="*/ 62865 h 84772"/>
                  <a:gd name="connsiteX7" fmla="*/ 18097 w 60007"/>
                  <a:gd name="connsiteY7" fmla="*/ 83820 h 84772"/>
                  <a:gd name="connsiteX8" fmla="*/ 18097 w 60007"/>
                  <a:gd name="connsiteY8" fmla="*/ 84773 h 84772"/>
                  <a:gd name="connsiteX9" fmla="*/ 31432 w 60007"/>
                  <a:gd name="connsiteY9" fmla="*/ 81915 h 84772"/>
                  <a:gd name="connsiteX10" fmla="*/ 60007 w 60007"/>
                  <a:gd name="connsiteY10" fmla="*/ 53340 h 8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07" h="84772">
                    <a:moveTo>
                      <a:pt x="60007" y="53340"/>
                    </a:moveTo>
                    <a:cubicBezTo>
                      <a:pt x="53340" y="33338"/>
                      <a:pt x="36195" y="9525"/>
                      <a:pt x="36195" y="8572"/>
                    </a:cubicBezTo>
                    <a:cubicBezTo>
                      <a:pt x="36195" y="7620"/>
                      <a:pt x="30480" y="3810"/>
                      <a:pt x="23813" y="0"/>
                    </a:cubicBezTo>
                    <a:cubicBezTo>
                      <a:pt x="17145" y="0"/>
                      <a:pt x="10477" y="1905"/>
                      <a:pt x="3810" y="6668"/>
                    </a:cubicBezTo>
                    <a:cubicBezTo>
                      <a:pt x="3810" y="6668"/>
                      <a:pt x="1905" y="11430"/>
                      <a:pt x="0" y="18097"/>
                    </a:cubicBezTo>
                    <a:cubicBezTo>
                      <a:pt x="3810" y="22860"/>
                      <a:pt x="12382" y="28575"/>
                      <a:pt x="14288" y="32385"/>
                    </a:cubicBezTo>
                    <a:cubicBezTo>
                      <a:pt x="17145" y="41910"/>
                      <a:pt x="15240" y="56198"/>
                      <a:pt x="12382" y="62865"/>
                    </a:cubicBezTo>
                    <a:cubicBezTo>
                      <a:pt x="9525" y="69532"/>
                      <a:pt x="20955" y="79057"/>
                      <a:pt x="18097" y="83820"/>
                    </a:cubicBezTo>
                    <a:cubicBezTo>
                      <a:pt x="18097" y="83820"/>
                      <a:pt x="18097" y="84773"/>
                      <a:pt x="18097" y="84773"/>
                    </a:cubicBezTo>
                    <a:cubicBezTo>
                      <a:pt x="21907" y="84773"/>
                      <a:pt x="26670" y="83820"/>
                      <a:pt x="31432" y="81915"/>
                    </a:cubicBezTo>
                    <a:cubicBezTo>
                      <a:pt x="42863" y="78105"/>
                      <a:pt x="54292" y="66675"/>
                      <a:pt x="60007" y="53340"/>
                    </a:cubicBezTo>
                    <a:close/>
                  </a:path>
                </a:pathLst>
              </a:custGeom>
              <a:solidFill>
                <a:srgbClr val="E6A376"/>
              </a:solidFill>
              <a:ln w="9525" cap="flat">
                <a:noFill/>
                <a:prstDash val="solid"/>
                <a:miter/>
              </a:ln>
            </p:spPr>
            <p:txBody>
              <a:bodyPr rtlCol="0" anchor="ctr"/>
              <a:lstStyle/>
              <a:p>
                <a:endParaRPr lang="en-US"/>
              </a:p>
            </p:txBody>
          </p:sp>
          <p:sp>
            <p:nvSpPr>
              <p:cNvPr id="165" name="Freeform: Shape 1516">
                <a:extLst>
                  <a:ext uri="{FF2B5EF4-FFF2-40B4-BE49-F238E27FC236}">
                    <a16:creationId xmlns:a16="http://schemas.microsoft.com/office/drawing/2014/main" id="{847269D8-06DA-5A88-78F0-ADC2B759304E}"/>
                  </a:ext>
                </a:extLst>
              </p:cNvPr>
              <p:cNvSpPr/>
              <p:nvPr/>
            </p:nvSpPr>
            <p:spPr>
              <a:xfrm>
                <a:off x="7069271" y="3917025"/>
                <a:ext cx="153080" cy="195490"/>
              </a:xfrm>
              <a:custGeom>
                <a:avLst/>
                <a:gdLst>
                  <a:gd name="connsiteX0" fmla="*/ 317 w 71459"/>
                  <a:gd name="connsiteY0" fmla="*/ 9335 h 91257"/>
                  <a:gd name="connsiteX1" fmla="*/ 8890 w 71459"/>
                  <a:gd name="connsiteY1" fmla="*/ 29337 h 91257"/>
                  <a:gd name="connsiteX2" fmla="*/ 16510 w 71459"/>
                  <a:gd name="connsiteY2" fmla="*/ 52197 h 91257"/>
                  <a:gd name="connsiteX3" fmla="*/ 14605 w 71459"/>
                  <a:gd name="connsiteY3" fmla="*/ 69342 h 91257"/>
                  <a:gd name="connsiteX4" fmla="*/ 27940 w 71459"/>
                  <a:gd name="connsiteY4" fmla="*/ 63627 h 91257"/>
                  <a:gd name="connsiteX5" fmla="*/ 25082 w 71459"/>
                  <a:gd name="connsiteY5" fmla="*/ 81725 h 91257"/>
                  <a:gd name="connsiteX6" fmla="*/ 48895 w 71459"/>
                  <a:gd name="connsiteY6" fmla="*/ 87440 h 91257"/>
                  <a:gd name="connsiteX7" fmla="*/ 64135 w 71459"/>
                  <a:gd name="connsiteY7" fmla="*/ 66485 h 91257"/>
                  <a:gd name="connsiteX8" fmla="*/ 51753 w 71459"/>
                  <a:gd name="connsiteY8" fmla="*/ 6477 h 91257"/>
                  <a:gd name="connsiteX9" fmla="*/ 317 w 71459"/>
                  <a:gd name="connsiteY9" fmla="*/ 9335 h 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59" h="91257">
                    <a:moveTo>
                      <a:pt x="317" y="9335"/>
                    </a:moveTo>
                    <a:cubicBezTo>
                      <a:pt x="317" y="9335"/>
                      <a:pt x="-2540" y="22670"/>
                      <a:pt x="8890" y="29337"/>
                    </a:cubicBezTo>
                    <a:cubicBezTo>
                      <a:pt x="17463" y="35052"/>
                      <a:pt x="16510" y="49340"/>
                      <a:pt x="16510" y="52197"/>
                    </a:cubicBezTo>
                    <a:cubicBezTo>
                      <a:pt x="15557" y="55055"/>
                      <a:pt x="12700" y="67437"/>
                      <a:pt x="14605" y="69342"/>
                    </a:cubicBezTo>
                    <a:cubicBezTo>
                      <a:pt x="16510" y="72200"/>
                      <a:pt x="24130" y="62675"/>
                      <a:pt x="27940" y="63627"/>
                    </a:cubicBezTo>
                    <a:cubicBezTo>
                      <a:pt x="36513" y="65532"/>
                      <a:pt x="32703" y="74105"/>
                      <a:pt x="25082" y="81725"/>
                    </a:cubicBezTo>
                    <a:cubicBezTo>
                      <a:pt x="16510" y="90297"/>
                      <a:pt x="38417" y="95060"/>
                      <a:pt x="48895" y="87440"/>
                    </a:cubicBezTo>
                    <a:cubicBezTo>
                      <a:pt x="54610" y="83630"/>
                      <a:pt x="56515" y="80772"/>
                      <a:pt x="64135" y="66485"/>
                    </a:cubicBezTo>
                    <a:cubicBezTo>
                      <a:pt x="74613" y="45530"/>
                      <a:pt x="76517" y="20765"/>
                      <a:pt x="51753" y="6477"/>
                    </a:cubicBezTo>
                    <a:cubicBezTo>
                      <a:pt x="26035" y="-6858"/>
                      <a:pt x="9842" y="3620"/>
                      <a:pt x="317" y="9335"/>
                    </a:cubicBezTo>
                    <a:close/>
                  </a:path>
                </a:pathLst>
              </a:custGeom>
              <a:solidFill>
                <a:srgbClr val="221101"/>
              </a:solidFill>
              <a:ln w="9525" cap="flat">
                <a:noFill/>
                <a:prstDash val="solid"/>
                <a:miter/>
              </a:ln>
            </p:spPr>
            <p:txBody>
              <a:bodyPr rtlCol="0" anchor="ctr"/>
              <a:lstStyle/>
              <a:p>
                <a:endParaRPr lang="en-US"/>
              </a:p>
            </p:txBody>
          </p:sp>
          <p:sp>
            <p:nvSpPr>
              <p:cNvPr id="166" name="Freeform: Shape 1517">
                <a:extLst>
                  <a:ext uri="{FF2B5EF4-FFF2-40B4-BE49-F238E27FC236}">
                    <a16:creationId xmlns:a16="http://schemas.microsoft.com/office/drawing/2014/main" id="{1B2EC879-D5A5-00E9-FF5C-A7583DFB10ED}"/>
                  </a:ext>
                </a:extLst>
              </p:cNvPr>
              <p:cNvSpPr/>
              <p:nvPr/>
            </p:nvSpPr>
            <p:spPr>
              <a:xfrm>
                <a:off x="7069046" y="3913706"/>
                <a:ext cx="155669" cy="198571"/>
              </a:xfrm>
              <a:custGeom>
                <a:avLst/>
                <a:gdLst>
                  <a:gd name="connsiteX0" fmla="*/ 48048 w 72668"/>
                  <a:gd name="connsiteY0" fmla="*/ 88990 h 92695"/>
                  <a:gd name="connsiteX1" fmla="*/ 65193 w 72668"/>
                  <a:gd name="connsiteY1" fmla="*/ 68988 h 92695"/>
                  <a:gd name="connsiteX2" fmla="*/ 50906 w 72668"/>
                  <a:gd name="connsiteY2" fmla="*/ 3265 h 92695"/>
                  <a:gd name="connsiteX3" fmla="*/ 423 w 72668"/>
                  <a:gd name="connsiteY3" fmla="*/ 9933 h 92695"/>
                  <a:gd name="connsiteX4" fmla="*/ 423 w 72668"/>
                  <a:gd name="connsiteY4" fmla="*/ 15648 h 92695"/>
                  <a:gd name="connsiteX5" fmla="*/ 30903 w 72668"/>
                  <a:gd name="connsiteY5" fmla="*/ 28030 h 92695"/>
                  <a:gd name="connsiteX6" fmla="*/ 44238 w 72668"/>
                  <a:gd name="connsiteY6" fmla="*/ 49938 h 92695"/>
                  <a:gd name="connsiteX7" fmla="*/ 23283 w 72668"/>
                  <a:gd name="connsiteY7" fmla="*/ 88990 h 92695"/>
                  <a:gd name="connsiteX8" fmla="*/ 48048 w 72668"/>
                  <a:gd name="connsiteY8" fmla="*/ 88990 h 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68" h="92695">
                    <a:moveTo>
                      <a:pt x="48048" y="88990"/>
                    </a:moveTo>
                    <a:cubicBezTo>
                      <a:pt x="53763" y="85180"/>
                      <a:pt x="57573" y="83275"/>
                      <a:pt x="65193" y="68988"/>
                    </a:cubicBezTo>
                    <a:cubicBezTo>
                      <a:pt x="75671" y="48033"/>
                      <a:pt x="78528" y="12790"/>
                      <a:pt x="50906" y="3265"/>
                    </a:cubicBezTo>
                    <a:cubicBezTo>
                      <a:pt x="24236" y="-5307"/>
                      <a:pt x="6138" y="5170"/>
                      <a:pt x="423" y="9933"/>
                    </a:cubicBezTo>
                    <a:cubicBezTo>
                      <a:pt x="423" y="9933"/>
                      <a:pt x="-529" y="11838"/>
                      <a:pt x="423" y="15648"/>
                    </a:cubicBezTo>
                    <a:cubicBezTo>
                      <a:pt x="8043" y="17553"/>
                      <a:pt x="26141" y="18505"/>
                      <a:pt x="30903" y="28030"/>
                    </a:cubicBezTo>
                    <a:cubicBezTo>
                      <a:pt x="37571" y="39460"/>
                      <a:pt x="45191" y="35650"/>
                      <a:pt x="44238" y="49938"/>
                    </a:cubicBezTo>
                    <a:cubicBezTo>
                      <a:pt x="43286" y="63273"/>
                      <a:pt x="46143" y="81370"/>
                      <a:pt x="23283" y="88990"/>
                    </a:cubicBezTo>
                    <a:cubicBezTo>
                      <a:pt x="31856" y="95658"/>
                      <a:pt x="44238" y="91848"/>
                      <a:pt x="48048" y="88990"/>
                    </a:cubicBezTo>
                    <a:close/>
                  </a:path>
                </a:pathLst>
              </a:custGeom>
              <a:solidFill>
                <a:srgbClr val="341C09"/>
              </a:solidFill>
              <a:ln w="9525" cap="flat">
                <a:noFill/>
                <a:prstDash val="solid"/>
                <a:miter/>
              </a:ln>
            </p:spPr>
            <p:txBody>
              <a:bodyPr rtlCol="0" anchor="ctr"/>
              <a:lstStyle/>
              <a:p>
                <a:endParaRPr lang="en-US"/>
              </a:p>
            </p:txBody>
          </p:sp>
          <p:sp>
            <p:nvSpPr>
              <p:cNvPr id="167" name="Freeform: Shape 1518">
                <a:extLst>
                  <a:ext uri="{FF2B5EF4-FFF2-40B4-BE49-F238E27FC236}">
                    <a16:creationId xmlns:a16="http://schemas.microsoft.com/office/drawing/2014/main" id="{60B3CF07-37C7-5AD6-71B9-2B9A81F99A8F}"/>
                  </a:ext>
                </a:extLst>
              </p:cNvPr>
              <p:cNvSpPr/>
              <p:nvPr/>
            </p:nvSpPr>
            <p:spPr>
              <a:xfrm>
                <a:off x="7065870" y="4112502"/>
                <a:ext cx="136116" cy="65379"/>
              </a:xfrm>
              <a:custGeom>
                <a:avLst/>
                <a:gdLst>
                  <a:gd name="connsiteX0" fmla="*/ 16192 w 63540"/>
                  <a:gd name="connsiteY0" fmla="*/ 13335 h 30520"/>
                  <a:gd name="connsiteX1" fmla="*/ 0 w 63540"/>
                  <a:gd name="connsiteY1" fmla="*/ 25717 h 30520"/>
                  <a:gd name="connsiteX2" fmla="*/ 62865 w 63540"/>
                  <a:gd name="connsiteY2" fmla="*/ 17145 h 30520"/>
                  <a:gd name="connsiteX3" fmla="*/ 54292 w 63540"/>
                  <a:gd name="connsiteY3" fmla="*/ 0 h 30520"/>
                  <a:gd name="connsiteX4" fmla="*/ 16192 w 63540"/>
                  <a:gd name="connsiteY4" fmla="*/ 13335 h 3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40" h="30520">
                    <a:moveTo>
                      <a:pt x="16192" y="13335"/>
                    </a:moveTo>
                    <a:lnTo>
                      <a:pt x="0" y="25717"/>
                    </a:lnTo>
                    <a:cubicBezTo>
                      <a:pt x="0" y="25717"/>
                      <a:pt x="47625" y="40957"/>
                      <a:pt x="62865" y="17145"/>
                    </a:cubicBezTo>
                    <a:cubicBezTo>
                      <a:pt x="64770" y="14288"/>
                      <a:pt x="62865" y="2857"/>
                      <a:pt x="54292" y="0"/>
                    </a:cubicBezTo>
                    <a:cubicBezTo>
                      <a:pt x="54292" y="952"/>
                      <a:pt x="52388" y="20002"/>
                      <a:pt x="16192" y="13335"/>
                    </a:cubicBezTo>
                    <a:close/>
                  </a:path>
                </a:pathLst>
              </a:custGeom>
              <a:solidFill>
                <a:srgbClr val="DEF0F9"/>
              </a:solidFill>
              <a:ln w="9525" cap="flat">
                <a:noFill/>
                <a:prstDash val="solid"/>
                <a:miter/>
              </a:ln>
            </p:spPr>
            <p:txBody>
              <a:bodyPr rtlCol="0" anchor="ctr"/>
              <a:lstStyle/>
              <a:p>
                <a:endParaRPr lang="en-US"/>
              </a:p>
            </p:txBody>
          </p:sp>
          <p:sp>
            <p:nvSpPr>
              <p:cNvPr id="168" name="Freeform: Shape 1519">
                <a:extLst>
                  <a:ext uri="{FF2B5EF4-FFF2-40B4-BE49-F238E27FC236}">
                    <a16:creationId xmlns:a16="http://schemas.microsoft.com/office/drawing/2014/main" id="{1BD5A0F6-1DD4-7CBD-E12E-C8784D9BA32C}"/>
                  </a:ext>
                </a:extLst>
              </p:cNvPr>
              <p:cNvSpPr/>
              <p:nvPr/>
            </p:nvSpPr>
            <p:spPr>
              <a:xfrm>
                <a:off x="6706187" y="4194118"/>
                <a:ext cx="366120" cy="264617"/>
              </a:xfrm>
              <a:custGeom>
                <a:avLst/>
                <a:gdLst>
                  <a:gd name="connsiteX0" fmla="*/ 155522 w 170909"/>
                  <a:gd name="connsiteY0" fmla="*/ 0 h 123527"/>
                  <a:gd name="connsiteX1" fmla="*/ 115517 w 170909"/>
                  <a:gd name="connsiteY1" fmla="*/ 85725 h 123527"/>
                  <a:gd name="connsiteX2" fmla="*/ 45032 w 170909"/>
                  <a:gd name="connsiteY2" fmla="*/ 55245 h 123527"/>
                  <a:gd name="connsiteX3" fmla="*/ 33602 w 170909"/>
                  <a:gd name="connsiteY3" fmla="*/ 39052 h 123527"/>
                  <a:gd name="connsiteX4" fmla="*/ 25982 w 170909"/>
                  <a:gd name="connsiteY4" fmla="*/ 32385 h 123527"/>
                  <a:gd name="connsiteX5" fmla="*/ 26934 w 170909"/>
                  <a:gd name="connsiteY5" fmla="*/ 40005 h 123527"/>
                  <a:gd name="connsiteX6" fmla="*/ 27887 w 170909"/>
                  <a:gd name="connsiteY6" fmla="*/ 47625 h 123527"/>
                  <a:gd name="connsiteX7" fmla="*/ 2169 w 170909"/>
                  <a:gd name="connsiteY7" fmla="*/ 40005 h 123527"/>
                  <a:gd name="connsiteX8" fmla="*/ 7884 w 170909"/>
                  <a:gd name="connsiteY8" fmla="*/ 53340 h 123527"/>
                  <a:gd name="connsiteX9" fmla="*/ 36459 w 170909"/>
                  <a:gd name="connsiteY9" fmla="*/ 70485 h 123527"/>
                  <a:gd name="connsiteX10" fmla="*/ 118374 w 170909"/>
                  <a:gd name="connsiteY10" fmla="*/ 122872 h 123527"/>
                  <a:gd name="connsiteX11" fmla="*/ 118374 w 170909"/>
                  <a:gd name="connsiteY11" fmla="*/ 122872 h 123527"/>
                  <a:gd name="connsiteX12" fmla="*/ 129804 w 170909"/>
                  <a:gd name="connsiteY12" fmla="*/ 121920 h 123527"/>
                  <a:gd name="connsiteX13" fmla="*/ 170762 w 170909"/>
                  <a:gd name="connsiteY13" fmla="*/ 28575 h 123527"/>
                  <a:gd name="connsiteX14" fmla="*/ 155522 w 170909"/>
                  <a:gd name="connsiteY14" fmla="*/ 0 h 12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909" h="123527">
                    <a:moveTo>
                      <a:pt x="155522" y="0"/>
                    </a:moveTo>
                    <a:cubicBezTo>
                      <a:pt x="140282" y="0"/>
                      <a:pt x="130757" y="47625"/>
                      <a:pt x="115517" y="85725"/>
                    </a:cubicBezTo>
                    <a:lnTo>
                      <a:pt x="45032" y="55245"/>
                    </a:lnTo>
                    <a:cubicBezTo>
                      <a:pt x="42174" y="51435"/>
                      <a:pt x="35507" y="43815"/>
                      <a:pt x="33602" y="39052"/>
                    </a:cubicBezTo>
                    <a:cubicBezTo>
                      <a:pt x="30744" y="32385"/>
                      <a:pt x="26934" y="31432"/>
                      <a:pt x="25982" y="32385"/>
                    </a:cubicBezTo>
                    <a:cubicBezTo>
                      <a:pt x="24077" y="32385"/>
                      <a:pt x="25982" y="37147"/>
                      <a:pt x="26934" y="40005"/>
                    </a:cubicBezTo>
                    <a:cubicBezTo>
                      <a:pt x="26934" y="42863"/>
                      <a:pt x="31697" y="48577"/>
                      <a:pt x="27887" y="47625"/>
                    </a:cubicBezTo>
                    <a:cubicBezTo>
                      <a:pt x="24077" y="46672"/>
                      <a:pt x="6932" y="37147"/>
                      <a:pt x="2169" y="40005"/>
                    </a:cubicBezTo>
                    <a:cubicBezTo>
                      <a:pt x="264" y="41910"/>
                      <a:pt x="-3546" y="40005"/>
                      <a:pt x="7884" y="53340"/>
                    </a:cubicBezTo>
                    <a:cubicBezTo>
                      <a:pt x="15504" y="61913"/>
                      <a:pt x="28839" y="67627"/>
                      <a:pt x="36459" y="70485"/>
                    </a:cubicBezTo>
                    <a:cubicBezTo>
                      <a:pt x="69797" y="102870"/>
                      <a:pt x="118374" y="122872"/>
                      <a:pt x="118374" y="122872"/>
                    </a:cubicBezTo>
                    <a:lnTo>
                      <a:pt x="118374" y="122872"/>
                    </a:lnTo>
                    <a:cubicBezTo>
                      <a:pt x="124089" y="124777"/>
                      <a:pt x="129804" y="121920"/>
                      <a:pt x="129804" y="121920"/>
                    </a:cubicBezTo>
                    <a:cubicBezTo>
                      <a:pt x="153617" y="102870"/>
                      <a:pt x="165999" y="64770"/>
                      <a:pt x="170762" y="28575"/>
                    </a:cubicBezTo>
                    <a:cubicBezTo>
                      <a:pt x="172667" y="1905"/>
                      <a:pt x="155522" y="0"/>
                      <a:pt x="155522" y="0"/>
                    </a:cubicBezTo>
                    <a:close/>
                  </a:path>
                </a:pathLst>
              </a:custGeom>
              <a:solidFill>
                <a:srgbClr val="EFB185"/>
              </a:solidFill>
              <a:ln w="9525" cap="flat">
                <a:noFill/>
                <a:prstDash val="solid"/>
                <a:miter/>
              </a:ln>
            </p:spPr>
            <p:txBody>
              <a:bodyPr rtlCol="0" anchor="ctr"/>
              <a:lstStyle/>
              <a:p>
                <a:endParaRPr lang="en-US"/>
              </a:p>
            </p:txBody>
          </p:sp>
          <p:sp>
            <p:nvSpPr>
              <p:cNvPr id="169" name="Freeform: Shape 1520">
                <a:extLst>
                  <a:ext uri="{FF2B5EF4-FFF2-40B4-BE49-F238E27FC236}">
                    <a16:creationId xmlns:a16="http://schemas.microsoft.com/office/drawing/2014/main" id="{D6D92C1A-ADAA-C24A-559C-2368F0800623}"/>
                  </a:ext>
                </a:extLst>
              </p:cNvPr>
              <p:cNvSpPr/>
              <p:nvPr/>
            </p:nvSpPr>
            <p:spPr>
              <a:xfrm>
                <a:off x="6968702" y="4186625"/>
                <a:ext cx="105331" cy="169009"/>
              </a:xfrm>
              <a:custGeom>
                <a:avLst/>
                <a:gdLst>
                  <a:gd name="connsiteX0" fmla="*/ 27262 w 49169"/>
                  <a:gd name="connsiteY0" fmla="*/ 640 h 78896"/>
                  <a:gd name="connsiteX1" fmla="*/ 49170 w 49169"/>
                  <a:gd name="connsiteY1" fmla="*/ 23500 h 78896"/>
                  <a:gd name="connsiteX2" fmla="*/ 40597 w 49169"/>
                  <a:gd name="connsiteY2" fmla="*/ 73983 h 78896"/>
                  <a:gd name="connsiteX3" fmla="*/ 592 w 49169"/>
                  <a:gd name="connsiteY3" fmla="*/ 63505 h 78896"/>
                  <a:gd name="connsiteX4" fmla="*/ 27262 w 49169"/>
                  <a:gd name="connsiteY4" fmla="*/ 640 h 78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69" h="78896">
                    <a:moveTo>
                      <a:pt x="27262" y="640"/>
                    </a:moveTo>
                    <a:cubicBezTo>
                      <a:pt x="34882" y="-1265"/>
                      <a:pt x="49170" y="-312"/>
                      <a:pt x="49170" y="23500"/>
                    </a:cubicBezTo>
                    <a:cubicBezTo>
                      <a:pt x="49170" y="47313"/>
                      <a:pt x="48217" y="54933"/>
                      <a:pt x="40597" y="73983"/>
                    </a:cubicBezTo>
                    <a:cubicBezTo>
                      <a:pt x="36787" y="83508"/>
                      <a:pt x="8212" y="78745"/>
                      <a:pt x="592" y="63505"/>
                    </a:cubicBezTo>
                    <a:cubicBezTo>
                      <a:pt x="-3218" y="55885"/>
                      <a:pt x="12022" y="5403"/>
                      <a:pt x="27262" y="640"/>
                    </a:cubicBezTo>
                    <a:close/>
                  </a:path>
                </a:pathLst>
              </a:custGeom>
              <a:solidFill>
                <a:srgbClr val="DEF0F9"/>
              </a:solidFill>
              <a:ln w="9525" cap="flat">
                <a:noFill/>
                <a:prstDash val="solid"/>
                <a:miter/>
              </a:ln>
            </p:spPr>
            <p:txBody>
              <a:bodyPr rtlCol="0" anchor="ctr"/>
              <a:lstStyle/>
              <a:p>
                <a:endParaRPr lang="en-US"/>
              </a:p>
            </p:txBody>
          </p:sp>
        </p:grpSp>
      </p:grpSp>
      <p:grpSp>
        <p:nvGrpSpPr>
          <p:cNvPr id="192" name="Group 191">
            <a:extLst>
              <a:ext uri="{FF2B5EF4-FFF2-40B4-BE49-F238E27FC236}">
                <a16:creationId xmlns:a16="http://schemas.microsoft.com/office/drawing/2014/main" id="{32D03D93-CC6C-1169-307C-B9EA440CC46D}"/>
              </a:ext>
            </a:extLst>
          </p:cNvPr>
          <p:cNvGrpSpPr/>
          <p:nvPr/>
        </p:nvGrpSpPr>
        <p:grpSpPr>
          <a:xfrm>
            <a:off x="5163923" y="3638454"/>
            <a:ext cx="784114" cy="1085294"/>
            <a:chOff x="7228114" y="1952794"/>
            <a:chExt cx="2343389" cy="3243490"/>
          </a:xfrm>
        </p:grpSpPr>
        <p:grpSp>
          <p:nvGrpSpPr>
            <p:cNvPr id="193" name="Group 192">
              <a:extLst>
                <a:ext uri="{FF2B5EF4-FFF2-40B4-BE49-F238E27FC236}">
                  <a16:creationId xmlns:a16="http://schemas.microsoft.com/office/drawing/2014/main" id="{0A12E10B-4E7B-1E33-F9CB-B36135A1DE8A}"/>
                </a:ext>
              </a:extLst>
            </p:cNvPr>
            <p:cNvGrpSpPr/>
            <p:nvPr/>
          </p:nvGrpSpPr>
          <p:grpSpPr>
            <a:xfrm>
              <a:off x="8140239" y="1952794"/>
              <a:ext cx="1431264" cy="2221311"/>
              <a:chOff x="8140239" y="1952794"/>
              <a:chExt cx="1431264" cy="2221311"/>
            </a:xfrm>
          </p:grpSpPr>
          <p:sp>
            <p:nvSpPr>
              <p:cNvPr id="220" name="Freeform: Shape 1624">
                <a:extLst>
                  <a:ext uri="{FF2B5EF4-FFF2-40B4-BE49-F238E27FC236}">
                    <a16:creationId xmlns:a16="http://schemas.microsoft.com/office/drawing/2014/main" id="{39DC9A69-ACF6-8580-2E8D-062DE7933DAF}"/>
                  </a:ext>
                </a:extLst>
              </p:cNvPr>
              <p:cNvSpPr/>
              <p:nvPr/>
            </p:nvSpPr>
            <p:spPr>
              <a:xfrm>
                <a:off x="8182438" y="3360607"/>
                <a:ext cx="689258" cy="421995"/>
              </a:xfrm>
              <a:custGeom>
                <a:avLst/>
                <a:gdLst>
                  <a:gd name="connsiteX0" fmla="*/ 186690 w 186690"/>
                  <a:gd name="connsiteY0" fmla="*/ 107632 h 114300"/>
                  <a:gd name="connsiteX1" fmla="*/ 186690 w 186690"/>
                  <a:gd name="connsiteY1" fmla="*/ 114300 h 114300"/>
                  <a:gd name="connsiteX2" fmla="*/ 0 w 186690"/>
                  <a:gd name="connsiteY2" fmla="*/ 6668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7632"/>
                    </a:moveTo>
                    <a:lnTo>
                      <a:pt x="186690" y="11430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21" name="Freeform: Shape 1625">
                <a:extLst>
                  <a:ext uri="{FF2B5EF4-FFF2-40B4-BE49-F238E27FC236}">
                    <a16:creationId xmlns:a16="http://schemas.microsoft.com/office/drawing/2014/main" id="{DB0B4FD5-27FA-99EF-01DF-A05F839357D1}"/>
                  </a:ext>
                </a:extLst>
              </p:cNvPr>
              <p:cNvSpPr/>
              <p:nvPr/>
            </p:nvSpPr>
            <p:spPr>
              <a:xfrm>
                <a:off x="8140239" y="3296588"/>
                <a:ext cx="770139" cy="823610"/>
              </a:xfrm>
              <a:custGeom>
                <a:avLst/>
                <a:gdLst>
                  <a:gd name="connsiteX0" fmla="*/ 196215 w 208597"/>
                  <a:gd name="connsiteY0" fmla="*/ 108780 h 223080"/>
                  <a:gd name="connsiteX1" fmla="*/ 208598 w 208597"/>
                  <a:gd name="connsiteY1" fmla="*/ 130688 h 223080"/>
                  <a:gd name="connsiteX2" fmla="*/ 208598 w 208597"/>
                  <a:gd name="connsiteY2" fmla="*/ 171646 h 223080"/>
                  <a:gd name="connsiteX3" fmla="*/ 208598 w 208597"/>
                  <a:gd name="connsiteY3" fmla="*/ 172598 h 223080"/>
                  <a:gd name="connsiteX4" fmla="*/ 208598 w 208597"/>
                  <a:gd name="connsiteY4" fmla="*/ 223080 h 223080"/>
                  <a:gd name="connsiteX5" fmla="*/ 167640 w 208597"/>
                  <a:gd name="connsiteY5" fmla="*/ 161168 h 223080"/>
                  <a:gd name="connsiteX6" fmla="*/ 12383 w 208597"/>
                  <a:gd name="connsiteY6" fmla="*/ 71633 h 223080"/>
                  <a:gd name="connsiteX7" fmla="*/ 0 w 208597"/>
                  <a:gd name="connsiteY7" fmla="*/ 49726 h 223080"/>
                  <a:gd name="connsiteX8" fmla="*/ 0 w 208597"/>
                  <a:gd name="connsiteY8" fmla="*/ 8768 h 223080"/>
                  <a:gd name="connsiteX9" fmla="*/ 12383 w 208597"/>
                  <a:gd name="connsiteY9" fmla="*/ 2101 h 223080"/>
                  <a:gd name="connsiteX10" fmla="*/ 196215 w 208597"/>
                  <a:gd name="connsiteY10" fmla="*/ 108780 h 223080"/>
                  <a:gd name="connsiteX11" fmla="*/ 198120 w 208597"/>
                  <a:gd name="connsiteY11" fmla="*/ 131640 h 223080"/>
                  <a:gd name="connsiteX12" fmla="*/ 198120 w 208597"/>
                  <a:gd name="connsiteY12" fmla="*/ 124973 h 223080"/>
                  <a:gd name="connsiteX13" fmla="*/ 11430 w 208597"/>
                  <a:gd name="connsiteY13" fmla="*/ 17340 h 223080"/>
                  <a:gd name="connsiteX14" fmla="*/ 11430 w 208597"/>
                  <a:gd name="connsiteY14" fmla="*/ 24008 h 223080"/>
                  <a:gd name="connsiteX15" fmla="*/ 198120 w 208597"/>
                  <a:gd name="connsiteY15" fmla="*/ 131640 h 223080"/>
                  <a:gd name="connsiteX16" fmla="*/ 198120 w 208597"/>
                  <a:gd name="connsiteY16" fmla="*/ 131640 h 223080"/>
                  <a:gd name="connsiteX17" fmla="*/ 198120 w 208597"/>
                  <a:gd name="connsiteY17" fmla="*/ 164978 h 223080"/>
                  <a:gd name="connsiteX18" fmla="*/ 198120 w 208597"/>
                  <a:gd name="connsiteY18" fmla="*/ 158310 h 223080"/>
                  <a:gd name="connsiteX19" fmla="*/ 11430 w 208597"/>
                  <a:gd name="connsiteY19" fmla="*/ 50678 h 223080"/>
                  <a:gd name="connsiteX20" fmla="*/ 11430 w 208597"/>
                  <a:gd name="connsiteY20" fmla="*/ 57346 h 223080"/>
                  <a:gd name="connsiteX21" fmla="*/ 198120 w 208597"/>
                  <a:gd name="connsiteY21" fmla="*/ 164978 h 223080"/>
                  <a:gd name="connsiteX22" fmla="*/ 198120 w 208597"/>
                  <a:gd name="connsiteY22" fmla="*/ 164978 h 223080"/>
                  <a:gd name="connsiteX23" fmla="*/ 198120 w 208597"/>
                  <a:gd name="connsiteY23" fmla="*/ 148785 h 223080"/>
                  <a:gd name="connsiteX24" fmla="*/ 198120 w 208597"/>
                  <a:gd name="connsiteY24" fmla="*/ 142118 h 223080"/>
                  <a:gd name="connsiteX25" fmla="*/ 11430 w 208597"/>
                  <a:gd name="connsiteY25" fmla="*/ 34485 h 223080"/>
                  <a:gd name="connsiteX26" fmla="*/ 11430 w 208597"/>
                  <a:gd name="connsiteY26" fmla="*/ 41153 h 223080"/>
                  <a:gd name="connsiteX27" fmla="*/ 198120 w 208597"/>
                  <a:gd name="connsiteY27" fmla="*/ 148785 h 223080"/>
                  <a:gd name="connsiteX28" fmla="*/ 198120 w 208597"/>
                  <a:gd name="connsiteY28" fmla="*/ 148785 h 2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8597" h="223080">
                    <a:moveTo>
                      <a:pt x="196215" y="108780"/>
                    </a:moveTo>
                    <a:cubicBezTo>
                      <a:pt x="202883" y="112590"/>
                      <a:pt x="208598" y="122115"/>
                      <a:pt x="208598" y="130688"/>
                    </a:cubicBezTo>
                    <a:lnTo>
                      <a:pt x="208598" y="171646"/>
                    </a:lnTo>
                    <a:cubicBezTo>
                      <a:pt x="208598" y="172598"/>
                      <a:pt x="208598" y="172598"/>
                      <a:pt x="208598" y="172598"/>
                    </a:cubicBezTo>
                    <a:lnTo>
                      <a:pt x="208598" y="223080"/>
                    </a:lnTo>
                    <a:lnTo>
                      <a:pt x="167640" y="161168"/>
                    </a:lnTo>
                    <a:lnTo>
                      <a:pt x="12383" y="71633"/>
                    </a:lnTo>
                    <a:cubicBezTo>
                      <a:pt x="5715" y="67823"/>
                      <a:pt x="0" y="58298"/>
                      <a:pt x="0" y="49726"/>
                    </a:cubicBezTo>
                    <a:lnTo>
                      <a:pt x="0" y="8768"/>
                    </a:lnTo>
                    <a:cubicBezTo>
                      <a:pt x="0" y="1148"/>
                      <a:pt x="5715" y="-2662"/>
                      <a:pt x="12383" y="2101"/>
                    </a:cubicBezTo>
                    <a:lnTo>
                      <a:pt x="196215" y="108780"/>
                    </a:lnTo>
                    <a:close/>
                    <a:moveTo>
                      <a:pt x="198120" y="131640"/>
                    </a:moveTo>
                    <a:lnTo>
                      <a:pt x="198120" y="124973"/>
                    </a:lnTo>
                    <a:lnTo>
                      <a:pt x="11430" y="17340"/>
                    </a:lnTo>
                    <a:lnTo>
                      <a:pt x="11430" y="24008"/>
                    </a:lnTo>
                    <a:lnTo>
                      <a:pt x="198120" y="131640"/>
                    </a:lnTo>
                    <a:lnTo>
                      <a:pt x="198120" y="131640"/>
                    </a:lnTo>
                    <a:close/>
                    <a:moveTo>
                      <a:pt x="198120" y="164978"/>
                    </a:moveTo>
                    <a:lnTo>
                      <a:pt x="198120" y="158310"/>
                    </a:lnTo>
                    <a:lnTo>
                      <a:pt x="11430" y="50678"/>
                    </a:lnTo>
                    <a:lnTo>
                      <a:pt x="11430" y="57346"/>
                    </a:lnTo>
                    <a:lnTo>
                      <a:pt x="198120" y="164978"/>
                    </a:lnTo>
                    <a:lnTo>
                      <a:pt x="198120" y="164978"/>
                    </a:lnTo>
                    <a:close/>
                    <a:moveTo>
                      <a:pt x="198120" y="148785"/>
                    </a:moveTo>
                    <a:lnTo>
                      <a:pt x="198120" y="142118"/>
                    </a:lnTo>
                    <a:lnTo>
                      <a:pt x="11430" y="34485"/>
                    </a:lnTo>
                    <a:lnTo>
                      <a:pt x="11430" y="41153"/>
                    </a:lnTo>
                    <a:lnTo>
                      <a:pt x="198120" y="148785"/>
                    </a:lnTo>
                    <a:lnTo>
                      <a:pt x="198120" y="148785"/>
                    </a:lnTo>
                    <a:close/>
                  </a:path>
                </a:pathLst>
              </a:custGeom>
              <a:solidFill>
                <a:srgbClr val="F8F9FD"/>
              </a:solidFill>
              <a:ln w="9525" cap="flat">
                <a:noFill/>
                <a:prstDash val="solid"/>
                <a:miter/>
              </a:ln>
            </p:spPr>
            <p:txBody>
              <a:bodyPr rtlCol="0" anchor="ctr"/>
              <a:lstStyle/>
              <a:p>
                <a:endParaRPr lang="en-US"/>
              </a:p>
            </p:txBody>
          </p:sp>
          <p:sp>
            <p:nvSpPr>
              <p:cNvPr id="222" name="Freeform: Shape 1626">
                <a:extLst>
                  <a:ext uri="{FF2B5EF4-FFF2-40B4-BE49-F238E27FC236}">
                    <a16:creationId xmlns:a16="http://schemas.microsoft.com/office/drawing/2014/main" id="{BDD81A95-7F8C-05D1-480A-FE14DA6067B4}"/>
                  </a:ext>
                </a:extLst>
              </p:cNvPr>
              <p:cNvSpPr/>
              <p:nvPr/>
            </p:nvSpPr>
            <p:spPr>
              <a:xfrm>
                <a:off x="8182438" y="3483690"/>
                <a:ext cx="689258" cy="421995"/>
              </a:xfrm>
              <a:custGeom>
                <a:avLst/>
                <a:gdLst>
                  <a:gd name="connsiteX0" fmla="*/ 186690 w 186690"/>
                  <a:gd name="connsiteY0" fmla="*/ 107632 h 114300"/>
                  <a:gd name="connsiteX1" fmla="*/ 186690 w 186690"/>
                  <a:gd name="connsiteY1" fmla="*/ 114300 h 114300"/>
                  <a:gd name="connsiteX2" fmla="*/ 0 w 186690"/>
                  <a:gd name="connsiteY2" fmla="*/ 6668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7632"/>
                    </a:moveTo>
                    <a:lnTo>
                      <a:pt x="186690" y="11430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23" name="Freeform: Shape 1627">
                <a:extLst>
                  <a:ext uri="{FF2B5EF4-FFF2-40B4-BE49-F238E27FC236}">
                    <a16:creationId xmlns:a16="http://schemas.microsoft.com/office/drawing/2014/main" id="{87973C9B-B4E9-D2A1-46D3-314EC83D50AC}"/>
                  </a:ext>
                </a:extLst>
              </p:cNvPr>
              <p:cNvSpPr/>
              <p:nvPr/>
            </p:nvSpPr>
            <p:spPr>
              <a:xfrm>
                <a:off x="8182438" y="3423906"/>
                <a:ext cx="689258" cy="421995"/>
              </a:xfrm>
              <a:custGeom>
                <a:avLst/>
                <a:gdLst>
                  <a:gd name="connsiteX0" fmla="*/ 186690 w 186690"/>
                  <a:gd name="connsiteY0" fmla="*/ 107632 h 114300"/>
                  <a:gd name="connsiteX1" fmla="*/ 186690 w 186690"/>
                  <a:gd name="connsiteY1" fmla="*/ 114300 h 114300"/>
                  <a:gd name="connsiteX2" fmla="*/ 0 w 186690"/>
                  <a:gd name="connsiteY2" fmla="*/ 6668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7632"/>
                    </a:moveTo>
                    <a:lnTo>
                      <a:pt x="186690" y="11430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24" name="Freeform: Shape 1628">
                <a:extLst>
                  <a:ext uri="{FF2B5EF4-FFF2-40B4-BE49-F238E27FC236}">
                    <a16:creationId xmlns:a16="http://schemas.microsoft.com/office/drawing/2014/main" id="{DD31B19E-B84B-9197-2246-388BB2D47DAE}"/>
                  </a:ext>
                </a:extLst>
              </p:cNvPr>
              <p:cNvSpPr/>
              <p:nvPr/>
            </p:nvSpPr>
            <p:spPr>
              <a:xfrm>
                <a:off x="8790816" y="3293789"/>
                <a:ext cx="734973" cy="450128"/>
              </a:xfrm>
              <a:custGeom>
                <a:avLst/>
                <a:gdLst>
                  <a:gd name="connsiteX0" fmla="*/ 199073 w 199072"/>
                  <a:gd name="connsiteY0" fmla="*/ 115253 h 121920"/>
                  <a:gd name="connsiteX1" fmla="*/ 199073 w 199072"/>
                  <a:gd name="connsiteY1" fmla="*/ 121920 h 121920"/>
                  <a:gd name="connsiteX2" fmla="*/ 0 w 199072"/>
                  <a:gd name="connsiteY2" fmla="*/ 6668 h 121920"/>
                  <a:gd name="connsiteX3" fmla="*/ 0 w 199072"/>
                  <a:gd name="connsiteY3" fmla="*/ 0 h 121920"/>
                </a:gdLst>
                <a:ahLst/>
                <a:cxnLst>
                  <a:cxn ang="0">
                    <a:pos x="connsiteX0" y="connsiteY0"/>
                  </a:cxn>
                  <a:cxn ang="0">
                    <a:pos x="connsiteX1" y="connsiteY1"/>
                  </a:cxn>
                  <a:cxn ang="0">
                    <a:pos x="connsiteX2" y="connsiteY2"/>
                  </a:cxn>
                  <a:cxn ang="0">
                    <a:pos x="connsiteX3" y="connsiteY3"/>
                  </a:cxn>
                </a:cxnLst>
                <a:rect l="l" t="t" r="r" b="b"/>
                <a:pathLst>
                  <a:path w="199072" h="121920">
                    <a:moveTo>
                      <a:pt x="199073" y="115253"/>
                    </a:moveTo>
                    <a:lnTo>
                      <a:pt x="199073" y="12192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25" name="Freeform: Shape 1629">
                <a:extLst>
                  <a:ext uri="{FF2B5EF4-FFF2-40B4-BE49-F238E27FC236}">
                    <a16:creationId xmlns:a16="http://schemas.microsoft.com/office/drawing/2014/main" id="{FA303927-5CFE-7BAE-D570-29E0CD4A7EAA}"/>
                  </a:ext>
                </a:extLst>
              </p:cNvPr>
              <p:cNvSpPr/>
              <p:nvPr/>
            </p:nvSpPr>
            <p:spPr>
              <a:xfrm>
                <a:off x="8748617" y="3101296"/>
                <a:ext cx="822886" cy="705000"/>
              </a:xfrm>
              <a:custGeom>
                <a:avLst/>
                <a:gdLst>
                  <a:gd name="connsiteX0" fmla="*/ 209550 w 222884"/>
                  <a:gd name="connsiteY0" fmla="*/ 115003 h 190954"/>
                  <a:gd name="connsiteX1" fmla="*/ 222885 w 222884"/>
                  <a:gd name="connsiteY1" fmla="*/ 137863 h 190954"/>
                  <a:gd name="connsiteX2" fmla="*/ 222885 w 222884"/>
                  <a:gd name="connsiteY2" fmla="*/ 181678 h 190954"/>
                  <a:gd name="connsiteX3" fmla="*/ 209550 w 222884"/>
                  <a:gd name="connsiteY3" fmla="*/ 189298 h 190954"/>
                  <a:gd name="connsiteX4" fmla="*/ 43815 w 222884"/>
                  <a:gd name="connsiteY4" fmla="*/ 94048 h 190954"/>
                  <a:gd name="connsiteX5" fmla="*/ 0 w 222884"/>
                  <a:gd name="connsiteY5" fmla="*/ 109288 h 190954"/>
                  <a:gd name="connsiteX6" fmla="*/ 0 w 222884"/>
                  <a:gd name="connsiteY6" fmla="*/ 54996 h 190954"/>
                  <a:gd name="connsiteX7" fmla="*/ 0 w 222884"/>
                  <a:gd name="connsiteY7" fmla="*/ 53091 h 190954"/>
                  <a:gd name="connsiteX8" fmla="*/ 0 w 222884"/>
                  <a:gd name="connsiteY8" fmla="*/ 9276 h 190954"/>
                  <a:gd name="connsiteX9" fmla="*/ 13335 w 222884"/>
                  <a:gd name="connsiteY9" fmla="*/ 1656 h 190954"/>
                  <a:gd name="connsiteX10" fmla="*/ 209550 w 222884"/>
                  <a:gd name="connsiteY10" fmla="*/ 115003 h 190954"/>
                  <a:gd name="connsiteX11" fmla="*/ 210503 w 222884"/>
                  <a:gd name="connsiteY11" fmla="*/ 156913 h 190954"/>
                  <a:gd name="connsiteX12" fmla="*/ 210503 w 222884"/>
                  <a:gd name="connsiteY12" fmla="*/ 150246 h 190954"/>
                  <a:gd name="connsiteX13" fmla="*/ 11430 w 222884"/>
                  <a:gd name="connsiteY13" fmla="*/ 34993 h 190954"/>
                  <a:gd name="connsiteX14" fmla="*/ 11430 w 222884"/>
                  <a:gd name="connsiteY14" fmla="*/ 41661 h 190954"/>
                  <a:gd name="connsiteX15" fmla="*/ 210503 w 222884"/>
                  <a:gd name="connsiteY15" fmla="*/ 156913 h 190954"/>
                  <a:gd name="connsiteX16" fmla="*/ 210503 w 222884"/>
                  <a:gd name="connsiteY16" fmla="*/ 156913 h 190954"/>
                  <a:gd name="connsiteX17" fmla="*/ 210503 w 222884"/>
                  <a:gd name="connsiteY17" fmla="*/ 174058 h 190954"/>
                  <a:gd name="connsiteX18" fmla="*/ 210503 w 222884"/>
                  <a:gd name="connsiteY18" fmla="*/ 167391 h 190954"/>
                  <a:gd name="connsiteX19" fmla="*/ 11430 w 222884"/>
                  <a:gd name="connsiteY19" fmla="*/ 52138 h 190954"/>
                  <a:gd name="connsiteX20" fmla="*/ 11430 w 222884"/>
                  <a:gd name="connsiteY20" fmla="*/ 58806 h 190954"/>
                  <a:gd name="connsiteX21" fmla="*/ 210503 w 222884"/>
                  <a:gd name="connsiteY21" fmla="*/ 174058 h 190954"/>
                  <a:gd name="connsiteX22" fmla="*/ 210503 w 222884"/>
                  <a:gd name="connsiteY22" fmla="*/ 174058 h 190954"/>
                  <a:gd name="connsiteX23" fmla="*/ 210503 w 222884"/>
                  <a:gd name="connsiteY23" fmla="*/ 138816 h 190954"/>
                  <a:gd name="connsiteX24" fmla="*/ 210503 w 222884"/>
                  <a:gd name="connsiteY24" fmla="*/ 132148 h 190954"/>
                  <a:gd name="connsiteX25" fmla="*/ 11430 w 222884"/>
                  <a:gd name="connsiteY25" fmla="*/ 16896 h 190954"/>
                  <a:gd name="connsiteX26" fmla="*/ 11430 w 222884"/>
                  <a:gd name="connsiteY26" fmla="*/ 23563 h 190954"/>
                  <a:gd name="connsiteX27" fmla="*/ 210503 w 222884"/>
                  <a:gd name="connsiteY27" fmla="*/ 138816 h 190954"/>
                  <a:gd name="connsiteX28" fmla="*/ 210503 w 222884"/>
                  <a:gd name="connsiteY28" fmla="*/ 138816 h 19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884" h="190954">
                    <a:moveTo>
                      <a:pt x="209550" y="115003"/>
                    </a:moveTo>
                    <a:cubicBezTo>
                      <a:pt x="217170" y="118813"/>
                      <a:pt x="222885" y="129291"/>
                      <a:pt x="222885" y="137863"/>
                    </a:cubicBezTo>
                    <a:lnTo>
                      <a:pt x="222885" y="181678"/>
                    </a:lnTo>
                    <a:cubicBezTo>
                      <a:pt x="222885" y="190251"/>
                      <a:pt x="217170" y="193108"/>
                      <a:pt x="209550" y="189298"/>
                    </a:cubicBezTo>
                    <a:lnTo>
                      <a:pt x="43815" y="94048"/>
                    </a:lnTo>
                    <a:lnTo>
                      <a:pt x="0" y="109288"/>
                    </a:lnTo>
                    <a:lnTo>
                      <a:pt x="0" y="54996"/>
                    </a:lnTo>
                    <a:cubicBezTo>
                      <a:pt x="0" y="54043"/>
                      <a:pt x="0" y="54043"/>
                      <a:pt x="0" y="53091"/>
                    </a:cubicBezTo>
                    <a:lnTo>
                      <a:pt x="0" y="9276"/>
                    </a:lnTo>
                    <a:cubicBezTo>
                      <a:pt x="0" y="703"/>
                      <a:pt x="5715" y="-2154"/>
                      <a:pt x="13335" y="1656"/>
                    </a:cubicBezTo>
                    <a:lnTo>
                      <a:pt x="209550" y="115003"/>
                    </a:lnTo>
                    <a:close/>
                    <a:moveTo>
                      <a:pt x="210503" y="156913"/>
                    </a:moveTo>
                    <a:lnTo>
                      <a:pt x="210503" y="150246"/>
                    </a:lnTo>
                    <a:lnTo>
                      <a:pt x="11430" y="34993"/>
                    </a:lnTo>
                    <a:lnTo>
                      <a:pt x="11430" y="41661"/>
                    </a:lnTo>
                    <a:lnTo>
                      <a:pt x="210503" y="156913"/>
                    </a:lnTo>
                    <a:lnTo>
                      <a:pt x="210503" y="156913"/>
                    </a:lnTo>
                    <a:close/>
                    <a:moveTo>
                      <a:pt x="210503" y="174058"/>
                    </a:moveTo>
                    <a:lnTo>
                      <a:pt x="210503" y="167391"/>
                    </a:lnTo>
                    <a:lnTo>
                      <a:pt x="11430" y="52138"/>
                    </a:lnTo>
                    <a:lnTo>
                      <a:pt x="11430" y="58806"/>
                    </a:lnTo>
                    <a:lnTo>
                      <a:pt x="210503" y="174058"/>
                    </a:lnTo>
                    <a:lnTo>
                      <a:pt x="210503" y="174058"/>
                    </a:lnTo>
                    <a:close/>
                    <a:moveTo>
                      <a:pt x="210503" y="138816"/>
                    </a:moveTo>
                    <a:lnTo>
                      <a:pt x="210503" y="132148"/>
                    </a:lnTo>
                    <a:lnTo>
                      <a:pt x="11430" y="16896"/>
                    </a:lnTo>
                    <a:lnTo>
                      <a:pt x="11430" y="23563"/>
                    </a:lnTo>
                    <a:lnTo>
                      <a:pt x="210503" y="138816"/>
                    </a:lnTo>
                    <a:lnTo>
                      <a:pt x="210503" y="138816"/>
                    </a:lnTo>
                    <a:close/>
                  </a:path>
                </a:pathLst>
              </a:custGeom>
              <a:solidFill>
                <a:srgbClr val="F8F9FD"/>
              </a:solidFill>
              <a:ln w="9525" cap="flat">
                <a:noFill/>
                <a:prstDash val="solid"/>
                <a:miter/>
              </a:ln>
            </p:spPr>
            <p:txBody>
              <a:bodyPr rtlCol="0" anchor="ctr"/>
              <a:lstStyle/>
              <a:p>
                <a:endParaRPr lang="en-US"/>
              </a:p>
            </p:txBody>
          </p:sp>
          <p:sp>
            <p:nvSpPr>
              <p:cNvPr id="226" name="Freeform: Shape 1630">
                <a:extLst>
                  <a:ext uri="{FF2B5EF4-FFF2-40B4-BE49-F238E27FC236}">
                    <a16:creationId xmlns:a16="http://schemas.microsoft.com/office/drawing/2014/main" id="{C0A8E600-A455-A890-4C29-C524970AAC5F}"/>
                  </a:ext>
                </a:extLst>
              </p:cNvPr>
              <p:cNvSpPr/>
              <p:nvPr/>
            </p:nvSpPr>
            <p:spPr>
              <a:xfrm>
                <a:off x="8790816" y="3230489"/>
                <a:ext cx="734973" cy="450124"/>
              </a:xfrm>
              <a:custGeom>
                <a:avLst/>
                <a:gdLst>
                  <a:gd name="connsiteX0" fmla="*/ 199073 w 199072"/>
                  <a:gd name="connsiteY0" fmla="*/ 115253 h 121919"/>
                  <a:gd name="connsiteX1" fmla="*/ 199073 w 199072"/>
                  <a:gd name="connsiteY1" fmla="*/ 121920 h 121919"/>
                  <a:gd name="connsiteX2" fmla="*/ 0 w 199072"/>
                  <a:gd name="connsiteY2" fmla="*/ 6668 h 121919"/>
                  <a:gd name="connsiteX3" fmla="*/ 0 w 199072"/>
                  <a:gd name="connsiteY3" fmla="*/ 0 h 121919"/>
                </a:gdLst>
                <a:ahLst/>
                <a:cxnLst>
                  <a:cxn ang="0">
                    <a:pos x="connsiteX0" y="connsiteY0"/>
                  </a:cxn>
                  <a:cxn ang="0">
                    <a:pos x="connsiteX1" y="connsiteY1"/>
                  </a:cxn>
                  <a:cxn ang="0">
                    <a:pos x="connsiteX2" y="connsiteY2"/>
                  </a:cxn>
                  <a:cxn ang="0">
                    <a:pos x="connsiteX3" y="connsiteY3"/>
                  </a:cxn>
                </a:cxnLst>
                <a:rect l="l" t="t" r="r" b="b"/>
                <a:pathLst>
                  <a:path w="199072" h="121919">
                    <a:moveTo>
                      <a:pt x="199073" y="115253"/>
                    </a:moveTo>
                    <a:lnTo>
                      <a:pt x="199073" y="12192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27" name="Freeform: Shape 1631">
                <a:extLst>
                  <a:ext uri="{FF2B5EF4-FFF2-40B4-BE49-F238E27FC236}">
                    <a16:creationId xmlns:a16="http://schemas.microsoft.com/office/drawing/2014/main" id="{575F54E7-2213-B8D2-B503-27D28D535E35}"/>
                  </a:ext>
                </a:extLst>
              </p:cNvPr>
              <p:cNvSpPr/>
              <p:nvPr/>
            </p:nvSpPr>
            <p:spPr>
              <a:xfrm>
                <a:off x="8790816" y="3163675"/>
                <a:ext cx="734973" cy="450124"/>
              </a:xfrm>
              <a:custGeom>
                <a:avLst/>
                <a:gdLst>
                  <a:gd name="connsiteX0" fmla="*/ 199073 w 199072"/>
                  <a:gd name="connsiteY0" fmla="*/ 115252 h 121919"/>
                  <a:gd name="connsiteX1" fmla="*/ 199073 w 199072"/>
                  <a:gd name="connsiteY1" fmla="*/ 121920 h 121919"/>
                  <a:gd name="connsiteX2" fmla="*/ 0 w 199072"/>
                  <a:gd name="connsiteY2" fmla="*/ 6667 h 121919"/>
                  <a:gd name="connsiteX3" fmla="*/ 0 w 199072"/>
                  <a:gd name="connsiteY3" fmla="*/ 0 h 121919"/>
                </a:gdLst>
                <a:ahLst/>
                <a:cxnLst>
                  <a:cxn ang="0">
                    <a:pos x="connsiteX0" y="connsiteY0"/>
                  </a:cxn>
                  <a:cxn ang="0">
                    <a:pos x="connsiteX1" y="connsiteY1"/>
                  </a:cxn>
                  <a:cxn ang="0">
                    <a:pos x="connsiteX2" y="connsiteY2"/>
                  </a:cxn>
                  <a:cxn ang="0">
                    <a:pos x="connsiteX3" y="connsiteY3"/>
                  </a:cxn>
                </a:cxnLst>
                <a:rect l="l" t="t" r="r" b="b"/>
                <a:pathLst>
                  <a:path w="199072" h="121919">
                    <a:moveTo>
                      <a:pt x="199073" y="115252"/>
                    </a:moveTo>
                    <a:lnTo>
                      <a:pt x="199073" y="121920"/>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28" name="Freeform: Shape 1632">
                <a:extLst>
                  <a:ext uri="{FF2B5EF4-FFF2-40B4-BE49-F238E27FC236}">
                    <a16:creationId xmlns:a16="http://schemas.microsoft.com/office/drawing/2014/main" id="{6581401B-B87E-97CD-0DEF-AF85C8994CE0}"/>
                  </a:ext>
                </a:extLst>
              </p:cNvPr>
              <p:cNvSpPr/>
              <p:nvPr/>
            </p:nvSpPr>
            <p:spPr>
              <a:xfrm>
                <a:off x="8498935" y="3120247"/>
                <a:ext cx="119565" cy="159476"/>
              </a:xfrm>
              <a:custGeom>
                <a:avLst/>
                <a:gdLst>
                  <a:gd name="connsiteX0" fmla="*/ 16193 w 32385"/>
                  <a:gd name="connsiteY0" fmla="*/ 1286 h 43195"/>
                  <a:gd name="connsiteX1" fmla="*/ 24765 w 32385"/>
                  <a:gd name="connsiteY1" fmla="*/ 16526 h 43195"/>
                  <a:gd name="connsiteX2" fmla="*/ 23813 w 32385"/>
                  <a:gd name="connsiteY2" fmla="*/ 21288 h 43195"/>
                  <a:gd name="connsiteX3" fmla="*/ 32385 w 32385"/>
                  <a:gd name="connsiteY3" fmla="*/ 43196 h 43195"/>
                  <a:gd name="connsiteX4" fmla="*/ 0 w 32385"/>
                  <a:gd name="connsiteY4" fmla="*/ 24146 h 43195"/>
                  <a:gd name="connsiteX5" fmla="*/ 8573 w 32385"/>
                  <a:gd name="connsiteY5" fmla="*/ 12716 h 43195"/>
                  <a:gd name="connsiteX6" fmla="*/ 7620 w 32385"/>
                  <a:gd name="connsiteY6" fmla="*/ 7001 h 43195"/>
                  <a:gd name="connsiteX7" fmla="*/ 16193 w 32385"/>
                  <a:gd name="connsiteY7" fmla="*/ 1286 h 4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43195">
                    <a:moveTo>
                      <a:pt x="16193" y="1286"/>
                    </a:moveTo>
                    <a:cubicBezTo>
                      <a:pt x="20955" y="4143"/>
                      <a:pt x="24765" y="10811"/>
                      <a:pt x="24765" y="16526"/>
                    </a:cubicBezTo>
                    <a:cubicBezTo>
                      <a:pt x="24765" y="18431"/>
                      <a:pt x="23813" y="19383"/>
                      <a:pt x="23813" y="21288"/>
                    </a:cubicBezTo>
                    <a:cubicBezTo>
                      <a:pt x="28575" y="27003"/>
                      <a:pt x="31433" y="35576"/>
                      <a:pt x="32385" y="43196"/>
                    </a:cubicBezTo>
                    <a:lnTo>
                      <a:pt x="0" y="24146"/>
                    </a:lnTo>
                    <a:cubicBezTo>
                      <a:pt x="953" y="17478"/>
                      <a:pt x="3810" y="12716"/>
                      <a:pt x="8573" y="12716"/>
                    </a:cubicBezTo>
                    <a:cubicBezTo>
                      <a:pt x="7620" y="10811"/>
                      <a:pt x="7620" y="8906"/>
                      <a:pt x="7620" y="7001"/>
                    </a:cubicBezTo>
                    <a:cubicBezTo>
                      <a:pt x="6668" y="333"/>
                      <a:pt x="10478" y="-1572"/>
                      <a:pt x="16193" y="1286"/>
                    </a:cubicBezTo>
                    <a:close/>
                  </a:path>
                </a:pathLst>
              </a:custGeom>
              <a:solidFill>
                <a:srgbClr val="F8F9FD"/>
              </a:solidFill>
              <a:ln w="9525" cap="flat">
                <a:noFill/>
                <a:prstDash val="solid"/>
                <a:miter/>
              </a:ln>
            </p:spPr>
            <p:txBody>
              <a:bodyPr rtlCol="0" anchor="ctr"/>
              <a:lstStyle/>
              <a:p>
                <a:endParaRPr lang="en-US"/>
              </a:p>
            </p:txBody>
          </p:sp>
          <p:sp>
            <p:nvSpPr>
              <p:cNvPr id="229" name="Freeform: Shape 1633">
                <a:extLst>
                  <a:ext uri="{FF2B5EF4-FFF2-40B4-BE49-F238E27FC236}">
                    <a16:creationId xmlns:a16="http://schemas.microsoft.com/office/drawing/2014/main" id="{EB982CBF-40CA-7A50-E95E-3C1FCA0EC328}"/>
                  </a:ext>
                </a:extLst>
              </p:cNvPr>
              <p:cNvSpPr/>
              <p:nvPr/>
            </p:nvSpPr>
            <p:spPr>
              <a:xfrm>
                <a:off x="8449702" y="3057014"/>
                <a:ext cx="214512" cy="276619"/>
              </a:xfrm>
              <a:custGeom>
                <a:avLst/>
                <a:gdLst>
                  <a:gd name="connsiteX0" fmla="*/ 29527 w 58102"/>
                  <a:gd name="connsiteY0" fmla="*/ 4125 h 74924"/>
                  <a:gd name="connsiteX1" fmla="*/ 58102 w 58102"/>
                  <a:gd name="connsiteY1" fmla="*/ 54607 h 74924"/>
                  <a:gd name="connsiteX2" fmla="*/ 28575 w 58102"/>
                  <a:gd name="connsiteY2" fmla="*/ 70800 h 74924"/>
                  <a:gd name="connsiteX3" fmla="*/ 0 w 58102"/>
                  <a:gd name="connsiteY3" fmla="*/ 20317 h 74924"/>
                  <a:gd name="connsiteX4" fmla="*/ 29527 w 58102"/>
                  <a:gd name="connsiteY4" fmla="*/ 4125 h 74924"/>
                  <a:gd name="connsiteX5" fmla="*/ 12382 w 58102"/>
                  <a:gd name="connsiteY5" fmla="*/ 41272 h 74924"/>
                  <a:gd name="connsiteX6" fmla="*/ 44768 w 58102"/>
                  <a:gd name="connsiteY6" fmla="*/ 60322 h 74924"/>
                  <a:gd name="connsiteX7" fmla="*/ 36195 w 58102"/>
                  <a:gd name="connsiteY7" fmla="*/ 38415 h 74924"/>
                  <a:gd name="connsiteX8" fmla="*/ 37147 w 58102"/>
                  <a:gd name="connsiteY8" fmla="*/ 33652 h 74924"/>
                  <a:gd name="connsiteX9" fmla="*/ 28575 w 58102"/>
                  <a:gd name="connsiteY9" fmla="*/ 18412 h 74924"/>
                  <a:gd name="connsiteX10" fmla="*/ 20002 w 58102"/>
                  <a:gd name="connsiteY10" fmla="*/ 23175 h 74924"/>
                  <a:gd name="connsiteX11" fmla="*/ 20955 w 58102"/>
                  <a:gd name="connsiteY11" fmla="*/ 28890 h 74924"/>
                  <a:gd name="connsiteX12" fmla="*/ 12382 w 58102"/>
                  <a:gd name="connsiteY12" fmla="*/ 41272 h 74924"/>
                  <a:gd name="connsiteX13" fmla="*/ 12382 w 58102"/>
                  <a:gd name="connsiteY13" fmla="*/ 41272 h 7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102" h="74924">
                    <a:moveTo>
                      <a:pt x="29527" y="4125"/>
                    </a:moveTo>
                    <a:cubicBezTo>
                      <a:pt x="45720" y="13650"/>
                      <a:pt x="58102" y="35557"/>
                      <a:pt x="58102" y="54607"/>
                    </a:cubicBezTo>
                    <a:cubicBezTo>
                      <a:pt x="58102" y="72705"/>
                      <a:pt x="44768" y="80325"/>
                      <a:pt x="28575" y="70800"/>
                    </a:cubicBezTo>
                    <a:cubicBezTo>
                      <a:pt x="12382" y="61275"/>
                      <a:pt x="0" y="39367"/>
                      <a:pt x="0" y="20317"/>
                    </a:cubicBezTo>
                    <a:cubicBezTo>
                      <a:pt x="0" y="2220"/>
                      <a:pt x="13335" y="-5400"/>
                      <a:pt x="29527" y="4125"/>
                    </a:cubicBezTo>
                    <a:close/>
                    <a:moveTo>
                      <a:pt x="12382" y="41272"/>
                    </a:moveTo>
                    <a:lnTo>
                      <a:pt x="44768" y="60322"/>
                    </a:lnTo>
                    <a:cubicBezTo>
                      <a:pt x="43815" y="52702"/>
                      <a:pt x="40957" y="44130"/>
                      <a:pt x="36195" y="38415"/>
                    </a:cubicBezTo>
                    <a:cubicBezTo>
                      <a:pt x="37147" y="37462"/>
                      <a:pt x="37147" y="35557"/>
                      <a:pt x="37147" y="33652"/>
                    </a:cubicBezTo>
                    <a:cubicBezTo>
                      <a:pt x="37147" y="27937"/>
                      <a:pt x="33338" y="21270"/>
                      <a:pt x="28575" y="18412"/>
                    </a:cubicBezTo>
                    <a:cubicBezTo>
                      <a:pt x="23813" y="15555"/>
                      <a:pt x="20002" y="17460"/>
                      <a:pt x="20002" y="23175"/>
                    </a:cubicBezTo>
                    <a:cubicBezTo>
                      <a:pt x="20002" y="25080"/>
                      <a:pt x="20002" y="26985"/>
                      <a:pt x="20955" y="28890"/>
                    </a:cubicBezTo>
                    <a:cubicBezTo>
                      <a:pt x="17145" y="29842"/>
                      <a:pt x="13335" y="34605"/>
                      <a:pt x="12382" y="41272"/>
                    </a:cubicBezTo>
                    <a:lnTo>
                      <a:pt x="12382" y="41272"/>
                    </a:lnTo>
                    <a:close/>
                  </a:path>
                </a:pathLst>
              </a:custGeom>
              <a:solidFill>
                <a:srgbClr val="FF4CAA"/>
              </a:solidFill>
              <a:ln w="9525" cap="flat">
                <a:noFill/>
                <a:prstDash val="solid"/>
                <a:miter/>
              </a:ln>
            </p:spPr>
            <p:txBody>
              <a:bodyPr rtlCol="0" anchor="ctr"/>
              <a:lstStyle/>
              <a:p>
                <a:endParaRPr lang="en-US"/>
              </a:p>
            </p:txBody>
          </p:sp>
          <p:sp>
            <p:nvSpPr>
              <p:cNvPr id="230" name="Freeform: Shape 1634">
                <a:extLst>
                  <a:ext uri="{FF2B5EF4-FFF2-40B4-BE49-F238E27FC236}">
                    <a16:creationId xmlns:a16="http://schemas.microsoft.com/office/drawing/2014/main" id="{620E9798-EAB1-B33F-980F-7E39C9A55205}"/>
                  </a:ext>
                </a:extLst>
              </p:cNvPr>
              <p:cNvSpPr/>
              <p:nvPr/>
            </p:nvSpPr>
            <p:spPr>
              <a:xfrm>
                <a:off x="9100279" y="3964137"/>
                <a:ext cx="119561" cy="159575"/>
              </a:xfrm>
              <a:custGeom>
                <a:avLst/>
                <a:gdLst>
                  <a:gd name="connsiteX0" fmla="*/ 16193 w 32384"/>
                  <a:gd name="connsiteY0" fmla="*/ 1313 h 43222"/>
                  <a:gd name="connsiteX1" fmla="*/ 24765 w 32384"/>
                  <a:gd name="connsiteY1" fmla="*/ 16553 h 43222"/>
                  <a:gd name="connsiteX2" fmla="*/ 23813 w 32384"/>
                  <a:gd name="connsiteY2" fmla="*/ 21315 h 43222"/>
                  <a:gd name="connsiteX3" fmla="*/ 32385 w 32384"/>
                  <a:gd name="connsiteY3" fmla="*/ 43223 h 43222"/>
                  <a:gd name="connsiteX4" fmla="*/ 0 w 32384"/>
                  <a:gd name="connsiteY4" fmla="*/ 24173 h 43222"/>
                  <a:gd name="connsiteX5" fmla="*/ 8572 w 32384"/>
                  <a:gd name="connsiteY5" fmla="*/ 12743 h 43222"/>
                  <a:gd name="connsiteX6" fmla="*/ 7620 w 32384"/>
                  <a:gd name="connsiteY6" fmla="*/ 6075 h 43222"/>
                  <a:gd name="connsiteX7" fmla="*/ 16193 w 32384"/>
                  <a:gd name="connsiteY7" fmla="*/ 1313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43222">
                    <a:moveTo>
                      <a:pt x="16193" y="1313"/>
                    </a:moveTo>
                    <a:cubicBezTo>
                      <a:pt x="20955" y="4170"/>
                      <a:pt x="24765" y="10838"/>
                      <a:pt x="24765" y="16553"/>
                    </a:cubicBezTo>
                    <a:cubicBezTo>
                      <a:pt x="24765" y="18458"/>
                      <a:pt x="24765" y="19410"/>
                      <a:pt x="23813" y="21315"/>
                    </a:cubicBezTo>
                    <a:cubicBezTo>
                      <a:pt x="28575" y="27030"/>
                      <a:pt x="31432" y="35603"/>
                      <a:pt x="32385" y="43223"/>
                    </a:cubicBezTo>
                    <a:lnTo>
                      <a:pt x="0" y="24173"/>
                    </a:lnTo>
                    <a:cubicBezTo>
                      <a:pt x="952" y="17505"/>
                      <a:pt x="3810" y="12743"/>
                      <a:pt x="8572" y="12743"/>
                    </a:cubicBezTo>
                    <a:cubicBezTo>
                      <a:pt x="7620" y="9885"/>
                      <a:pt x="7620" y="7980"/>
                      <a:pt x="7620" y="6075"/>
                    </a:cubicBezTo>
                    <a:cubicBezTo>
                      <a:pt x="7620" y="360"/>
                      <a:pt x="11430" y="-1545"/>
                      <a:pt x="16193" y="1313"/>
                    </a:cubicBezTo>
                    <a:close/>
                  </a:path>
                </a:pathLst>
              </a:custGeom>
              <a:solidFill>
                <a:srgbClr val="F8F9FD"/>
              </a:solidFill>
              <a:ln w="9525" cap="flat">
                <a:noFill/>
                <a:prstDash val="solid"/>
                <a:miter/>
              </a:ln>
            </p:spPr>
            <p:txBody>
              <a:bodyPr rtlCol="0" anchor="ctr"/>
              <a:lstStyle/>
              <a:p>
                <a:endParaRPr lang="en-US"/>
              </a:p>
            </p:txBody>
          </p:sp>
          <p:sp>
            <p:nvSpPr>
              <p:cNvPr id="231" name="Freeform: Shape 1635">
                <a:extLst>
                  <a:ext uri="{FF2B5EF4-FFF2-40B4-BE49-F238E27FC236}">
                    <a16:creationId xmlns:a16="http://schemas.microsoft.com/office/drawing/2014/main" id="{A9D24034-E654-B8E7-F780-1E06FFCD2D46}"/>
                  </a:ext>
                </a:extLst>
              </p:cNvPr>
              <p:cNvSpPr/>
              <p:nvPr/>
            </p:nvSpPr>
            <p:spPr>
              <a:xfrm>
                <a:off x="9051043" y="3899033"/>
                <a:ext cx="214512" cy="275072"/>
              </a:xfrm>
              <a:custGeom>
                <a:avLst/>
                <a:gdLst>
                  <a:gd name="connsiteX0" fmla="*/ 29528 w 58102"/>
                  <a:gd name="connsiteY0" fmla="*/ 3706 h 74505"/>
                  <a:gd name="connsiteX1" fmla="*/ 58103 w 58102"/>
                  <a:gd name="connsiteY1" fmla="*/ 54189 h 74505"/>
                  <a:gd name="connsiteX2" fmla="*/ 28575 w 58102"/>
                  <a:gd name="connsiteY2" fmla="*/ 70381 h 74505"/>
                  <a:gd name="connsiteX3" fmla="*/ 0 w 58102"/>
                  <a:gd name="connsiteY3" fmla="*/ 19899 h 74505"/>
                  <a:gd name="connsiteX4" fmla="*/ 29528 w 58102"/>
                  <a:gd name="connsiteY4" fmla="*/ 3706 h 74505"/>
                  <a:gd name="connsiteX5" fmla="*/ 13335 w 58102"/>
                  <a:gd name="connsiteY5" fmla="*/ 40854 h 74505"/>
                  <a:gd name="connsiteX6" fmla="*/ 45720 w 58102"/>
                  <a:gd name="connsiteY6" fmla="*/ 59904 h 74505"/>
                  <a:gd name="connsiteX7" fmla="*/ 37148 w 58102"/>
                  <a:gd name="connsiteY7" fmla="*/ 37996 h 74505"/>
                  <a:gd name="connsiteX8" fmla="*/ 38100 w 58102"/>
                  <a:gd name="connsiteY8" fmla="*/ 33234 h 74505"/>
                  <a:gd name="connsiteX9" fmla="*/ 29528 w 58102"/>
                  <a:gd name="connsiteY9" fmla="*/ 17994 h 74505"/>
                  <a:gd name="connsiteX10" fmla="*/ 20955 w 58102"/>
                  <a:gd name="connsiteY10" fmla="*/ 22756 h 74505"/>
                  <a:gd name="connsiteX11" fmla="*/ 21907 w 58102"/>
                  <a:gd name="connsiteY11" fmla="*/ 28471 h 74505"/>
                  <a:gd name="connsiteX12" fmla="*/ 13335 w 58102"/>
                  <a:gd name="connsiteY12" fmla="*/ 40854 h 74505"/>
                  <a:gd name="connsiteX13" fmla="*/ 13335 w 58102"/>
                  <a:gd name="connsiteY13" fmla="*/ 40854 h 7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102" h="74505">
                    <a:moveTo>
                      <a:pt x="29528" y="3706"/>
                    </a:moveTo>
                    <a:cubicBezTo>
                      <a:pt x="45720" y="13231"/>
                      <a:pt x="58103" y="35139"/>
                      <a:pt x="58103" y="54189"/>
                    </a:cubicBezTo>
                    <a:cubicBezTo>
                      <a:pt x="58103" y="72286"/>
                      <a:pt x="44768" y="79906"/>
                      <a:pt x="28575" y="70381"/>
                    </a:cubicBezTo>
                    <a:cubicBezTo>
                      <a:pt x="12382" y="60856"/>
                      <a:pt x="0" y="38949"/>
                      <a:pt x="0" y="19899"/>
                    </a:cubicBezTo>
                    <a:cubicBezTo>
                      <a:pt x="0" y="1801"/>
                      <a:pt x="13335" y="-4866"/>
                      <a:pt x="29528" y="3706"/>
                    </a:cubicBezTo>
                    <a:close/>
                    <a:moveTo>
                      <a:pt x="13335" y="40854"/>
                    </a:moveTo>
                    <a:lnTo>
                      <a:pt x="45720" y="59904"/>
                    </a:lnTo>
                    <a:cubicBezTo>
                      <a:pt x="44768" y="52284"/>
                      <a:pt x="41910" y="43711"/>
                      <a:pt x="37148" y="37996"/>
                    </a:cubicBezTo>
                    <a:cubicBezTo>
                      <a:pt x="38100" y="37044"/>
                      <a:pt x="38100" y="35139"/>
                      <a:pt x="38100" y="33234"/>
                    </a:cubicBezTo>
                    <a:cubicBezTo>
                      <a:pt x="38100" y="27519"/>
                      <a:pt x="34290" y="20851"/>
                      <a:pt x="29528" y="17994"/>
                    </a:cubicBezTo>
                    <a:cubicBezTo>
                      <a:pt x="24765" y="15136"/>
                      <a:pt x="20955" y="17041"/>
                      <a:pt x="20955" y="22756"/>
                    </a:cubicBezTo>
                    <a:cubicBezTo>
                      <a:pt x="20955" y="24661"/>
                      <a:pt x="20955" y="26566"/>
                      <a:pt x="21907" y="28471"/>
                    </a:cubicBezTo>
                    <a:cubicBezTo>
                      <a:pt x="17145" y="30376"/>
                      <a:pt x="14288" y="34186"/>
                      <a:pt x="13335" y="40854"/>
                    </a:cubicBezTo>
                    <a:lnTo>
                      <a:pt x="13335" y="40854"/>
                    </a:lnTo>
                    <a:close/>
                  </a:path>
                </a:pathLst>
              </a:custGeom>
              <a:solidFill>
                <a:srgbClr val="FFDF02"/>
              </a:solidFill>
              <a:ln w="9525" cap="flat">
                <a:noFill/>
                <a:prstDash val="solid"/>
                <a:miter/>
              </a:ln>
            </p:spPr>
            <p:txBody>
              <a:bodyPr rtlCol="0" anchor="ctr"/>
              <a:lstStyle/>
              <a:p>
                <a:endParaRPr lang="en-US"/>
              </a:p>
            </p:txBody>
          </p:sp>
          <p:sp>
            <p:nvSpPr>
              <p:cNvPr id="232" name="Freeform: Shape 1636">
                <a:extLst>
                  <a:ext uri="{FF2B5EF4-FFF2-40B4-BE49-F238E27FC236}">
                    <a16:creationId xmlns:a16="http://schemas.microsoft.com/office/drawing/2014/main" id="{E7B78A1A-1CF0-D6FF-A87D-C434F372AAC1}"/>
                  </a:ext>
                </a:extLst>
              </p:cNvPr>
              <p:cNvSpPr/>
              <p:nvPr/>
            </p:nvSpPr>
            <p:spPr>
              <a:xfrm>
                <a:off x="8182438" y="2256387"/>
                <a:ext cx="689258" cy="421995"/>
              </a:xfrm>
              <a:custGeom>
                <a:avLst/>
                <a:gdLst>
                  <a:gd name="connsiteX0" fmla="*/ 186690 w 186690"/>
                  <a:gd name="connsiteY0" fmla="*/ 108585 h 114300"/>
                  <a:gd name="connsiteX1" fmla="*/ 186690 w 186690"/>
                  <a:gd name="connsiteY1" fmla="*/ 114300 h 114300"/>
                  <a:gd name="connsiteX2" fmla="*/ 0 w 186690"/>
                  <a:gd name="connsiteY2" fmla="*/ 6667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8585"/>
                    </a:moveTo>
                    <a:lnTo>
                      <a:pt x="186690" y="114300"/>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33" name="Freeform: Shape 1637">
                <a:extLst>
                  <a:ext uri="{FF2B5EF4-FFF2-40B4-BE49-F238E27FC236}">
                    <a16:creationId xmlns:a16="http://schemas.microsoft.com/office/drawing/2014/main" id="{70F1D422-18E2-962E-D42A-0343FAF883A2}"/>
                  </a:ext>
                </a:extLst>
              </p:cNvPr>
              <p:cNvSpPr/>
              <p:nvPr/>
            </p:nvSpPr>
            <p:spPr>
              <a:xfrm>
                <a:off x="8140239" y="2199397"/>
                <a:ext cx="770139" cy="820091"/>
              </a:xfrm>
              <a:custGeom>
                <a:avLst/>
                <a:gdLst>
                  <a:gd name="connsiteX0" fmla="*/ 196215 w 208597"/>
                  <a:gd name="connsiteY0" fmla="*/ 107828 h 222127"/>
                  <a:gd name="connsiteX1" fmla="*/ 208598 w 208597"/>
                  <a:gd name="connsiteY1" fmla="*/ 129736 h 222127"/>
                  <a:gd name="connsiteX2" fmla="*/ 208598 w 208597"/>
                  <a:gd name="connsiteY2" fmla="*/ 170693 h 222127"/>
                  <a:gd name="connsiteX3" fmla="*/ 208598 w 208597"/>
                  <a:gd name="connsiteY3" fmla="*/ 171646 h 222127"/>
                  <a:gd name="connsiteX4" fmla="*/ 208598 w 208597"/>
                  <a:gd name="connsiteY4" fmla="*/ 222128 h 222127"/>
                  <a:gd name="connsiteX5" fmla="*/ 167640 w 208597"/>
                  <a:gd name="connsiteY5" fmla="*/ 160216 h 222127"/>
                  <a:gd name="connsiteX6" fmla="*/ 12383 w 208597"/>
                  <a:gd name="connsiteY6" fmla="*/ 71633 h 222127"/>
                  <a:gd name="connsiteX7" fmla="*/ 0 w 208597"/>
                  <a:gd name="connsiteY7" fmla="*/ 49726 h 222127"/>
                  <a:gd name="connsiteX8" fmla="*/ 0 w 208597"/>
                  <a:gd name="connsiteY8" fmla="*/ 8768 h 222127"/>
                  <a:gd name="connsiteX9" fmla="*/ 12383 w 208597"/>
                  <a:gd name="connsiteY9" fmla="*/ 2101 h 222127"/>
                  <a:gd name="connsiteX10" fmla="*/ 196215 w 208597"/>
                  <a:gd name="connsiteY10" fmla="*/ 107828 h 222127"/>
                  <a:gd name="connsiteX11" fmla="*/ 198120 w 208597"/>
                  <a:gd name="connsiteY11" fmla="*/ 129736 h 222127"/>
                  <a:gd name="connsiteX12" fmla="*/ 198120 w 208597"/>
                  <a:gd name="connsiteY12" fmla="*/ 123068 h 222127"/>
                  <a:gd name="connsiteX13" fmla="*/ 11430 w 208597"/>
                  <a:gd name="connsiteY13" fmla="*/ 15436 h 222127"/>
                  <a:gd name="connsiteX14" fmla="*/ 11430 w 208597"/>
                  <a:gd name="connsiteY14" fmla="*/ 22103 h 222127"/>
                  <a:gd name="connsiteX15" fmla="*/ 198120 w 208597"/>
                  <a:gd name="connsiteY15" fmla="*/ 129736 h 222127"/>
                  <a:gd name="connsiteX16" fmla="*/ 198120 w 208597"/>
                  <a:gd name="connsiteY16" fmla="*/ 129736 h 222127"/>
                  <a:gd name="connsiteX17" fmla="*/ 198120 w 208597"/>
                  <a:gd name="connsiteY17" fmla="*/ 163073 h 222127"/>
                  <a:gd name="connsiteX18" fmla="*/ 198120 w 208597"/>
                  <a:gd name="connsiteY18" fmla="*/ 156406 h 222127"/>
                  <a:gd name="connsiteX19" fmla="*/ 11430 w 208597"/>
                  <a:gd name="connsiteY19" fmla="*/ 48773 h 222127"/>
                  <a:gd name="connsiteX20" fmla="*/ 11430 w 208597"/>
                  <a:gd name="connsiteY20" fmla="*/ 55441 h 222127"/>
                  <a:gd name="connsiteX21" fmla="*/ 198120 w 208597"/>
                  <a:gd name="connsiteY21" fmla="*/ 163073 h 222127"/>
                  <a:gd name="connsiteX22" fmla="*/ 198120 w 208597"/>
                  <a:gd name="connsiteY22" fmla="*/ 163073 h 222127"/>
                  <a:gd name="connsiteX23" fmla="*/ 198120 w 208597"/>
                  <a:gd name="connsiteY23" fmla="*/ 146881 h 222127"/>
                  <a:gd name="connsiteX24" fmla="*/ 198120 w 208597"/>
                  <a:gd name="connsiteY24" fmla="*/ 140213 h 222127"/>
                  <a:gd name="connsiteX25" fmla="*/ 11430 w 208597"/>
                  <a:gd name="connsiteY25" fmla="*/ 32580 h 222127"/>
                  <a:gd name="connsiteX26" fmla="*/ 11430 w 208597"/>
                  <a:gd name="connsiteY26" fmla="*/ 39248 h 222127"/>
                  <a:gd name="connsiteX27" fmla="*/ 198120 w 208597"/>
                  <a:gd name="connsiteY27" fmla="*/ 146881 h 222127"/>
                  <a:gd name="connsiteX28" fmla="*/ 198120 w 208597"/>
                  <a:gd name="connsiteY28" fmla="*/ 146881 h 22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8597" h="222127">
                    <a:moveTo>
                      <a:pt x="196215" y="107828"/>
                    </a:moveTo>
                    <a:cubicBezTo>
                      <a:pt x="202883" y="111638"/>
                      <a:pt x="208598" y="121163"/>
                      <a:pt x="208598" y="129736"/>
                    </a:cubicBezTo>
                    <a:lnTo>
                      <a:pt x="208598" y="170693"/>
                    </a:lnTo>
                    <a:cubicBezTo>
                      <a:pt x="208598" y="171646"/>
                      <a:pt x="208598" y="171646"/>
                      <a:pt x="208598" y="171646"/>
                    </a:cubicBezTo>
                    <a:lnTo>
                      <a:pt x="208598" y="222128"/>
                    </a:lnTo>
                    <a:lnTo>
                      <a:pt x="167640" y="160216"/>
                    </a:lnTo>
                    <a:lnTo>
                      <a:pt x="12383" y="71633"/>
                    </a:lnTo>
                    <a:cubicBezTo>
                      <a:pt x="5715" y="67823"/>
                      <a:pt x="0" y="58298"/>
                      <a:pt x="0" y="49726"/>
                    </a:cubicBezTo>
                    <a:lnTo>
                      <a:pt x="0" y="8768"/>
                    </a:lnTo>
                    <a:cubicBezTo>
                      <a:pt x="0" y="1148"/>
                      <a:pt x="5715" y="-2662"/>
                      <a:pt x="12383" y="2101"/>
                    </a:cubicBezTo>
                    <a:lnTo>
                      <a:pt x="196215" y="107828"/>
                    </a:lnTo>
                    <a:close/>
                    <a:moveTo>
                      <a:pt x="198120" y="129736"/>
                    </a:moveTo>
                    <a:lnTo>
                      <a:pt x="198120" y="123068"/>
                    </a:lnTo>
                    <a:lnTo>
                      <a:pt x="11430" y="15436"/>
                    </a:lnTo>
                    <a:lnTo>
                      <a:pt x="11430" y="22103"/>
                    </a:lnTo>
                    <a:lnTo>
                      <a:pt x="198120" y="129736"/>
                    </a:lnTo>
                    <a:lnTo>
                      <a:pt x="198120" y="129736"/>
                    </a:lnTo>
                    <a:close/>
                    <a:moveTo>
                      <a:pt x="198120" y="163073"/>
                    </a:moveTo>
                    <a:lnTo>
                      <a:pt x="198120" y="156406"/>
                    </a:lnTo>
                    <a:lnTo>
                      <a:pt x="11430" y="48773"/>
                    </a:lnTo>
                    <a:lnTo>
                      <a:pt x="11430" y="55441"/>
                    </a:lnTo>
                    <a:lnTo>
                      <a:pt x="198120" y="163073"/>
                    </a:lnTo>
                    <a:lnTo>
                      <a:pt x="198120" y="163073"/>
                    </a:lnTo>
                    <a:close/>
                    <a:moveTo>
                      <a:pt x="198120" y="146881"/>
                    </a:moveTo>
                    <a:lnTo>
                      <a:pt x="198120" y="140213"/>
                    </a:lnTo>
                    <a:lnTo>
                      <a:pt x="11430" y="32580"/>
                    </a:lnTo>
                    <a:lnTo>
                      <a:pt x="11430" y="39248"/>
                    </a:lnTo>
                    <a:lnTo>
                      <a:pt x="198120" y="146881"/>
                    </a:lnTo>
                    <a:lnTo>
                      <a:pt x="198120" y="146881"/>
                    </a:lnTo>
                    <a:close/>
                  </a:path>
                </a:pathLst>
              </a:custGeom>
              <a:solidFill>
                <a:srgbClr val="F8F9FD"/>
              </a:solidFill>
              <a:ln w="9525" cap="flat">
                <a:noFill/>
                <a:prstDash val="solid"/>
                <a:miter/>
              </a:ln>
            </p:spPr>
            <p:txBody>
              <a:bodyPr rtlCol="0" anchor="ctr"/>
              <a:lstStyle/>
              <a:p>
                <a:endParaRPr lang="en-US"/>
              </a:p>
            </p:txBody>
          </p:sp>
          <p:sp>
            <p:nvSpPr>
              <p:cNvPr id="234" name="Freeform: Shape 1638">
                <a:extLst>
                  <a:ext uri="{FF2B5EF4-FFF2-40B4-BE49-F238E27FC236}">
                    <a16:creationId xmlns:a16="http://schemas.microsoft.com/office/drawing/2014/main" id="{C110D18A-1FC9-2CD5-9C06-C58E648FF8FE}"/>
                  </a:ext>
                </a:extLst>
              </p:cNvPr>
              <p:cNvSpPr/>
              <p:nvPr/>
            </p:nvSpPr>
            <p:spPr>
              <a:xfrm>
                <a:off x="8182438" y="2379470"/>
                <a:ext cx="689258" cy="421995"/>
              </a:xfrm>
              <a:custGeom>
                <a:avLst/>
                <a:gdLst>
                  <a:gd name="connsiteX0" fmla="*/ 186690 w 186690"/>
                  <a:gd name="connsiteY0" fmla="*/ 108585 h 114300"/>
                  <a:gd name="connsiteX1" fmla="*/ 186690 w 186690"/>
                  <a:gd name="connsiteY1" fmla="*/ 114300 h 114300"/>
                  <a:gd name="connsiteX2" fmla="*/ 0 w 186690"/>
                  <a:gd name="connsiteY2" fmla="*/ 6667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8585"/>
                    </a:moveTo>
                    <a:lnTo>
                      <a:pt x="186690" y="114300"/>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35" name="Freeform: Shape 1639">
                <a:extLst>
                  <a:ext uri="{FF2B5EF4-FFF2-40B4-BE49-F238E27FC236}">
                    <a16:creationId xmlns:a16="http://schemas.microsoft.com/office/drawing/2014/main" id="{9EA76DA0-6AFA-A405-665F-EDBC8583EE8F}"/>
                  </a:ext>
                </a:extLst>
              </p:cNvPr>
              <p:cNvSpPr/>
              <p:nvPr/>
            </p:nvSpPr>
            <p:spPr>
              <a:xfrm>
                <a:off x="8182438" y="2319686"/>
                <a:ext cx="689258" cy="421995"/>
              </a:xfrm>
              <a:custGeom>
                <a:avLst/>
                <a:gdLst>
                  <a:gd name="connsiteX0" fmla="*/ 186690 w 186690"/>
                  <a:gd name="connsiteY0" fmla="*/ 107633 h 114300"/>
                  <a:gd name="connsiteX1" fmla="*/ 186690 w 186690"/>
                  <a:gd name="connsiteY1" fmla="*/ 114300 h 114300"/>
                  <a:gd name="connsiteX2" fmla="*/ 0 w 186690"/>
                  <a:gd name="connsiteY2" fmla="*/ 6668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7633"/>
                    </a:moveTo>
                    <a:lnTo>
                      <a:pt x="186690" y="11430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36" name="Freeform: Shape 1640">
                <a:extLst>
                  <a:ext uri="{FF2B5EF4-FFF2-40B4-BE49-F238E27FC236}">
                    <a16:creationId xmlns:a16="http://schemas.microsoft.com/office/drawing/2014/main" id="{DFB0462B-9688-652D-6ADE-F9BFF03771FD}"/>
                  </a:ext>
                </a:extLst>
              </p:cNvPr>
              <p:cNvSpPr/>
              <p:nvPr/>
            </p:nvSpPr>
            <p:spPr>
              <a:xfrm>
                <a:off x="8790817" y="2193087"/>
                <a:ext cx="734972" cy="446609"/>
              </a:xfrm>
              <a:custGeom>
                <a:avLst/>
                <a:gdLst>
                  <a:gd name="connsiteX0" fmla="*/ 199073 w 199072"/>
                  <a:gd name="connsiteY0" fmla="*/ 114300 h 120967"/>
                  <a:gd name="connsiteX1" fmla="*/ 199073 w 199072"/>
                  <a:gd name="connsiteY1" fmla="*/ 120968 h 120967"/>
                  <a:gd name="connsiteX2" fmla="*/ 0 w 199072"/>
                  <a:gd name="connsiteY2" fmla="*/ 6667 h 120967"/>
                  <a:gd name="connsiteX3" fmla="*/ 0 w 199072"/>
                  <a:gd name="connsiteY3" fmla="*/ 0 h 120967"/>
                </a:gdLst>
                <a:ahLst/>
                <a:cxnLst>
                  <a:cxn ang="0">
                    <a:pos x="connsiteX0" y="connsiteY0"/>
                  </a:cxn>
                  <a:cxn ang="0">
                    <a:pos x="connsiteX1" y="connsiteY1"/>
                  </a:cxn>
                  <a:cxn ang="0">
                    <a:pos x="connsiteX2" y="connsiteY2"/>
                  </a:cxn>
                  <a:cxn ang="0">
                    <a:pos x="connsiteX3" y="connsiteY3"/>
                  </a:cxn>
                </a:cxnLst>
                <a:rect l="l" t="t" r="r" b="b"/>
                <a:pathLst>
                  <a:path w="199072" h="120967">
                    <a:moveTo>
                      <a:pt x="199073" y="114300"/>
                    </a:moveTo>
                    <a:lnTo>
                      <a:pt x="199073" y="120968"/>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37" name="Freeform: Shape 1641">
                <a:extLst>
                  <a:ext uri="{FF2B5EF4-FFF2-40B4-BE49-F238E27FC236}">
                    <a16:creationId xmlns:a16="http://schemas.microsoft.com/office/drawing/2014/main" id="{8C23D2B7-FF87-E366-F9C3-85B26453C0FE}"/>
                  </a:ext>
                </a:extLst>
              </p:cNvPr>
              <p:cNvSpPr/>
              <p:nvPr/>
            </p:nvSpPr>
            <p:spPr>
              <a:xfrm>
                <a:off x="8752132" y="1997076"/>
                <a:ext cx="819371" cy="705000"/>
              </a:xfrm>
              <a:custGeom>
                <a:avLst/>
                <a:gdLst>
                  <a:gd name="connsiteX0" fmla="*/ 208597 w 221932"/>
                  <a:gd name="connsiteY0" fmla="*/ 115003 h 190954"/>
                  <a:gd name="connsiteX1" fmla="*/ 221933 w 221932"/>
                  <a:gd name="connsiteY1" fmla="*/ 137863 h 190954"/>
                  <a:gd name="connsiteX2" fmla="*/ 221933 w 221932"/>
                  <a:gd name="connsiteY2" fmla="*/ 181678 h 190954"/>
                  <a:gd name="connsiteX3" fmla="*/ 208597 w 221932"/>
                  <a:gd name="connsiteY3" fmla="*/ 189298 h 190954"/>
                  <a:gd name="connsiteX4" fmla="*/ 43815 w 221932"/>
                  <a:gd name="connsiteY4" fmla="*/ 94048 h 190954"/>
                  <a:gd name="connsiteX5" fmla="*/ 0 w 221932"/>
                  <a:gd name="connsiteY5" fmla="*/ 109288 h 190954"/>
                  <a:gd name="connsiteX6" fmla="*/ 0 w 221932"/>
                  <a:gd name="connsiteY6" fmla="*/ 54996 h 190954"/>
                  <a:gd name="connsiteX7" fmla="*/ 0 w 221932"/>
                  <a:gd name="connsiteY7" fmla="*/ 53091 h 190954"/>
                  <a:gd name="connsiteX8" fmla="*/ 0 w 221932"/>
                  <a:gd name="connsiteY8" fmla="*/ 9276 h 190954"/>
                  <a:gd name="connsiteX9" fmla="*/ 13335 w 221932"/>
                  <a:gd name="connsiteY9" fmla="*/ 1656 h 190954"/>
                  <a:gd name="connsiteX10" fmla="*/ 208597 w 221932"/>
                  <a:gd name="connsiteY10" fmla="*/ 115003 h 190954"/>
                  <a:gd name="connsiteX11" fmla="*/ 209550 w 221932"/>
                  <a:gd name="connsiteY11" fmla="*/ 156913 h 190954"/>
                  <a:gd name="connsiteX12" fmla="*/ 209550 w 221932"/>
                  <a:gd name="connsiteY12" fmla="*/ 150246 h 190954"/>
                  <a:gd name="connsiteX13" fmla="*/ 10478 w 221932"/>
                  <a:gd name="connsiteY13" fmla="*/ 35946 h 190954"/>
                  <a:gd name="connsiteX14" fmla="*/ 10478 w 221932"/>
                  <a:gd name="connsiteY14" fmla="*/ 42613 h 190954"/>
                  <a:gd name="connsiteX15" fmla="*/ 209550 w 221932"/>
                  <a:gd name="connsiteY15" fmla="*/ 156913 h 190954"/>
                  <a:gd name="connsiteX16" fmla="*/ 209550 w 221932"/>
                  <a:gd name="connsiteY16" fmla="*/ 156913 h 190954"/>
                  <a:gd name="connsiteX17" fmla="*/ 209550 w 221932"/>
                  <a:gd name="connsiteY17" fmla="*/ 174058 h 190954"/>
                  <a:gd name="connsiteX18" fmla="*/ 209550 w 221932"/>
                  <a:gd name="connsiteY18" fmla="*/ 167391 h 190954"/>
                  <a:gd name="connsiteX19" fmla="*/ 10478 w 221932"/>
                  <a:gd name="connsiteY19" fmla="*/ 53091 h 190954"/>
                  <a:gd name="connsiteX20" fmla="*/ 10478 w 221932"/>
                  <a:gd name="connsiteY20" fmla="*/ 59758 h 190954"/>
                  <a:gd name="connsiteX21" fmla="*/ 209550 w 221932"/>
                  <a:gd name="connsiteY21" fmla="*/ 174058 h 190954"/>
                  <a:gd name="connsiteX22" fmla="*/ 209550 w 221932"/>
                  <a:gd name="connsiteY22" fmla="*/ 174058 h 190954"/>
                  <a:gd name="connsiteX23" fmla="*/ 209550 w 221932"/>
                  <a:gd name="connsiteY23" fmla="*/ 138816 h 190954"/>
                  <a:gd name="connsiteX24" fmla="*/ 209550 w 221932"/>
                  <a:gd name="connsiteY24" fmla="*/ 132148 h 190954"/>
                  <a:gd name="connsiteX25" fmla="*/ 10478 w 221932"/>
                  <a:gd name="connsiteY25" fmla="*/ 16896 h 190954"/>
                  <a:gd name="connsiteX26" fmla="*/ 10478 w 221932"/>
                  <a:gd name="connsiteY26" fmla="*/ 23563 h 190954"/>
                  <a:gd name="connsiteX27" fmla="*/ 209550 w 221932"/>
                  <a:gd name="connsiteY27" fmla="*/ 138816 h 190954"/>
                  <a:gd name="connsiteX28" fmla="*/ 209550 w 221932"/>
                  <a:gd name="connsiteY28" fmla="*/ 138816 h 19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932" h="190954">
                    <a:moveTo>
                      <a:pt x="208597" y="115003"/>
                    </a:moveTo>
                    <a:cubicBezTo>
                      <a:pt x="216218" y="118813"/>
                      <a:pt x="221933" y="129291"/>
                      <a:pt x="221933" y="137863"/>
                    </a:cubicBezTo>
                    <a:lnTo>
                      <a:pt x="221933" y="181678"/>
                    </a:lnTo>
                    <a:cubicBezTo>
                      <a:pt x="221933" y="190251"/>
                      <a:pt x="216218" y="193108"/>
                      <a:pt x="208597" y="189298"/>
                    </a:cubicBezTo>
                    <a:lnTo>
                      <a:pt x="43815" y="94048"/>
                    </a:lnTo>
                    <a:lnTo>
                      <a:pt x="0" y="109288"/>
                    </a:lnTo>
                    <a:lnTo>
                      <a:pt x="0" y="54996"/>
                    </a:lnTo>
                    <a:cubicBezTo>
                      <a:pt x="0" y="54043"/>
                      <a:pt x="0" y="54043"/>
                      <a:pt x="0" y="53091"/>
                    </a:cubicBezTo>
                    <a:lnTo>
                      <a:pt x="0" y="9276"/>
                    </a:lnTo>
                    <a:cubicBezTo>
                      <a:pt x="0" y="703"/>
                      <a:pt x="5715" y="-2154"/>
                      <a:pt x="13335" y="1656"/>
                    </a:cubicBezTo>
                    <a:lnTo>
                      <a:pt x="208597" y="115003"/>
                    </a:lnTo>
                    <a:close/>
                    <a:moveTo>
                      <a:pt x="209550" y="156913"/>
                    </a:moveTo>
                    <a:lnTo>
                      <a:pt x="209550" y="150246"/>
                    </a:lnTo>
                    <a:lnTo>
                      <a:pt x="10478" y="35946"/>
                    </a:lnTo>
                    <a:lnTo>
                      <a:pt x="10478" y="42613"/>
                    </a:lnTo>
                    <a:lnTo>
                      <a:pt x="209550" y="156913"/>
                    </a:lnTo>
                    <a:lnTo>
                      <a:pt x="209550" y="156913"/>
                    </a:lnTo>
                    <a:close/>
                    <a:moveTo>
                      <a:pt x="209550" y="174058"/>
                    </a:moveTo>
                    <a:lnTo>
                      <a:pt x="209550" y="167391"/>
                    </a:lnTo>
                    <a:lnTo>
                      <a:pt x="10478" y="53091"/>
                    </a:lnTo>
                    <a:lnTo>
                      <a:pt x="10478" y="59758"/>
                    </a:lnTo>
                    <a:lnTo>
                      <a:pt x="209550" y="174058"/>
                    </a:lnTo>
                    <a:lnTo>
                      <a:pt x="209550" y="174058"/>
                    </a:lnTo>
                    <a:close/>
                    <a:moveTo>
                      <a:pt x="209550" y="138816"/>
                    </a:moveTo>
                    <a:lnTo>
                      <a:pt x="209550" y="132148"/>
                    </a:lnTo>
                    <a:lnTo>
                      <a:pt x="10478" y="16896"/>
                    </a:lnTo>
                    <a:lnTo>
                      <a:pt x="10478" y="23563"/>
                    </a:lnTo>
                    <a:lnTo>
                      <a:pt x="209550" y="138816"/>
                    </a:lnTo>
                    <a:lnTo>
                      <a:pt x="209550" y="138816"/>
                    </a:lnTo>
                    <a:close/>
                  </a:path>
                </a:pathLst>
              </a:custGeom>
              <a:solidFill>
                <a:srgbClr val="F8F9FD"/>
              </a:solidFill>
              <a:ln w="9525" cap="flat">
                <a:noFill/>
                <a:prstDash val="solid"/>
                <a:miter/>
              </a:ln>
            </p:spPr>
            <p:txBody>
              <a:bodyPr rtlCol="0" anchor="ctr"/>
              <a:lstStyle/>
              <a:p>
                <a:endParaRPr lang="en-US"/>
              </a:p>
            </p:txBody>
          </p:sp>
          <p:sp>
            <p:nvSpPr>
              <p:cNvPr id="238" name="Freeform: Shape 1642">
                <a:extLst>
                  <a:ext uri="{FF2B5EF4-FFF2-40B4-BE49-F238E27FC236}">
                    <a16:creationId xmlns:a16="http://schemas.microsoft.com/office/drawing/2014/main" id="{D5BF8863-9B31-9403-5D8C-00CA61261EE9}"/>
                  </a:ext>
                </a:extLst>
              </p:cNvPr>
              <p:cNvSpPr/>
              <p:nvPr/>
            </p:nvSpPr>
            <p:spPr>
              <a:xfrm>
                <a:off x="8790817" y="2129788"/>
                <a:ext cx="734972" cy="446609"/>
              </a:xfrm>
              <a:custGeom>
                <a:avLst/>
                <a:gdLst>
                  <a:gd name="connsiteX0" fmla="*/ 199073 w 199072"/>
                  <a:gd name="connsiteY0" fmla="*/ 114300 h 120967"/>
                  <a:gd name="connsiteX1" fmla="*/ 199073 w 199072"/>
                  <a:gd name="connsiteY1" fmla="*/ 120968 h 120967"/>
                  <a:gd name="connsiteX2" fmla="*/ 0 w 199072"/>
                  <a:gd name="connsiteY2" fmla="*/ 6667 h 120967"/>
                  <a:gd name="connsiteX3" fmla="*/ 0 w 199072"/>
                  <a:gd name="connsiteY3" fmla="*/ 0 h 120967"/>
                </a:gdLst>
                <a:ahLst/>
                <a:cxnLst>
                  <a:cxn ang="0">
                    <a:pos x="connsiteX0" y="connsiteY0"/>
                  </a:cxn>
                  <a:cxn ang="0">
                    <a:pos x="connsiteX1" y="connsiteY1"/>
                  </a:cxn>
                  <a:cxn ang="0">
                    <a:pos x="connsiteX2" y="connsiteY2"/>
                  </a:cxn>
                  <a:cxn ang="0">
                    <a:pos x="connsiteX3" y="connsiteY3"/>
                  </a:cxn>
                </a:cxnLst>
                <a:rect l="l" t="t" r="r" b="b"/>
                <a:pathLst>
                  <a:path w="199072" h="120967">
                    <a:moveTo>
                      <a:pt x="199073" y="114300"/>
                    </a:moveTo>
                    <a:lnTo>
                      <a:pt x="199073" y="120968"/>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39" name="Freeform: Shape 1643">
                <a:extLst>
                  <a:ext uri="{FF2B5EF4-FFF2-40B4-BE49-F238E27FC236}">
                    <a16:creationId xmlns:a16="http://schemas.microsoft.com/office/drawing/2014/main" id="{76AD9EFE-A657-CEA6-3196-DBB604DC98ED}"/>
                  </a:ext>
                </a:extLst>
              </p:cNvPr>
              <p:cNvSpPr/>
              <p:nvPr/>
            </p:nvSpPr>
            <p:spPr>
              <a:xfrm>
                <a:off x="8790817" y="2059455"/>
                <a:ext cx="734972" cy="450124"/>
              </a:xfrm>
              <a:custGeom>
                <a:avLst/>
                <a:gdLst>
                  <a:gd name="connsiteX0" fmla="*/ 199073 w 199072"/>
                  <a:gd name="connsiteY0" fmla="*/ 115253 h 121919"/>
                  <a:gd name="connsiteX1" fmla="*/ 199073 w 199072"/>
                  <a:gd name="connsiteY1" fmla="*/ 121920 h 121919"/>
                  <a:gd name="connsiteX2" fmla="*/ 0 w 199072"/>
                  <a:gd name="connsiteY2" fmla="*/ 6667 h 121919"/>
                  <a:gd name="connsiteX3" fmla="*/ 0 w 199072"/>
                  <a:gd name="connsiteY3" fmla="*/ 0 h 121919"/>
                </a:gdLst>
                <a:ahLst/>
                <a:cxnLst>
                  <a:cxn ang="0">
                    <a:pos x="connsiteX0" y="connsiteY0"/>
                  </a:cxn>
                  <a:cxn ang="0">
                    <a:pos x="connsiteX1" y="connsiteY1"/>
                  </a:cxn>
                  <a:cxn ang="0">
                    <a:pos x="connsiteX2" y="connsiteY2"/>
                  </a:cxn>
                  <a:cxn ang="0">
                    <a:pos x="connsiteX3" y="connsiteY3"/>
                  </a:cxn>
                </a:cxnLst>
                <a:rect l="l" t="t" r="r" b="b"/>
                <a:pathLst>
                  <a:path w="199072" h="121919">
                    <a:moveTo>
                      <a:pt x="199073" y="115253"/>
                    </a:moveTo>
                    <a:lnTo>
                      <a:pt x="199073" y="121920"/>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40" name="Freeform: Shape 1644">
                <a:extLst>
                  <a:ext uri="{FF2B5EF4-FFF2-40B4-BE49-F238E27FC236}">
                    <a16:creationId xmlns:a16="http://schemas.microsoft.com/office/drawing/2014/main" id="{9595654C-A34D-F999-B99E-5DAFBB134118}"/>
                  </a:ext>
                </a:extLst>
              </p:cNvPr>
              <p:cNvSpPr/>
              <p:nvPr/>
            </p:nvSpPr>
            <p:spPr>
              <a:xfrm>
                <a:off x="8498935" y="2016632"/>
                <a:ext cx="119565" cy="158870"/>
              </a:xfrm>
              <a:custGeom>
                <a:avLst/>
                <a:gdLst>
                  <a:gd name="connsiteX0" fmla="*/ 16193 w 32385"/>
                  <a:gd name="connsiteY0" fmla="*/ 1121 h 43031"/>
                  <a:gd name="connsiteX1" fmla="*/ 24765 w 32385"/>
                  <a:gd name="connsiteY1" fmla="*/ 16361 h 43031"/>
                  <a:gd name="connsiteX2" fmla="*/ 23813 w 32385"/>
                  <a:gd name="connsiteY2" fmla="*/ 21124 h 43031"/>
                  <a:gd name="connsiteX3" fmla="*/ 32385 w 32385"/>
                  <a:gd name="connsiteY3" fmla="*/ 43031 h 43031"/>
                  <a:gd name="connsiteX4" fmla="*/ 0 w 32385"/>
                  <a:gd name="connsiteY4" fmla="*/ 23981 h 43031"/>
                  <a:gd name="connsiteX5" fmla="*/ 8573 w 32385"/>
                  <a:gd name="connsiteY5" fmla="*/ 12551 h 43031"/>
                  <a:gd name="connsiteX6" fmla="*/ 7620 w 32385"/>
                  <a:gd name="connsiteY6" fmla="*/ 6836 h 43031"/>
                  <a:gd name="connsiteX7" fmla="*/ 16193 w 32385"/>
                  <a:gd name="connsiteY7" fmla="*/ 1121 h 4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43031">
                    <a:moveTo>
                      <a:pt x="16193" y="1121"/>
                    </a:moveTo>
                    <a:cubicBezTo>
                      <a:pt x="20955" y="3979"/>
                      <a:pt x="24765" y="10646"/>
                      <a:pt x="24765" y="16361"/>
                    </a:cubicBezTo>
                    <a:cubicBezTo>
                      <a:pt x="24765" y="18266"/>
                      <a:pt x="23813" y="19219"/>
                      <a:pt x="23813" y="21124"/>
                    </a:cubicBezTo>
                    <a:cubicBezTo>
                      <a:pt x="28575" y="26839"/>
                      <a:pt x="31433" y="35411"/>
                      <a:pt x="32385" y="43031"/>
                    </a:cubicBezTo>
                    <a:lnTo>
                      <a:pt x="0" y="23981"/>
                    </a:lnTo>
                    <a:cubicBezTo>
                      <a:pt x="953" y="17314"/>
                      <a:pt x="3810" y="12551"/>
                      <a:pt x="8573" y="12551"/>
                    </a:cubicBezTo>
                    <a:cubicBezTo>
                      <a:pt x="7620" y="10646"/>
                      <a:pt x="7620" y="8741"/>
                      <a:pt x="7620" y="6836"/>
                    </a:cubicBezTo>
                    <a:cubicBezTo>
                      <a:pt x="6668" y="1121"/>
                      <a:pt x="10478" y="-1736"/>
                      <a:pt x="16193" y="1121"/>
                    </a:cubicBezTo>
                    <a:close/>
                  </a:path>
                </a:pathLst>
              </a:custGeom>
              <a:solidFill>
                <a:srgbClr val="F8F9FD"/>
              </a:solidFill>
              <a:ln w="9525" cap="flat">
                <a:noFill/>
                <a:prstDash val="solid"/>
                <a:miter/>
              </a:ln>
            </p:spPr>
            <p:txBody>
              <a:bodyPr rtlCol="0" anchor="ctr"/>
              <a:lstStyle/>
              <a:p>
                <a:endParaRPr lang="en-US"/>
              </a:p>
            </p:txBody>
          </p:sp>
          <p:sp>
            <p:nvSpPr>
              <p:cNvPr id="241" name="Freeform: Shape 1645">
                <a:extLst>
                  <a:ext uri="{FF2B5EF4-FFF2-40B4-BE49-F238E27FC236}">
                    <a16:creationId xmlns:a16="http://schemas.microsoft.com/office/drawing/2014/main" id="{0B066ED2-859B-5EC0-2758-F95F967CB9F3}"/>
                  </a:ext>
                </a:extLst>
              </p:cNvPr>
              <p:cNvSpPr/>
              <p:nvPr/>
            </p:nvSpPr>
            <p:spPr>
              <a:xfrm>
                <a:off x="8449702" y="1952794"/>
                <a:ext cx="214512" cy="276619"/>
              </a:xfrm>
              <a:custGeom>
                <a:avLst/>
                <a:gdLst>
                  <a:gd name="connsiteX0" fmla="*/ 29527 w 58102"/>
                  <a:gd name="connsiteY0" fmla="*/ 4125 h 74924"/>
                  <a:gd name="connsiteX1" fmla="*/ 58102 w 58102"/>
                  <a:gd name="connsiteY1" fmla="*/ 54607 h 74924"/>
                  <a:gd name="connsiteX2" fmla="*/ 28575 w 58102"/>
                  <a:gd name="connsiteY2" fmla="*/ 70800 h 74924"/>
                  <a:gd name="connsiteX3" fmla="*/ 0 w 58102"/>
                  <a:gd name="connsiteY3" fmla="*/ 20317 h 74924"/>
                  <a:gd name="connsiteX4" fmla="*/ 29527 w 58102"/>
                  <a:gd name="connsiteY4" fmla="*/ 4125 h 74924"/>
                  <a:gd name="connsiteX5" fmla="*/ 12382 w 58102"/>
                  <a:gd name="connsiteY5" fmla="*/ 41272 h 74924"/>
                  <a:gd name="connsiteX6" fmla="*/ 44768 w 58102"/>
                  <a:gd name="connsiteY6" fmla="*/ 60322 h 74924"/>
                  <a:gd name="connsiteX7" fmla="*/ 36195 w 58102"/>
                  <a:gd name="connsiteY7" fmla="*/ 38415 h 74924"/>
                  <a:gd name="connsiteX8" fmla="*/ 37147 w 58102"/>
                  <a:gd name="connsiteY8" fmla="*/ 33652 h 74924"/>
                  <a:gd name="connsiteX9" fmla="*/ 28575 w 58102"/>
                  <a:gd name="connsiteY9" fmla="*/ 18412 h 74924"/>
                  <a:gd name="connsiteX10" fmla="*/ 20002 w 58102"/>
                  <a:gd name="connsiteY10" fmla="*/ 23175 h 74924"/>
                  <a:gd name="connsiteX11" fmla="*/ 20955 w 58102"/>
                  <a:gd name="connsiteY11" fmla="*/ 28890 h 74924"/>
                  <a:gd name="connsiteX12" fmla="*/ 12382 w 58102"/>
                  <a:gd name="connsiteY12" fmla="*/ 41272 h 74924"/>
                  <a:gd name="connsiteX13" fmla="*/ 12382 w 58102"/>
                  <a:gd name="connsiteY13" fmla="*/ 41272 h 7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102" h="74924">
                    <a:moveTo>
                      <a:pt x="29527" y="4125"/>
                    </a:moveTo>
                    <a:cubicBezTo>
                      <a:pt x="45720" y="13650"/>
                      <a:pt x="58102" y="35557"/>
                      <a:pt x="58102" y="54607"/>
                    </a:cubicBezTo>
                    <a:cubicBezTo>
                      <a:pt x="58102" y="72705"/>
                      <a:pt x="44768" y="80325"/>
                      <a:pt x="28575" y="70800"/>
                    </a:cubicBezTo>
                    <a:cubicBezTo>
                      <a:pt x="12382" y="61275"/>
                      <a:pt x="0" y="39367"/>
                      <a:pt x="0" y="20317"/>
                    </a:cubicBezTo>
                    <a:cubicBezTo>
                      <a:pt x="0" y="2220"/>
                      <a:pt x="13335" y="-5400"/>
                      <a:pt x="29527" y="4125"/>
                    </a:cubicBezTo>
                    <a:close/>
                    <a:moveTo>
                      <a:pt x="12382" y="41272"/>
                    </a:moveTo>
                    <a:lnTo>
                      <a:pt x="44768" y="60322"/>
                    </a:lnTo>
                    <a:cubicBezTo>
                      <a:pt x="43815" y="52702"/>
                      <a:pt x="40957" y="44130"/>
                      <a:pt x="36195" y="38415"/>
                    </a:cubicBezTo>
                    <a:cubicBezTo>
                      <a:pt x="37147" y="37462"/>
                      <a:pt x="37147" y="35557"/>
                      <a:pt x="37147" y="33652"/>
                    </a:cubicBezTo>
                    <a:cubicBezTo>
                      <a:pt x="37147" y="27937"/>
                      <a:pt x="33338" y="21270"/>
                      <a:pt x="28575" y="18412"/>
                    </a:cubicBezTo>
                    <a:cubicBezTo>
                      <a:pt x="23813" y="15555"/>
                      <a:pt x="20002" y="17460"/>
                      <a:pt x="20002" y="23175"/>
                    </a:cubicBezTo>
                    <a:cubicBezTo>
                      <a:pt x="20002" y="25080"/>
                      <a:pt x="20002" y="26985"/>
                      <a:pt x="20955" y="28890"/>
                    </a:cubicBezTo>
                    <a:cubicBezTo>
                      <a:pt x="17145" y="29842"/>
                      <a:pt x="13335" y="34605"/>
                      <a:pt x="12382" y="41272"/>
                    </a:cubicBezTo>
                    <a:lnTo>
                      <a:pt x="12382" y="41272"/>
                    </a:lnTo>
                    <a:close/>
                  </a:path>
                </a:pathLst>
              </a:custGeom>
              <a:solidFill>
                <a:srgbClr val="FF4CAA"/>
              </a:solidFill>
              <a:ln w="9525" cap="flat">
                <a:noFill/>
                <a:prstDash val="solid"/>
                <a:miter/>
              </a:ln>
            </p:spPr>
            <p:txBody>
              <a:bodyPr rtlCol="0" anchor="ctr"/>
              <a:lstStyle/>
              <a:p>
                <a:endParaRPr lang="en-US"/>
              </a:p>
            </p:txBody>
          </p:sp>
          <p:sp>
            <p:nvSpPr>
              <p:cNvPr id="242" name="Freeform: Shape 1646">
                <a:extLst>
                  <a:ext uri="{FF2B5EF4-FFF2-40B4-BE49-F238E27FC236}">
                    <a16:creationId xmlns:a16="http://schemas.microsoft.com/office/drawing/2014/main" id="{1D9C0878-D52E-EA8E-8E41-B4A3596C27FD}"/>
                  </a:ext>
                </a:extLst>
              </p:cNvPr>
              <p:cNvSpPr/>
              <p:nvPr/>
            </p:nvSpPr>
            <p:spPr>
              <a:xfrm>
                <a:off x="9100279" y="2859917"/>
                <a:ext cx="119561" cy="159575"/>
              </a:xfrm>
              <a:custGeom>
                <a:avLst/>
                <a:gdLst>
                  <a:gd name="connsiteX0" fmla="*/ 16193 w 32384"/>
                  <a:gd name="connsiteY0" fmla="*/ 1313 h 43222"/>
                  <a:gd name="connsiteX1" fmla="*/ 24765 w 32384"/>
                  <a:gd name="connsiteY1" fmla="*/ 16553 h 43222"/>
                  <a:gd name="connsiteX2" fmla="*/ 23813 w 32384"/>
                  <a:gd name="connsiteY2" fmla="*/ 21315 h 43222"/>
                  <a:gd name="connsiteX3" fmla="*/ 32385 w 32384"/>
                  <a:gd name="connsiteY3" fmla="*/ 43223 h 43222"/>
                  <a:gd name="connsiteX4" fmla="*/ 0 w 32384"/>
                  <a:gd name="connsiteY4" fmla="*/ 24173 h 43222"/>
                  <a:gd name="connsiteX5" fmla="*/ 8572 w 32384"/>
                  <a:gd name="connsiteY5" fmla="*/ 12743 h 43222"/>
                  <a:gd name="connsiteX6" fmla="*/ 7620 w 32384"/>
                  <a:gd name="connsiteY6" fmla="*/ 6075 h 43222"/>
                  <a:gd name="connsiteX7" fmla="*/ 16193 w 32384"/>
                  <a:gd name="connsiteY7" fmla="*/ 1313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43222">
                    <a:moveTo>
                      <a:pt x="16193" y="1313"/>
                    </a:moveTo>
                    <a:cubicBezTo>
                      <a:pt x="20955" y="4170"/>
                      <a:pt x="24765" y="10838"/>
                      <a:pt x="24765" y="16553"/>
                    </a:cubicBezTo>
                    <a:cubicBezTo>
                      <a:pt x="24765" y="18458"/>
                      <a:pt x="24765" y="19410"/>
                      <a:pt x="23813" y="21315"/>
                    </a:cubicBezTo>
                    <a:cubicBezTo>
                      <a:pt x="28575" y="27030"/>
                      <a:pt x="31432" y="35603"/>
                      <a:pt x="32385" y="43223"/>
                    </a:cubicBezTo>
                    <a:lnTo>
                      <a:pt x="0" y="24173"/>
                    </a:lnTo>
                    <a:cubicBezTo>
                      <a:pt x="952" y="17505"/>
                      <a:pt x="3810" y="12743"/>
                      <a:pt x="8572" y="12743"/>
                    </a:cubicBezTo>
                    <a:cubicBezTo>
                      <a:pt x="7620" y="9885"/>
                      <a:pt x="7620" y="7980"/>
                      <a:pt x="7620" y="6075"/>
                    </a:cubicBezTo>
                    <a:cubicBezTo>
                      <a:pt x="7620" y="360"/>
                      <a:pt x="11430" y="-1545"/>
                      <a:pt x="16193" y="1313"/>
                    </a:cubicBezTo>
                    <a:close/>
                  </a:path>
                </a:pathLst>
              </a:custGeom>
              <a:solidFill>
                <a:srgbClr val="F8F9FD"/>
              </a:solidFill>
              <a:ln w="9525" cap="flat">
                <a:noFill/>
                <a:prstDash val="solid"/>
                <a:miter/>
              </a:ln>
            </p:spPr>
            <p:txBody>
              <a:bodyPr rtlCol="0" anchor="ctr"/>
              <a:lstStyle/>
              <a:p>
                <a:endParaRPr lang="en-US"/>
              </a:p>
            </p:txBody>
          </p:sp>
          <p:sp>
            <p:nvSpPr>
              <p:cNvPr id="243" name="Freeform: Shape 1647">
                <a:extLst>
                  <a:ext uri="{FF2B5EF4-FFF2-40B4-BE49-F238E27FC236}">
                    <a16:creationId xmlns:a16="http://schemas.microsoft.com/office/drawing/2014/main" id="{DFBC8781-2DB5-56C4-4652-E6F281DFC355}"/>
                  </a:ext>
                </a:extLst>
              </p:cNvPr>
              <p:cNvSpPr/>
              <p:nvPr/>
            </p:nvSpPr>
            <p:spPr>
              <a:xfrm>
                <a:off x="9051043" y="2795433"/>
                <a:ext cx="214512" cy="274455"/>
              </a:xfrm>
              <a:custGeom>
                <a:avLst/>
                <a:gdLst>
                  <a:gd name="connsiteX0" fmla="*/ 29528 w 58102"/>
                  <a:gd name="connsiteY0" fmla="*/ 3539 h 74338"/>
                  <a:gd name="connsiteX1" fmla="*/ 58103 w 58102"/>
                  <a:gd name="connsiteY1" fmla="*/ 54021 h 74338"/>
                  <a:gd name="connsiteX2" fmla="*/ 28575 w 58102"/>
                  <a:gd name="connsiteY2" fmla="*/ 70214 h 74338"/>
                  <a:gd name="connsiteX3" fmla="*/ 0 w 58102"/>
                  <a:gd name="connsiteY3" fmla="*/ 19731 h 74338"/>
                  <a:gd name="connsiteX4" fmla="*/ 29528 w 58102"/>
                  <a:gd name="connsiteY4" fmla="*/ 3539 h 74338"/>
                  <a:gd name="connsiteX5" fmla="*/ 13335 w 58102"/>
                  <a:gd name="connsiteY5" fmla="*/ 40686 h 74338"/>
                  <a:gd name="connsiteX6" fmla="*/ 45720 w 58102"/>
                  <a:gd name="connsiteY6" fmla="*/ 59736 h 74338"/>
                  <a:gd name="connsiteX7" fmla="*/ 37148 w 58102"/>
                  <a:gd name="connsiteY7" fmla="*/ 37829 h 74338"/>
                  <a:gd name="connsiteX8" fmla="*/ 38100 w 58102"/>
                  <a:gd name="connsiteY8" fmla="*/ 33066 h 74338"/>
                  <a:gd name="connsiteX9" fmla="*/ 29528 w 58102"/>
                  <a:gd name="connsiteY9" fmla="*/ 17826 h 74338"/>
                  <a:gd name="connsiteX10" fmla="*/ 20955 w 58102"/>
                  <a:gd name="connsiteY10" fmla="*/ 22589 h 74338"/>
                  <a:gd name="connsiteX11" fmla="*/ 21907 w 58102"/>
                  <a:gd name="connsiteY11" fmla="*/ 28304 h 74338"/>
                  <a:gd name="connsiteX12" fmla="*/ 13335 w 58102"/>
                  <a:gd name="connsiteY12" fmla="*/ 40686 h 74338"/>
                  <a:gd name="connsiteX13" fmla="*/ 13335 w 58102"/>
                  <a:gd name="connsiteY13" fmla="*/ 40686 h 7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102" h="74338">
                    <a:moveTo>
                      <a:pt x="29528" y="3539"/>
                    </a:moveTo>
                    <a:cubicBezTo>
                      <a:pt x="45720" y="13064"/>
                      <a:pt x="58103" y="34971"/>
                      <a:pt x="58103" y="54021"/>
                    </a:cubicBezTo>
                    <a:cubicBezTo>
                      <a:pt x="58103" y="72119"/>
                      <a:pt x="44768" y="79739"/>
                      <a:pt x="28575" y="70214"/>
                    </a:cubicBezTo>
                    <a:cubicBezTo>
                      <a:pt x="12382" y="60689"/>
                      <a:pt x="0" y="38781"/>
                      <a:pt x="0" y="19731"/>
                    </a:cubicBezTo>
                    <a:cubicBezTo>
                      <a:pt x="0" y="2586"/>
                      <a:pt x="13335" y="-5034"/>
                      <a:pt x="29528" y="3539"/>
                    </a:cubicBezTo>
                    <a:close/>
                    <a:moveTo>
                      <a:pt x="13335" y="40686"/>
                    </a:moveTo>
                    <a:lnTo>
                      <a:pt x="45720" y="59736"/>
                    </a:lnTo>
                    <a:cubicBezTo>
                      <a:pt x="44768" y="52116"/>
                      <a:pt x="41910" y="43544"/>
                      <a:pt x="37148" y="37829"/>
                    </a:cubicBezTo>
                    <a:cubicBezTo>
                      <a:pt x="38100" y="36876"/>
                      <a:pt x="38100" y="34971"/>
                      <a:pt x="38100" y="33066"/>
                    </a:cubicBezTo>
                    <a:cubicBezTo>
                      <a:pt x="38100" y="27351"/>
                      <a:pt x="34290" y="20684"/>
                      <a:pt x="29528" y="17826"/>
                    </a:cubicBezTo>
                    <a:cubicBezTo>
                      <a:pt x="24765" y="14969"/>
                      <a:pt x="20955" y="16874"/>
                      <a:pt x="20955" y="22589"/>
                    </a:cubicBezTo>
                    <a:cubicBezTo>
                      <a:pt x="20955" y="24494"/>
                      <a:pt x="20955" y="26399"/>
                      <a:pt x="21907" y="28304"/>
                    </a:cubicBezTo>
                    <a:cubicBezTo>
                      <a:pt x="17145" y="30209"/>
                      <a:pt x="14288" y="34019"/>
                      <a:pt x="13335" y="40686"/>
                    </a:cubicBezTo>
                    <a:lnTo>
                      <a:pt x="13335" y="40686"/>
                    </a:lnTo>
                    <a:close/>
                  </a:path>
                </a:pathLst>
              </a:custGeom>
              <a:solidFill>
                <a:srgbClr val="FFDF02"/>
              </a:solidFill>
              <a:ln w="9525" cap="flat">
                <a:noFill/>
                <a:prstDash val="solid"/>
                <a:miter/>
              </a:ln>
            </p:spPr>
            <p:txBody>
              <a:bodyPr rtlCol="0" anchor="ctr"/>
              <a:lstStyle/>
              <a:p>
                <a:endParaRPr lang="en-US"/>
              </a:p>
            </p:txBody>
          </p:sp>
        </p:grpSp>
        <p:grpSp>
          <p:nvGrpSpPr>
            <p:cNvPr id="194" name="Group 193">
              <a:extLst>
                <a:ext uri="{FF2B5EF4-FFF2-40B4-BE49-F238E27FC236}">
                  <a16:creationId xmlns:a16="http://schemas.microsoft.com/office/drawing/2014/main" id="{4B1602CC-161A-14DE-172A-D0C068BAF4D5}"/>
                </a:ext>
              </a:extLst>
            </p:cNvPr>
            <p:cNvGrpSpPr/>
            <p:nvPr/>
          </p:nvGrpSpPr>
          <p:grpSpPr>
            <a:xfrm>
              <a:off x="7228114" y="2328731"/>
              <a:ext cx="1630833" cy="2867553"/>
              <a:chOff x="7228114" y="2328731"/>
              <a:chExt cx="1630833" cy="2867553"/>
            </a:xfrm>
          </p:grpSpPr>
          <p:sp>
            <p:nvSpPr>
              <p:cNvPr id="195" name="Freeform: Shape 1599">
                <a:extLst>
                  <a:ext uri="{FF2B5EF4-FFF2-40B4-BE49-F238E27FC236}">
                    <a16:creationId xmlns:a16="http://schemas.microsoft.com/office/drawing/2014/main" id="{ACDF92B6-69B8-AF06-8011-B164798EF2AA}"/>
                  </a:ext>
                </a:extLst>
              </p:cNvPr>
              <p:cNvSpPr/>
              <p:nvPr/>
            </p:nvSpPr>
            <p:spPr>
              <a:xfrm>
                <a:off x="7228114" y="4251193"/>
                <a:ext cx="1630833" cy="945091"/>
              </a:xfrm>
              <a:custGeom>
                <a:avLst/>
                <a:gdLst>
                  <a:gd name="connsiteX0" fmla="*/ 376595 w 441722"/>
                  <a:gd name="connsiteY0" fmla="*/ 37862 h 255984"/>
                  <a:gd name="connsiteX1" fmla="*/ 377548 w 441722"/>
                  <a:gd name="connsiteY1" fmla="*/ 218837 h 255984"/>
                  <a:gd name="connsiteX2" fmla="*/ 65128 w 441722"/>
                  <a:gd name="connsiteY2" fmla="*/ 218837 h 255984"/>
                  <a:gd name="connsiteX3" fmla="*/ 64175 w 441722"/>
                  <a:gd name="connsiteY3" fmla="*/ 37862 h 255984"/>
                  <a:gd name="connsiteX4" fmla="*/ 376595 w 441722"/>
                  <a:gd name="connsiteY4" fmla="*/ 37862 h 25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722" h="255984">
                    <a:moveTo>
                      <a:pt x="376595" y="37862"/>
                    </a:moveTo>
                    <a:cubicBezTo>
                      <a:pt x="463273" y="87392"/>
                      <a:pt x="463273" y="168354"/>
                      <a:pt x="377548" y="218837"/>
                    </a:cubicBezTo>
                    <a:cubicBezTo>
                      <a:pt x="291823" y="268367"/>
                      <a:pt x="151805" y="268367"/>
                      <a:pt x="65128" y="218837"/>
                    </a:cubicBezTo>
                    <a:cubicBezTo>
                      <a:pt x="-21550" y="169307"/>
                      <a:pt x="-21550" y="88344"/>
                      <a:pt x="64175" y="37862"/>
                    </a:cubicBezTo>
                    <a:cubicBezTo>
                      <a:pt x="150853" y="-12621"/>
                      <a:pt x="289918" y="-12621"/>
                      <a:pt x="376595" y="37862"/>
                    </a:cubicBez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96" name="Freeform: Shape 1600">
                <a:extLst>
                  <a:ext uri="{FF2B5EF4-FFF2-40B4-BE49-F238E27FC236}">
                    <a16:creationId xmlns:a16="http://schemas.microsoft.com/office/drawing/2014/main" id="{02838BE7-B96F-86D0-652B-DAC7BA4884AF}"/>
                  </a:ext>
                </a:extLst>
              </p:cNvPr>
              <p:cNvSpPr/>
              <p:nvPr/>
            </p:nvSpPr>
            <p:spPr>
              <a:xfrm>
                <a:off x="7334491" y="4225696"/>
                <a:ext cx="1505997" cy="874759"/>
              </a:xfrm>
              <a:custGeom>
                <a:avLst/>
                <a:gdLst>
                  <a:gd name="connsiteX0" fmla="*/ 347782 w 407909"/>
                  <a:gd name="connsiteY0" fmla="*/ 34290 h 236934"/>
                  <a:gd name="connsiteX1" fmla="*/ 348735 w 407909"/>
                  <a:gd name="connsiteY1" fmla="*/ 201930 h 236934"/>
                  <a:gd name="connsiteX2" fmla="*/ 60127 w 407909"/>
                  <a:gd name="connsiteY2" fmla="*/ 201930 h 236934"/>
                  <a:gd name="connsiteX3" fmla="*/ 59175 w 407909"/>
                  <a:gd name="connsiteY3" fmla="*/ 34290 h 236934"/>
                  <a:gd name="connsiteX4" fmla="*/ 347782 w 407909"/>
                  <a:gd name="connsiteY4" fmla="*/ 34290 h 236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909" h="236934">
                    <a:moveTo>
                      <a:pt x="347782" y="34290"/>
                    </a:moveTo>
                    <a:cubicBezTo>
                      <a:pt x="427792" y="80962"/>
                      <a:pt x="427792" y="155258"/>
                      <a:pt x="348735" y="201930"/>
                    </a:cubicBezTo>
                    <a:cubicBezTo>
                      <a:pt x="269677" y="248602"/>
                      <a:pt x="140137" y="248602"/>
                      <a:pt x="60127" y="201930"/>
                    </a:cubicBezTo>
                    <a:cubicBezTo>
                      <a:pt x="-19883" y="155258"/>
                      <a:pt x="-19883" y="80962"/>
                      <a:pt x="59175" y="34290"/>
                    </a:cubicBezTo>
                    <a:cubicBezTo>
                      <a:pt x="138232" y="-11430"/>
                      <a:pt x="267772" y="-11430"/>
                      <a:pt x="347782" y="34290"/>
                    </a:cubicBezTo>
                    <a:close/>
                  </a:path>
                </a:pathLst>
              </a:custGeom>
              <a:solidFill>
                <a:schemeClr val="accent3"/>
              </a:solidFill>
              <a:ln w="9525" cap="flat">
                <a:noFill/>
                <a:prstDash val="solid"/>
                <a:miter/>
              </a:ln>
            </p:spPr>
            <p:txBody>
              <a:bodyPr rtlCol="0" anchor="ctr"/>
              <a:lstStyle/>
              <a:p>
                <a:endParaRPr lang="en-US"/>
              </a:p>
            </p:txBody>
          </p:sp>
          <p:sp>
            <p:nvSpPr>
              <p:cNvPr id="197" name="Freeform: Shape 1601">
                <a:extLst>
                  <a:ext uri="{FF2B5EF4-FFF2-40B4-BE49-F238E27FC236}">
                    <a16:creationId xmlns:a16="http://schemas.microsoft.com/office/drawing/2014/main" id="{72D7C2B2-B035-54C1-1083-CC013EDE62D2}"/>
                  </a:ext>
                </a:extLst>
              </p:cNvPr>
              <p:cNvSpPr/>
              <p:nvPr/>
            </p:nvSpPr>
            <p:spPr>
              <a:xfrm>
                <a:off x="7331409" y="4032284"/>
                <a:ext cx="1509080" cy="874759"/>
              </a:xfrm>
              <a:custGeom>
                <a:avLst/>
                <a:gdLst>
                  <a:gd name="connsiteX0" fmla="*/ 348617 w 408744"/>
                  <a:gd name="connsiteY0" fmla="*/ 34290 h 236934"/>
                  <a:gd name="connsiteX1" fmla="*/ 349570 w 408744"/>
                  <a:gd name="connsiteY1" fmla="*/ 201930 h 236934"/>
                  <a:gd name="connsiteX2" fmla="*/ 60962 w 408744"/>
                  <a:gd name="connsiteY2" fmla="*/ 201930 h 236934"/>
                  <a:gd name="connsiteX3" fmla="*/ 59057 w 408744"/>
                  <a:gd name="connsiteY3" fmla="*/ 34290 h 236934"/>
                  <a:gd name="connsiteX4" fmla="*/ 348617 w 408744"/>
                  <a:gd name="connsiteY4" fmla="*/ 34290 h 236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44" h="236934">
                    <a:moveTo>
                      <a:pt x="348617" y="34290"/>
                    </a:moveTo>
                    <a:cubicBezTo>
                      <a:pt x="428627" y="80962"/>
                      <a:pt x="428627" y="155258"/>
                      <a:pt x="349570" y="201930"/>
                    </a:cubicBezTo>
                    <a:cubicBezTo>
                      <a:pt x="270512" y="248602"/>
                      <a:pt x="140972" y="248602"/>
                      <a:pt x="60962" y="201930"/>
                    </a:cubicBezTo>
                    <a:cubicBezTo>
                      <a:pt x="-20000" y="156210"/>
                      <a:pt x="-20000" y="80962"/>
                      <a:pt x="59057" y="34290"/>
                    </a:cubicBezTo>
                    <a:cubicBezTo>
                      <a:pt x="139067" y="-11430"/>
                      <a:pt x="268607" y="-11430"/>
                      <a:pt x="348617" y="34290"/>
                    </a:cubicBez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98" name="Freeform: Shape 1602">
                <a:extLst>
                  <a:ext uri="{FF2B5EF4-FFF2-40B4-BE49-F238E27FC236}">
                    <a16:creationId xmlns:a16="http://schemas.microsoft.com/office/drawing/2014/main" id="{06F4F62B-4FE6-3566-1404-3D1149A206A1}"/>
                  </a:ext>
                </a:extLst>
              </p:cNvPr>
              <p:cNvSpPr/>
              <p:nvPr/>
            </p:nvSpPr>
            <p:spPr>
              <a:xfrm>
                <a:off x="7507683" y="4136900"/>
                <a:ext cx="1159611" cy="640904"/>
              </a:xfrm>
              <a:custGeom>
                <a:avLst/>
                <a:gdLst>
                  <a:gd name="connsiteX0" fmla="*/ 267534 w 314088"/>
                  <a:gd name="connsiteY0" fmla="*/ 25003 h 173593"/>
                  <a:gd name="connsiteX1" fmla="*/ 268487 w 314088"/>
                  <a:gd name="connsiteY1" fmla="*/ 147876 h 173593"/>
                  <a:gd name="connsiteX2" fmla="*/ 46554 w 314088"/>
                  <a:gd name="connsiteY2" fmla="*/ 147876 h 173593"/>
                  <a:gd name="connsiteX3" fmla="*/ 45602 w 314088"/>
                  <a:gd name="connsiteY3" fmla="*/ 25003 h 173593"/>
                  <a:gd name="connsiteX4" fmla="*/ 267534 w 314088"/>
                  <a:gd name="connsiteY4" fmla="*/ 25003 h 17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88" h="173593">
                    <a:moveTo>
                      <a:pt x="267534" y="25003"/>
                    </a:moveTo>
                    <a:cubicBezTo>
                      <a:pt x="329447" y="59293"/>
                      <a:pt x="329447" y="114538"/>
                      <a:pt x="268487" y="147876"/>
                    </a:cubicBezTo>
                    <a:cubicBezTo>
                      <a:pt x="207527" y="182166"/>
                      <a:pt x="108467" y="182166"/>
                      <a:pt x="46554" y="147876"/>
                    </a:cubicBezTo>
                    <a:cubicBezTo>
                      <a:pt x="-15358" y="113586"/>
                      <a:pt x="-15358" y="58341"/>
                      <a:pt x="45602" y="25003"/>
                    </a:cubicBezTo>
                    <a:cubicBezTo>
                      <a:pt x="106562" y="-8334"/>
                      <a:pt x="205622" y="-8334"/>
                      <a:pt x="267534" y="25003"/>
                    </a:cubicBezTo>
                    <a:close/>
                  </a:path>
                </a:pathLst>
              </a:custGeom>
              <a:gradFill>
                <a:gsLst>
                  <a:gs pos="15000">
                    <a:schemeClr val="accent3"/>
                  </a:gs>
                  <a:gs pos="100000">
                    <a:schemeClr val="accent3">
                      <a:lumMod val="75000"/>
                    </a:schemeClr>
                  </a:gs>
                </a:gsLst>
                <a:path path="circle">
                  <a:fillToRect r="100000" b="100000"/>
                </a:path>
              </a:gradFill>
              <a:ln w="9525" cap="flat">
                <a:noFill/>
                <a:prstDash val="solid"/>
                <a:miter/>
              </a:ln>
            </p:spPr>
            <p:txBody>
              <a:bodyPr rtlCol="0" anchor="ctr"/>
              <a:lstStyle/>
              <a:p>
                <a:endParaRPr lang="en-US"/>
              </a:p>
            </p:txBody>
          </p:sp>
          <p:sp>
            <p:nvSpPr>
              <p:cNvPr id="199" name="Freeform: Shape 1603">
                <a:extLst>
                  <a:ext uri="{FF2B5EF4-FFF2-40B4-BE49-F238E27FC236}">
                    <a16:creationId xmlns:a16="http://schemas.microsoft.com/office/drawing/2014/main" id="{6C1FE984-BB2E-651E-708F-D6871150E66F}"/>
                  </a:ext>
                </a:extLst>
              </p:cNvPr>
              <p:cNvSpPr/>
              <p:nvPr/>
            </p:nvSpPr>
            <p:spPr>
              <a:xfrm>
                <a:off x="7795385" y="4292366"/>
                <a:ext cx="192648" cy="197621"/>
              </a:xfrm>
              <a:custGeom>
                <a:avLst/>
                <a:gdLst>
                  <a:gd name="connsiteX0" fmla="*/ 41971 w 52180"/>
                  <a:gd name="connsiteY0" fmla="*/ 40 h 53527"/>
                  <a:gd name="connsiteX1" fmla="*/ 51496 w 52180"/>
                  <a:gd name="connsiteY1" fmla="*/ 9565 h 53527"/>
                  <a:gd name="connsiteX2" fmla="*/ 31493 w 52180"/>
                  <a:gd name="connsiteY2" fmla="*/ 33378 h 53527"/>
                  <a:gd name="connsiteX3" fmla="*/ 13396 w 52180"/>
                  <a:gd name="connsiteY3" fmla="*/ 53380 h 53527"/>
                  <a:gd name="connsiteX4" fmla="*/ 61 w 52180"/>
                  <a:gd name="connsiteY4" fmla="*/ 34330 h 53527"/>
                  <a:gd name="connsiteX5" fmla="*/ 41971 w 52180"/>
                  <a:gd name="connsiteY5" fmla="*/ 40 h 5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80" h="53527">
                    <a:moveTo>
                      <a:pt x="41971" y="40"/>
                    </a:moveTo>
                    <a:cubicBezTo>
                      <a:pt x="41971" y="40"/>
                      <a:pt x="55306" y="1945"/>
                      <a:pt x="51496" y="9565"/>
                    </a:cubicBezTo>
                    <a:cubicBezTo>
                      <a:pt x="48638" y="17185"/>
                      <a:pt x="33398" y="28615"/>
                      <a:pt x="31493" y="33378"/>
                    </a:cubicBezTo>
                    <a:cubicBezTo>
                      <a:pt x="29588" y="38140"/>
                      <a:pt x="17206" y="55285"/>
                      <a:pt x="13396" y="53380"/>
                    </a:cubicBezTo>
                    <a:cubicBezTo>
                      <a:pt x="9586" y="51475"/>
                      <a:pt x="-892" y="54332"/>
                      <a:pt x="61" y="34330"/>
                    </a:cubicBezTo>
                    <a:cubicBezTo>
                      <a:pt x="1013" y="15280"/>
                      <a:pt x="24826" y="-912"/>
                      <a:pt x="41971" y="40"/>
                    </a:cubicBezTo>
                    <a:close/>
                  </a:path>
                </a:pathLst>
              </a:custGeom>
              <a:solidFill>
                <a:srgbClr val="111114"/>
              </a:solidFill>
              <a:ln w="9525" cap="flat">
                <a:noFill/>
                <a:prstDash val="solid"/>
                <a:miter/>
              </a:ln>
            </p:spPr>
            <p:txBody>
              <a:bodyPr rtlCol="0" anchor="ctr"/>
              <a:lstStyle/>
              <a:p>
                <a:endParaRPr lang="en-US"/>
              </a:p>
            </p:txBody>
          </p:sp>
          <p:sp>
            <p:nvSpPr>
              <p:cNvPr id="200" name="Freeform: Shape 1604">
                <a:extLst>
                  <a:ext uri="{FF2B5EF4-FFF2-40B4-BE49-F238E27FC236}">
                    <a16:creationId xmlns:a16="http://schemas.microsoft.com/office/drawing/2014/main" id="{3C60F0B2-F638-5D0F-FFE8-15D78723E3BA}"/>
                  </a:ext>
                </a:extLst>
              </p:cNvPr>
              <p:cNvSpPr/>
              <p:nvPr/>
            </p:nvSpPr>
            <p:spPr>
              <a:xfrm>
                <a:off x="8036753" y="4531644"/>
                <a:ext cx="350045" cy="127979"/>
              </a:xfrm>
              <a:custGeom>
                <a:avLst/>
                <a:gdLst>
                  <a:gd name="connsiteX0" fmla="*/ 1360 w 94812"/>
                  <a:gd name="connsiteY0" fmla="*/ 6667 h 34664"/>
                  <a:gd name="connsiteX1" fmla="*/ 10885 w 94812"/>
                  <a:gd name="connsiteY1" fmla="*/ 29527 h 34664"/>
                  <a:gd name="connsiteX2" fmla="*/ 56605 w 94812"/>
                  <a:gd name="connsiteY2" fmla="*/ 32385 h 34664"/>
                  <a:gd name="connsiteX3" fmla="*/ 94705 w 94812"/>
                  <a:gd name="connsiteY3" fmla="*/ 19050 h 34664"/>
                  <a:gd name="connsiteX4" fmla="*/ 63272 w 94812"/>
                  <a:gd name="connsiteY4" fmla="*/ 5715 h 34664"/>
                  <a:gd name="connsiteX5" fmla="*/ 41365 w 94812"/>
                  <a:gd name="connsiteY5" fmla="*/ 0 h 34664"/>
                  <a:gd name="connsiteX6" fmla="*/ 407 w 94812"/>
                  <a:gd name="connsiteY6" fmla="*/ 0 h 34664"/>
                  <a:gd name="connsiteX7" fmla="*/ 1360 w 94812"/>
                  <a:gd name="connsiteY7" fmla="*/ 6667 h 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12" h="34664">
                    <a:moveTo>
                      <a:pt x="1360" y="6667"/>
                    </a:moveTo>
                    <a:cubicBezTo>
                      <a:pt x="1360" y="6667"/>
                      <a:pt x="-5308" y="25717"/>
                      <a:pt x="10885" y="29527"/>
                    </a:cubicBezTo>
                    <a:cubicBezTo>
                      <a:pt x="27077" y="34290"/>
                      <a:pt x="22315" y="23813"/>
                      <a:pt x="56605" y="32385"/>
                    </a:cubicBezTo>
                    <a:cubicBezTo>
                      <a:pt x="90895" y="40957"/>
                      <a:pt x="95657" y="22860"/>
                      <a:pt x="94705" y="19050"/>
                    </a:cubicBezTo>
                    <a:cubicBezTo>
                      <a:pt x="93752" y="15240"/>
                      <a:pt x="70892" y="7620"/>
                      <a:pt x="63272" y="5715"/>
                    </a:cubicBezTo>
                    <a:cubicBezTo>
                      <a:pt x="55652" y="3810"/>
                      <a:pt x="41365" y="0"/>
                      <a:pt x="41365" y="0"/>
                    </a:cubicBezTo>
                    <a:lnTo>
                      <a:pt x="407" y="0"/>
                    </a:lnTo>
                    <a:lnTo>
                      <a:pt x="1360" y="6667"/>
                    </a:lnTo>
                    <a:close/>
                  </a:path>
                </a:pathLst>
              </a:custGeom>
              <a:solidFill>
                <a:srgbClr val="111114"/>
              </a:solidFill>
              <a:ln w="9525" cap="flat">
                <a:noFill/>
                <a:prstDash val="solid"/>
                <a:miter/>
              </a:ln>
            </p:spPr>
            <p:txBody>
              <a:bodyPr rtlCol="0" anchor="ctr"/>
              <a:lstStyle/>
              <a:p>
                <a:endParaRPr lang="en-US"/>
              </a:p>
            </p:txBody>
          </p:sp>
          <p:sp>
            <p:nvSpPr>
              <p:cNvPr id="201" name="Freeform: Shape 1605">
                <a:extLst>
                  <a:ext uri="{FF2B5EF4-FFF2-40B4-BE49-F238E27FC236}">
                    <a16:creationId xmlns:a16="http://schemas.microsoft.com/office/drawing/2014/main" id="{A0201C0F-FFE8-A6B8-120A-15BB39C63F8A}"/>
                  </a:ext>
                </a:extLst>
              </p:cNvPr>
              <p:cNvSpPr/>
              <p:nvPr/>
            </p:nvSpPr>
            <p:spPr>
              <a:xfrm>
                <a:off x="7922209" y="2759266"/>
                <a:ext cx="70332" cy="1009269"/>
              </a:xfrm>
              <a:custGeom>
                <a:avLst/>
                <a:gdLst>
                  <a:gd name="connsiteX0" fmla="*/ 0 w 19050"/>
                  <a:gd name="connsiteY0" fmla="*/ 0 h 273367"/>
                  <a:gd name="connsiteX1" fmla="*/ 19050 w 19050"/>
                  <a:gd name="connsiteY1" fmla="*/ 0 h 273367"/>
                  <a:gd name="connsiteX2" fmla="*/ 19050 w 19050"/>
                  <a:gd name="connsiteY2" fmla="*/ 273368 h 273367"/>
                  <a:gd name="connsiteX3" fmla="*/ 0 w 19050"/>
                  <a:gd name="connsiteY3" fmla="*/ 273368 h 273367"/>
                </a:gdLst>
                <a:ahLst/>
                <a:cxnLst>
                  <a:cxn ang="0">
                    <a:pos x="connsiteX0" y="connsiteY0"/>
                  </a:cxn>
                  <a:cxn ang="0">
                    <a:pos x="connsiteX1" y="connsiteY1"/>
                  </a:cxn>
                  <a:cxn ang="0">
                    <a:pos x="connsiteX2" y="connsiteY2"/>
                  </a:cxn>
                  <a:cxn ang="0">
                    <a:pos x="connsiteX3" y="connsiteY3"/>
                  </a:cxn>
                </a:cxnLst>
                <a:rect l="l" t="t" r="r" b="b"/>
                <a:pathLst>
                  <a:path w="19050" h="273367">
                    <a:moveTo>
                      <a:pt x="0" y="0"/>
                    </a:moveTo>
                    <a:lnTo>
                      <a:pt x="19050" y="0"/>
                    </a:lnTo>
                    <a:lnTo>
                      <a:pt x="19050" y="273368"/>
                    </a:lnTo>
                    <a:lnTo>
                      <a:pt x="0" y="273368"/>
                    </a:lnTo>
                    <a:close/>
                  </a:path>
                </a:pathLst>
              </a:custGeom>
              <a:solidFill>
                <a:srgbClr val="01DFF9"/>
              </a:solidFill>
              <a:ln w="9525" cap="flat">
                <a:noFill/>
                <a:prstDash val="solid"/>
                <a:miter/>
              </a:ln>
            </p:spPr>
            <p:txBody>
              <a:bodyPr rtlCol="0" anchor="ctr"/>
              <a:lstStyle/>
              <a:p>
                <a:endParaRPr lang="en-US"/>
              </a:p>
            </p:txBody>
          </p:sp>
          <p:sp>
            <p:nvSpPr>
              <p:cNvPr id="202" name="Freeform: Shape 1606">
                <a:extLst>
                  <a:ext uri="{FF2B5EF4-FFF2-40B4-BE49-F238E27FC236}">
                    <a16:creationId xmlns:a16="http://schemas.microsoft.com/office/drawing/2014/main" id="{5808187F-8445-1C05-DCC9-3ED62B3C24DB}"/>
                  </a:ext>
                </a:extLst>
              </p:cNvPr>
              <p:cNvSpPr/>
              <p:nvPr/>
            </p:nvSpPr>
            <p:spPr>
              <a:xfrm>
                <a:off x="7771432" y="3346540"/>
                <a:ext cx="247973" cy="1081555"/>
              </a:xfrm>
              <a:custGeom>
                <a:avLst/>
                <a:gdLst>
                  <a:gd name="connsiteX0" fmla="*/ 8454 w 67165"/>
                  <a:gd name="connsiteY0" fmla="*/ 0 h 292946"/>
                  <a:gd name="connsiteX1" fmla="*/ 8454 w 67165"/>
                  <a:gd name="connsiteY1" fmla="*/ 125730 h 292946"/>
                  <a:gd name="connsiteX2" fmla="*/ 2739 w 67165"/>
                  <a:gd name="connsiteY2" fmla="*/ 281940 h 292946"/>
                  <a:gd name="connsiteX3" fmla="*/ 49412 w 67165"/>
                  <a:gd name="connsiteY3" fmla="*/ 281940 h 292946"/>
                  <a:gd name="connsiteX4" fmla="*/ 62747 w 67165"/>
                  <a:gd name="connsiteY4" fmla="*/ 128588 h 292946"/>
                  <a:gd name="connsiteX5" fmla="*/ 66557 w 67165"/>
                  <a:gd name="connsiteY5" fmla="*/ 13335 h 292946"/>
                  <a:gd name="connsiteX6" fmla="*/ 8454 w 67165"/>
                  <a:gd name="connsiteY6" fmla="*/ 0 h 29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65" h="292946">
                    <a:moveTo>
                      <a:pt x="8454" y="0"/>
                    </a:moveTo>
                    <a:cubicBezTo>
                      <a:pt x="8454" y="0"/>
                      <a:pt x="8454" y="112395"/>
                      <a:pt x="8454" y="125730"/>
                    </a:cubicBezTo>
                    <a:cubicBezTo>
                      <a:pt x="8454" y="138113"/>
                      <a:pt x="-5833" y="238125"/>
                      <a:pt x="2739" y="281940"/>
                    </a:cubicBezTo>
                    <a:cubicBezTo>
                      <a:pt x="2739" y="281940"/>
                      <a:pt x="27504" y="306705"/>
                      <a:pt x="49412" y="281940"/>
                    </a:cubicBezTo>
                    <a:cubicBezTo>
                      <a:pt x="49412" y="281940"/>
                      <a:pt x="56079" y="156210"/>
                      <a:pt x="62747" y="128588"/>
                    </a:cubicBezTo>
                    <a:cubicBezTo>
                      <a:pt x="69414" y="100013"/>
                      <a:pt x="66557" y="13335"/>
                      <a:pt x="66557" y="13335"/>
                    </a:cubicBezTo>
                    <a:lnTo>
                      <a:pt x="8454" y="0"/>
                    </a:lnTo>
                    <a:close/>
                  </a:path>
                </a:pathLst>
              </a:custGeom>
              <a:solidFill>
                <a:srgbClr val="09294F"/>
              </a:solidFill>
              <a:ln w="9525" cap="flat">
                <a:noFill/>
                <a:prstDash val="solid"/>
                <a:miter/>
              </a:ln>
            </p:spPr>
            <p:txBody>
              <a:bodyPr rtlCol="0" anchor="ctr"/>
              <a:lstStyle/>
              <a:p>
                <a:endParaRPr lang="en-US"/>
              </a:p>
            </p:txBody>
          </p:sp>
          <p:sp>
            <p:nvSpPr>
              <p:cNvPr id="203" name="Freeform: Shape 1607">
                <a:extLst>
                  <a:ext uri="{FF2B5EF4-FFF2-40B4-BE49-F238E27FC236}">
                    <a16:creationId xmlns:a16="http://schemas.microsoft.com/office/drawing/2014/main" id="{29BA29A2-7DC9-6F19-67D5-06EA572A4DD0}"/>
                  </a:ext>
                </a:extLst>
              </p:cNvPr>
              <p:cNvSpPr/>
              <p:nvPr/>
            </p:nvSpPr>
            <p:spPr>
              <a:xfrm>
                <a:off x="7960890" y="3344258"/>
                <a:ext cx="257192" cy="1208936"/>
              </a:xfrm>
              <a:custGeom>
                <a:avLst/>
                <a:gdLst>
                  <a:gd name="connsiteX0" fmla="*/ 0 w 69662"/>
                  <a:gd name="connsiteY0" fmla="*/ 15858 h 327448"/>
                  <a:gd name="connsiteX1" fmla="*/ 11430 w 69662"/>
                  <a:gd name="connsiteY1" fmla="*/ 160639 h 327448"/>
                  <a:gd name="connsiteX2" fmla="*/ 18098 w 69662"/>
                  <a:gd name="connsiteY2" fmla="*/ 324468 h 327448"/>
                  <a:gd name="connsiteX3" fmla="*/ 68580 w 69662"/>
                  <a:gd name="connsiteY3" fmla="*/ 313991 h 327448"/>
                  <a:gd name="connsiteX4" fmla="*/ 68580 w 69662"/>
                  <a:gd name="connsiteY4" fmla="*/ 161591 h 327448"/>
                  <a:gd name="connsiteX5" fmla="*/ 61913 w 69662"/>
                  <a:gd name="connsiteY5" fmla="*/ 19668 h 327448"/>
                  <a:gd name="connsiteX6" fmla="*/ 0 w 69662"/>
                  <a:gd name="connsiteY6" fmla="*/ 15858 h 32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2" h="327448">
                    <a:moveTo>
                      <a:pt x="0" y="15858"/>
                    </a:moveTo>
                    <a:cubicBezTo>
                      <a:pt x="0" y="15858"/>
                      <a:pt x="5715" y="88248"/>
                      <a:pt x="11430" y="160639"/>
                    </a:cubicBezTo>
                    <a:cubicBezTo>
                      <a:pt x="11430" y="160639"/>
                      <a:pt x="15240" y="304466"/>
                      <a:pt x="18098" y="324468"/>
                    </a:cubicBezTo>
                    <a:cubicBezTo>
                      <a:pt x="18098" y="324468"/>
                      <a:pt x="64770" y="335899"/>
                      <a:pt x="68580" y="313991"/>
                    </a:cubicBezTo>
                    <a:cubicBezTo>
                      <a:pt x="68580" y="313991"/>
                      <a:pt x="67628" y="188261"/>
                      <a:pt x="68580" y="161591"/>
                    </a:cubicBezTo>
                    <a:cubicBezTo>
                      <a:pt x="69533" y="134921"/>
                      <a:pt x="72390" y="61578"/>
                      <a:pt x="61913" y="19668"/>
                    </a:cubicBezTo>
                    <a:cubicBezTo>
                      <a:pt x="52388" y="-22242"/>
                      <a:pt x="0" y="15858"/>
                      <a:pt x="0" y="15858"/>
                    </a:cubicBezTo>
                    <a:close/>
                  </a:path>
                </a:pathLst>
              </a:custGeom>
              <a:solidFill>
                <a:srgbClr val="09294F"/>
              </a:solidFill>
              <a:ln w="9525" cap="flat">
                <a:noFill/>
                <a:prstDash val="solid"/>
                <a:miter/>
              </a:ln>
            </p:spPr>
            <p:txBody>
              <a:bodyPr rtlCol="0" anchor="ctr"/>
              <a:lstStyle/>
              <a:p>
                <a:endParaRPr lang="en-US"/>
              </a:p>
            </p:txBody>
          </p:sp>
          <p:sp>
            <p:nvSpPr>
              <p:cNvPr id="204" name="Freeform: Shape 1608">
                <a:extLst>
                  <a:ext uri="{FF2B5EF4-FFF2-40B4-BE49-F238E27FC236}">
                    <a16:creationId xmlns:a16="http://schemas.microsoft.com/office/drawing/2014/main" id="{64F557F0-5ED5-C0FD-FB71-EBFFD25811B8}"/>
                  </a:ext>
                </a:extLst>
              </p:cNvPr>
              <p:cNvSpPr/>
              <p:nvPr/>
            </p:nvSpPr>
            <p:spPr>
              <a:xfrm>
                <a:off x="7967927" y="3483690"/>
                <a:ext cx="170507" cy="1076083"/>
              </a:xfrm>
              <a:custGeom>
                <a:avLst/>
                <a:gdLst>
                  <a:gd name="connsiteX0" fmla="*/ 16193 w 46183"/>
                  <a:gd name="connsiteY0" fmla="*/ 287655 h 291464"/>
                  <a:gd name="connsiteX1" fmla="*/ 9525 w 46183"/>
                  <a:gd name="connsiteY1" fmla="*/ 123825 h 291464"/>
                  <a:gd name="connsiteX2" fmla="*/ 0 w 46183"/>
                  <a:gd name="connsiteY2" fmla="*/ 0 h 291464"/>
                  <a:gd name="connsiteX3" fmla="*/ 28575 w 46183"/>
                  <a:gd name="connsiteY3" fmla="*/ 6668 h 291464"/>
                  <a:gd name="connsiteX4" fmla="*/ 45720 w 46183"/>
                  <a:gd name="connsiteY4" fmla="*/ 141923 h 291464"/>
                  <a:gd name="connsiteX5" fmla="*/ 41910 w 46183"/>
                  <a:gd name="connsiteY5" fmla="*/ 291465 h 291464"/>
                  <a:gd name="connsiteX6" fmla="*/ 16193 w 46183"/>
                  <a:gd name="connsiteY6" fmla="*/ 287655 h 29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83" h="291464">
                    <a:moveTo>
                      <a:pt x="16193" y="287655"/>
                    </a:moveTo>
                    <a:cubicBezTo>
                      <a:pt x="13335" y="266700"/>
                      <a:pt x="9525" y="123825"/>
                      <a:pt x="9525" y="123825"/>
                    </a:cubicBezTo>
                    <a:cubicBezTo>
                      <a:pt x="5715" y="75248"/>
                      <a:pt x="1905" y="26670"/>
                      <a:pt x="0" y="0"/>
                    </a:cubicBezTo>
                    <a:lnTo>
                      <a:pt x="28575" y="6668"/>
                    </a:lnTo>
                    <a:cubicBezTo>
                      <a:pt x="28575" y="6668"/>
                      <a:pt x="49530" y="60960"/>
                      <a:pt x="45720" y="141923"/>
                    </a:cubicBezTo>
                    <a:cubicBezTo>
                      <a:pt x="42863" y="204788"/>
                      <a:pt x="41910" y="266700"/>
                      <a:pt x="41910" y="291465"/>
                    </a:cubicBezTo>
                    <a:cubicBezTo>
                      <a:pt x="29528" y="290513"/>
                      <a:pt x="16193" y="287655"/>
                      <a:pt x="16193" y="287655"/>
                    </a:cubicBezTo>
                    <a:close/>
                  </a:path>
                </a:pathLst>
              </a:custGeom>
              <a:solidFill>
                <a:srgbClr val="16365C"/>
              </a:solidFill>
              <a:ln w="9525" cap="flat">
                <a:noFill/>
                <a:prstDash val="solid"/>
                <a:miter/>
              </a:ln>
            </p:spPr>
            <p:txBody>
              <a:bodyPr rtlCol="0" anchor="ctr"/>
              <a:lstStyle/>
              <a:p>
                <a:endParaRPr lang="en-US"/>
              </a:p>
            </p:txBody>
          </p:sp>
          <p:sp>
            <p:nvSpPr>
              <p:cNvPr id="205" name="Freeform: Shape 1609">
                <a:extLst>
                  <a:ext uri="{FF2B5EF4-FFF2-40B4-BE49-F238E27FC236}">
                    <a16:creationId xmlns:a16="http://schemas.microsoft.com/office/drawing/2014/main" id="{4ADD2ECB-2914-BCD3-A129-6F39A9E8A6FC}"/>
                  </a:ext>
                </a:extLst>
              </p:cNvPr>
              <p:cNvSpPr/>
              <p:nvPr/>
            </p:nvSpPr>
            <p:spPr>
              <a:xfrm>
                <a:off x="7767913" y="3350058"/>
                <a:ext cx="135145" cy="1079602"/>
              </a:xfrm>
              <a:custGeom>
                <a:avLst/>
                <a:gdLst>
                  <a:gd name="connsiteX0" fmla="*/ 2739 w 36605"/>
                  <a:gd name="connsiteY0" fmla="*/ 280987 h 292417"/>
                  <a:gd name="connsiteX1" fmla="*/ 8454 w 36605"/>
                  <a:gd name="connsiteY1" fmla="*/ 124777 h 292417"/>
                  <a:gd name="connsiteX2" fmla="*/ 8454 w 36605"/>
                  <a:gd name="connsiteY2" fmla="*/ 0 h 292417"/>
                  <a:gd name="connsiteX3" fmla="*/ 33219 w 36605"/>
                  <a:gd name="connsiteY3" fmla="*/ 19050 h 292417"/>
                  <a:gd name="connsiteX4" fmla="*/ 33219 w 36605"/>
                  <a:gd name="connsiteY4" fmla="*/ 145733 h 292417"/>
                  <a:gd name="connsiteX5" fmla="*/ 27504 w 36605"/>
                  <a:gd name="connsiteY5" fmla="*/ 292418 h 292417"/>
                  <a:gd name="connsiteX6" fmla="*/ 2739 w 36605"/>
                  <a:gd name="connsiteY6" fmla="*/ 280987 h 2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05" h="292417">
                    <a:moveTo>
                      <a:pt x="2739" y="280987"/>
                    </a:moveTo>
                    <a:cubicBezTo>
                      <a:pt x="-5833" y="237172"/>
                      <a:pt x="8454" y="137160"/>
                      <a:pt x="8454" y="124777"/>
                    </a:cubicBezTo>
                    <a:cubicBezTo>
                      <a:pt x="8454" y="112395"/>
                      <a:pt x="8454" y="9525"/>
                      <a:pt x="8454" y="0"/>
                    </a:cubicBezTo>
                    <a:lnTo>
                      <a:pt x="33219" y="19050"/>
                    </a:lnTo>
                    <a:cubicBezTo>
                      <a:pt x="33219" y="19050"/>
                      <a:pt x="40839" y="100013"/>
                      <a:pt x="33219" y="145733"/>
                    </a:cubicBezTo>
                    <a:cubicBezTo>
                      <a:pt x="25599" y="187643"/>
                      <a:pt x="30362" y="268605"/>
                      <a:pt x="27504" y="292418"/>
                    </a:cubicBezTo>
                    <a:cubicBezTo>
                      <a:pt x="14169" y="291465"/>
                      <a:pt x="2739" y="280987"/>
                      <a:pt x="2739" y="280987"/>
                    </a:cubicBezTo>
                    <a:close/>
                  </a:path>
                </a:pathLst>
              </a:custGeom>
              <a:solidFill>
                <a:srgbClr val="16365C"/>
              </a:solidFill>
              <a:ln w="9525" cap="flat">
                <a:noFill/>
                <a:prstDash val="solid"/>
                <a:miter/>
              </a:ln>
            </p:spPr>
            <p:txBody>
              <a:bodyPr rtlCol="0" anchor="ctr"/>
              <a:lstStyle/>
              <a:p>
                <a:endParaRPr lang="en-US"/>
              </a:p>
            </p:txBody>
          </p:sp>
          <p:sp>
            <p:nvSpPr>
              <p:cNvPr id="206" name="Freeform: Shape 1610">
                <a:extLst>
                  <a:ext uri="{FF2B5EF4-FFF2-40B4-BE49-F238E27FC236}">
                    <a16:creationId xmlns:a16="http://schemas.microsoft.com/office/drawing/2014/main" id="{6C602372-8AB6-BA8F-69B3-338985997435}"/>
                  </a:ext>
                </a:extLst>
              </p:cNvPr>
              <p:cNvSpPr/>
              <p:nvPr/>
            </p:nvSpPr>
            <p:spPr>
              <a:xfrm>
                <a:off x="7707974" y="2660800"/>
                <a:ext cx="591856" cy="427928"/>
              </a:xfrm>
              <a:custGeom>
                <a:avLst/>
                <a:gdLst>
                  <a:gd name="connsiteX0" fmla="*/ 12307 w 160308"/>
                  <a:gd name="connsiteY0" fmla="*/ 0 h 115907"/>
                  <a:gd name="connsiteX1" fmla="*/ 49454 w 160308"/>
                  <a:gd name="connsiteY1" fmla="*/ 80963 h 115907"/>
                  <a:gd name="connsiteX2" fmla="*/ 116129 w 160308"/>
                  <a:gd name="connsiteY2" fmla="*/ 51435 h 115907"/>
                  <a:gd name="connsiteX3" fmla="*/ 127559 w 160308"/>
                  <a:gd name="connsiteY3" fmla="*/ 36195 h 115907"/>
                  <a:gd name="connsiteX4" fmla="*/ 135179 w 160308"/>
                  <a:gd name="connsiteY4" fmla="*/ 29528 h 115907"/>
                  <a:gd name="connsiteX5" fmla="*/ 134227 w 160308"/>
                  <a:gd name="connsiteY5" fmla="*/ 36195 h 115907"/>
                  <a:gd name="connsiteX6" fmla="*/ 133274 w 160308"/>
                  <a:gd name="connsiteY6" fmla="*/ 43815 h 115907"/>
                  <a:gd name="connsiteX7" fmla="*/ 158039 w 160308"/>
                  <a:gd name="connsiteY7" fmla="*/ 37147 h 115907"/>
                  <a:gd name="connsiteX8" fmla="*/ 153277 w 160308"/>
                  <a:gd name="connsiteY8" fmla="*/ 49530 h 115907"/>
                  <a:gd name="connsiteX9" fmla="*/ 126607 w 160308"/>
                  <a:gd name="connsiteY9" fmla="*/ 65723 h 115907"/>
                  <a:gd name="connsiteX10" fmla="*/ 49454 w 160308"/>
                  <a:gd name="connsiteY10" fmla="*/ 115253 h 115907"/>
                  <a:gd name="connsiteX11" fmla="*/ 49454 w 160308"/>
                  <a:gd name="connsiteY11" fmla="*/ 115253 h 115907"/>
                  <a:gd name="connsiteX12" fmla="*/ 38977 w 160308"/>
                  <a:gd name="connsiteY12" fmla="*/ 114300 h 115907"/>
                  <a:gd name="connsiteX13" fmla="*/ 877 w 160308"/>
                  <a:gd name="connsiteY13" fmla="*/ 26670 h 115907"/>
                  <a:gd name="connsiteX14" fmla="*/ 12307 w 160308"/>
                  <a:gd name="connsiteY14" fmla="*/ 0 h 11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308" h="115907">
                    <a:moveTo>
                      <a:pt x="12307" y="0"/>
                    </a:moveTo>
                    <a:cubicBezTo>
                      <a:pt x="26594" y="0"/>
                      <a:pt x="36119" y="44767"/>
                      <a:pt x="49454" y="80963"/>
                    </a:cubicBezTo>
                    <a:lnTo>
                      <a:pt x="116129" y="51435"/>
                    </a:lnTo>
                    <a:cubicBezTo>
                      <a:pt x="118987" y="47625"/>
                      <a:pt x="124702" y="40957"/>
                      <a:pt x="127559" y="36195"/>
                    </a:cubicBezTo>
                    <a:cubicBezTo>
                      <a:pt x="130417" y="29528"/>
                      <a:pt x="133274" y="29528"/>
                      <a:pt x="135179" y="29528"/>
                    </a:cubicBezTo>
                    <a:cubicBezTo>
                      <a:pt x="136132" y="29528"/>
                      <a:pt x="135179" y="33338"/>
                      <a:pt x="134227" y="36195"/>
                    </a:cubicBezTo>
                    <a:cubicBezTo>
                      <a:pt x="134227" y="39053"/>
                      <a:pt x="129464" y="44767"/>
                      <a:pt x="133274" y="43815"/>
                    </a:cubicBezTo>
                    <a:cubicBezTo>
                      <a:pt x="137084" y="42863"/>
                      <a:pt x="153277" y="33338"/>
                      <a:pt x="158039" y="37147"/>
                    </a:cubicBezTo>
                    <a:cubicBezTo>
                      <a:pt x="159944" y="39053"/>
                      <a:pt x="163754" y="37147"/>
                      <a:pt x="153277" y="49530"/>
                    </a:cubicBezTo>
                    <a:cubicBezTo>
                      <a:pt x="145657" y="58103"/>
                      <a:pt x="133274" y="62865"/>
                      <a:pt x="126607" y="65723"/>
                    </a:cubicBezTo>
                    <a:cubicBezTo>
                      <a:pt x="95174" y="96203"/>
                      <a:pt x="49454" y="115253"/>
                      <a:pt x="49454" y="115253"/>
                    </a:cubicBezTo>
                    <a:lnTo>
                      <a:pt x="49454" y="115253"/>
                    </a:lnTo>
                    <a:cubicBezTo>
                      <a:pt x="44692" y="117158"/>
                      <a:pt x="38977" y="114300"/>
                      <a:pt x="38977" y="114300"/>
                    </a:cubicBezTo>
                    <a:cubicBezTo>
                      <a:pt x="17069" y="96203"/>
                      <a:pt x="4687" y="60007"/>
                      <a:pt x="877" y="26670"/>
                    </a:cubicBezTo>
                    <a:cubicBezTo>
                      <a:pt x="-3886" y="1905"/>
                      <a:pt x="12307" y="0"/>
                      <a:pt x="12307" y="0"/>
                    </a:cubicBezTo>
                    <a:close/>
                  </a:path>
                </a:pathLst>
              </a:custGeom>
              <a:solidFill>
                <a:srgbClr val="EFB185"/>
              </a:solidFill>
              <a:ln w="9525" cap="flat">
                <a:noFill/>
                <a:prstDash val="solid"/>
                <a:miter/>
              </a:ln>
            </p:spPr>
            <p:txBody>
              <a:bodyPr rtlCol="0" anchor="ctr"/>
              <a:lstStyle/>
              <a:p>
                <a:endParaRPr lang="en-US"/>
              </a:p>
            </p:txBody>
          </p:sp>
          <p:sp>
            <p:nvSpPr>
              <p:cNvPr id="207" name="Freeform: Shape 1611">
                <a:extLst>
                  <a:ext uri="{FF2B5EF4-FFF2-40B4-BE49-F238E27FC236}">
                    <a16:creationId xmlns:a16="http://schemas.microsoft.com/office/drawing/2014/main" id="{363AB7D2-3773-EF2E-135A-EDDF18213E2F}"/>
                  </a:ext>
                </a:extLst>
              </p:cNvPr>
              <p:cNvSpPr/>
              <p:nvPr/>
            </p:nvSpPr>
            <p:spPr>
              <a:xfrm>
                <a:off x="7697145" y="2651374"/>
                <a:ext cx="171102" cy="275840"/>
              </a:xfrm>
              <a:custGeom>
                <a:avLst/>
                <a:gdLst>
                  <a:gd name="connsiteX0" fmla="*/ 20955 w 46344"/>
                  <a:gd name="connsiteY0" fmla="*/ 648 h 74713"/>
                  <a:gd name="connsiteX1" fmla="*/ 0 w 46344"/>
                  <a:gd name="connsiteY1" fmla="*/ 22555 h 74713"/>
                  <a:gd name="connsiteX2" fmla="*/ 8572 w 46344"/>
                  <a:gd name="connsiteY2" fmla="*/ 70180 h 74713"/>
                  <a:gd name="connsiteX3" fmla="*/ 45720 w 46344"/>
                  <a:gd name="connsiteY3" fmla="*/ 60655 h 74713"/>
                  <a:gd name="connsiteX4" fmla="*/ 20955 w 46344"/>
                  <a:gd name="connsiteY4" fmla="*/ 648 h 7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4" h="74713">
                    <a:moveTo>
                      <a:pt x="20955" y="648"/>
                    </a:moveTo>
                    <a:cubicBezTo>
                      <a:pt x="13335" y="-1257"/>
                      <a:pt x="0" y="-305"/>
                      <a:pt x="0" y="22555"/>
                    </a:cubicBezTo>
                    <a:cubicBezTo>
                      <a:pt x="0" y="44463"/>
                      <a:pt x="952" y="52083"/>
                      <a:pt x="8572" y="70180"/>
                    </a:cubicBezTo>
                    <a:cubicBezTo>
                      <a:pt x="12383" y="78753"/>
                      <a:pt x="39052" y="74943"/>
                      <a:pt x="45720" y="60655"/>
                    </a:cubicBezTo>
                    <a:cubicBezTo>
                      <a:pt x="49530" y="52083"/>
                      <a:pt x="35243" y="4458"/>
                      <a:pt x="20955" y="648"/>
                    </a:cubicBezTo>
                    <a:close/>
                  </a:path>
                </a:pathLst>
              </a:custGeom>
              <a:solidFill>
                <a:srgbClr val="DEF0F9"/>
              </a:solidFill>
              <a:ln w="9525" cap="flat">
                <a:noFill/>
                <a:prstDash val="solid"/>
                <a:miter/>
              </a:ln>
            </p:spPr>
            <p:txBody>
              <a:bodyPr rtlCol="0" anchor="ctr"/>
              <a:lstStyle/>
              <a:p>
                <a:endParaRPr lang="en-US"/>
              </a:p>
            </p:txBody>
          </p:sp>
          <p:sp>
            <p:nvSpPr>
              <p:cNvPr id="208" name="Freeform: Shape 1612">
                <a:extLst>
                  <a:ext uri="{FF2B5EF4-FFF2-40B4-BE49-F238E27FC236}">
                    <a16:creationId xmlns:a16="http://schemas.microsoft.com/office/drawing/2014/main" id="{0274541D-C9BE-3ECA-46AF-36B162DD0162}"/>
                  </a:ext>
                </a:extLst>
              </p:cNvPr>
              <p:cNvSpPr/>
              <p:nvPr/>
            </p:nvSpPr>
            <p:spPr>
              <a:xfrm>
                <a:off x="7710828" y="2639032"/>
                <a:ext cx="486173" cy="873522"/>
              </a:xfrm>
              <a:custGeom>
                <a:avLst/>
                <a:gdLst>
                  <a:gd name="connsiteX0" fmla="*/ 12487 w 131683"/>
                  <a:gd name="connsiteY0" fmla="*/ 181 h 236599"/>
                  <a:gd name="connsiteX1" fmla="*/ 3914 w 131683"/>
                  <a:gd name="connsiteY1" fmla="*/ 47806 h 236599"/>
                  <a:gd name="connsiteX2" fmla="*/ 25822 w 131683"/>
                  <a:gd name="connsiteY2" fmla="*/ 121149 h 236599"/>
                  <a:gd name="connsiteX3" fmla="*/ 18202 w 131683"/>
                  <a:gd name="connsiteY3" fmla="*/ 189729 h 236599"/>
                  <a:gd name="connsiteX4" fmla="*/ 83924 w 131683"/>
                  <a:gd name="connsiteY4" fmla="*/ 236401 h 236599"/>
                  <a:gd name="connsiteX5" fmla="*/ 130597 w 131683"/>
                  <a:gd name="connsiteY5" fmla="*/ 204016 h 236599"/>
                  <a:gd name="connsiteX6" fmla="*/ 117262 w 131683"/>
                  <a:gd name="connsiteY6" fmla="*/ 92574 h 236599"/>
                  <a:gd name="connsiteX7" fmla="*/ 90592 w 131683"/>
                  <a:gd name="connsiteY7" fmla="*/ 30661 h 236599"/>
                  <a:gd name="connsiteX8" fmla="*/ 12487 w 131683"/>
                  <a:gd name="connsiteY8" fmla="*/ 181 h 23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83" h="236599">
                    <a:moveTo>
                      <a:pt x="12487" y="181"/>
                    </a:moveTo>
                    <a:cubicBezTo>
                      <a:pt x="12487" y="181"/>
                      <a:pt x="-8468" y="11611"/>
                      <a:pt x="3914" y="47806"/>
                    </a:cubicBezTo>
                    <a:cubicBezTo>
                      <a:pt x="17249" y="84001"/>
                      <a:pt x="25822" y="107813"/>
                      <a:pt x="25822" y="121149"/>
                    </a:cubicBezTo>
                    <a:cubicBezTo>
                      <a:pt x="25822" y="134483"/>
                      <a:pt x="21059" y="180204"/>
                      <a:pt x="18202" y="189729"/>
                    </a:cubicBezTo>
                    <a:cubicBezTo>
                      <a:pt x="18202" y="189729"/>
                      <a:pt x="15344" y="220208"/>
                      <a:pt x="83924" y="236401"/>
                    </a:cubicBezTo>
                    <a:cubicBezTo>
                      <a:pt x="83924" y="236401"/>
                      <a:pt x="140122" y="241163"/>
                      <a:pt x="130597" y="204016"/>
                    </a:cubicBezTo>
                    <a:cubicBezTo>
                      <a:pt x="120119" y="166868"/>
                      <a:pt x="115357" y="106861"/>
                      <a:pt x="117262" y="92574"/>
                    </a:cubicBezTo>
                    <a:cubicBezTo>
                      <a:pt x="118214" y="78286"/>
                      <a:pt x="126787" y="49711"/>
                      <a:pt x="90592" y="30661"/>
                    </a:cubicBezTo>
                    <a:cubicBezTo>
                      <a:pt x="54397" y="11611"/>
                      <a:pt x="35347" y="-1724"/>
                      <a:pt x="12487" y="181"/>
                    </a:cubicBezTo>
                    <a:close/>
                  </a:path>
                </a:pathLst>
              </a:custGeom>
              <a:solidFill>
                <a:srgbClr val="DEF0F9"/>
              </a:solidFill>
              <a:ln w="9525" cap="flat">
                <a:noFill/>
                <a:prstDash val="solid"/>
                <a:miter/>
              </a:ln>
            </p:spPr>
            <p:txBody>
              <a:bodyPr rtlCol="0" anchor="ctr"/>
              <a:lstStyle/>
              <a:p>
                <a:endParaRPr lang="en-US"/>
              </a:p>
            </p:txBody>
          </p:sp>
          <p:sp>
            <p:nvSpPr>
              <p:cNvPr id="209" name="Freeform: Shape 1613">
                <a:extLst>
                  <a:ext uri="{FF2B5EF4-FFF2-40B4-BE49-F238E27FC236}">
                    <a16:creationId xmlns:a16="http://schemas.microsoft.com/office/drawing/2014/main" id="{5C79E44D-AD3B-73F3-24C2-AA139ABBBACF}"/>
                  </a:ext>
                </a:extLst>
              </p:cNvPr>
              <p:cNvSpPr/>
              <p:nvPr/>
            </p:nvSpPr>
            <p:spPr>
              <a:xfrm>
                <a:off x="7986763" y="2776847"/>
                <a:ext cx="210336" cy="731458"/>
              </a:xfrm>
              <a:custGeom>
                <a:avLst/>
                <a:gdLst>
                  <a:gd name="connsiteX0" fmla="*/ 42523 w 56971"/>
                  <a:gd name="connsiteY0" fmla="*/ 54293 h 198120"/>
                  <a:gd name="connsiteX1" fmla="*/ 55858 w 56971"/>
                  <a:gd name="connsiteY1" fmla="*/ 165735 h 198120"/>
                  <a:gd name="connsiteX2" fmla="*/ 21568 w 56971"/>
                  <a:gd name="connsiteY2" fmla="*/ 198120 h 198120"/>
                  <a:gd name="connsiteX3" fmla="*/ 12043 w 56971"/>
                  <a:gd name="connsiteY3" fmla="*/ 116205 h 198120"/>
                  <a:gd name="connsiteX4" fmla="*/ 5375 w 56971"/>
                  <a:gd name="connsiteY4" fmla="*/ 18097 h 198120"/>
                  <a:gd name="connsiteX5" fmla="*/ 26330 w 56971"/>
                  <a:gd name="connsiteY5" fmla="*/ 0 h 198120"/>
                  <a:gd name="connsiteX6" fmla="*/ 42523 w 56971"/>
                  <a:gd name="connsiteY6" fmla="*/ 54293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71" h="198120">
                    <a:moveTo>
                      <a:pt x="42523" y="54293"/>
                    </a:moveTo>
                    <a:cubicBezTo>
                      <a:pt x="41570" y="68580"/>
                      <a:pt x="46333" y="128588"/>
                      <a:pt x="55858" y="165735"/>
                    </a:cubicBezTo>
                    <a:cubicBezTo>
                      <a:pt x="62525" y="191453"/>
                      <a:pt x="37760" y="197167"/>
                      <a:pt x="21568" y="198120"/>
                    </a:cubicBezTo>
                    <a:cubicBezTo>
                      <a:pt x="15853" y="181928"/>
                      <a:pt x="24425" y="151448"/>
                      <a:pt x="12043" y="116205"/>
                    </a:cubicBezTo>
                    <a:cubicBezTo>
                      <a:pt x="-3197" y="71438"/>
                      <a:pt x="-2245" y="41910"/>
                      <a:pt x="5375" y="18097"/>
                    </a:cubicBezTo>
                    <a:cubicBezTo>
                      <a:pt x="10138" y="2858"/>
                      <a:pt x="19663" y="1905"/>
                      <a:pt x="26330" y="0"/>
                    </a:cubicBezTo>
                    <a:cubicBezTo>
                      <a:pt x="50143" y="18097"/>
                      <a:pt x="43475" y="41910"/>
                      <a:pt x="42523" y="54293"/>
                    </a:cubicBezTo>
                    <a:close/>
                  </a:path>
                </a:pathLst>
              </a:custGeom>
              <a:solidFill>
                <a:srgbClr val="C1DBE5"/>
              </a:solidFill>
              <a:ln w="9525" cap="flat">
                <a:noFill/>
                <a:prstDash val="solid"/>
                <a:miter/>
              </a:ln>
            </p:spPr>
            <p:txBody>
              <a:bodyPr rtlCol="0" anchor="ctr"/>
              <a:lstStyle/>
              <a:p>
                <a:endParaRPr lang="en-US"/>
              </a:p>
            </p:txBody>
          </p:sp>
          <p:sp>
            <p:nvSpPr>
              <p:cNvPr id="210" name="Freeform: Shape 1614">
                <a:extLst>
                  <a:ext uri="{FF2B5EF4-FFF2-40B4-BE49-F238E27FC236}">
                    <a16:creationId xmlns:a16="http://schemas.microsoft.com/office/drawing/2014/main" id="{BB5CCD74-D09E-EAEB-9ED4-537C78F72414}"/>
                  </a:ext>
                </a:extLst>
              </p:cNvPr>
              <p:cNvSpPr/>
              <p:nvPr/>
            </p:nvSpPr>
            <p:spPr>
              <a:xfrm>
                <a:off x="7708173" y="2636182"/>
                <a:ext cx="287924" cy="851019"/>
              </a:xfrm>
              <a:custGeom>
                <a:avLst/>
                <a:gdLst>
                  <a:gd name="connsiteX0" fmla="*/ 18921 w 77986"/>
                  <a:gd name="connsiteY0" fmla="*/ 189548 h 230504"/>
                  <a:gd name="connsiteX1" fmla="*/ 26541 w 77986"/>
                  <a:gd name="connsiteY1" fmla="*/ 120967 h 230504"/>
                  <a:gd name="connsiteX2" fmla="*/ 4633 w 77986"/>
                  <a:gd name="connsiteY2" fmla="*/ 47625 h 230504"/>
                  <a:gd name="connsiteX3" fmla="*/ 13206 w 77986"/>
                  <a:gd name="connsiteY3" fmla="*/ 0 h 230504"/>
                  <a:gd name="connsiteX4" fmla="*/ 77976 w 77986"/>
                  <a:gd name="connsiteY4" fmla="*/ 36195 h 230504"/>
                  <a:gd name="connsiteX5" fmla="*/ 59878 w 77986"/>
                  <a:gd name="connsiteY5" fmla="*/ 85725 h 230504"/>
                  <a:gd name="connsiteX6" fmla="*/ 67498 w 77986"/>
                  <a:gd name="connsiteY6" fmla="*/ 161925 h 230504"/>
                  <a:gd name="connsiteX7" fmla="*/ 67498 w 77986"/>
                  <a:gd name="connsiteY7" fmla="*/ 230505 h 230504"/>
                  <a:gd name="connsiteX8" fmla="*/ 18921 w 77986"/>
                  <a:gd name="connsiteY8" fmla="*/ 189548 h 23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86" h="230504">
                    <a:moveTo>
                      <a:pt x="18921" y="189548"/>
                    </a:moveTo>
                    <a:cubicBezTo>
                      <a:pt x="21778" y="180023"/>
                      <a:pt x="25588" y="134303"/>
                      <a:pt x="26541" y="120967"/>
                    </a:cubicBezTo>
                    <a:cubicBezTo>
                      <a:pt x="26541" y="107633"/>
                      <a:pt x="17968" y="83820"/>
                      <a:pt x="4633" y="47625"/>
                    </a:cubicBezTo>
                    <a:cubicBezTo>
                      <a:pt x="-6797" y="13335"/>
                      <a:pt x="5586" y="3810"/>
                      <a:pt x="13206" y="0"/>
                    </a:cubicBezTo>
                    <a:cubicBezTo>
                      <a:pt x="17016" y="18097"/>
                      <a:pt x="78928" y="23813"/>
                      <a:pt x="77976" y="36195"/>
                    </a:cubicBezTo>
                    <a:cubicBezTo>
                      <a:pt x="77023" y="49530"/>
                      <a:pt x="59878" y="61913"/>
                      <a:pt x="59878" y="85725"/>
                    </a:cubicBezTo>
                    <a:cubicBezTo>
                      <a:pt x="58926" y="109538"/>
                      <a:pt x="62736" y="144780"/>
                      <a:pt x="67498" y="161925"/>
                    </a:cubicBezTo>
                    <a:cubicBezTo>
                      <a:pt x="71308" y="177165"/>
                      <a:pt x="70356" y="214313"/>
                      <a:pt x="67498" y="230505"/>
                    </a:cubicBezTo>
                    <a:cubicBezTo>
                      <a:pt x="17016" y="214313"/>
                      <a:pt x="18921" y="189548"/>
                      <a:pt x="18921" y="189548"/>
                    </a:cubicBezTo>
                    <a:close/>
                  </a:path>
                </a:pathLst>
              </a:custGeom>
              <a:solidFill>
                <a:srgbClr val="F3FCFF"/>
              </a:solidFill>
              <a:ln w="9525" cap="flat">
                <a:noFill/>
                <a:prstDash val="solid"/>
                <a:miter/>
              </a:ln>
            </p:spPr>
            <p:txBody>
              <a:bodyPr rtlCol="0" anchor="ctr"/>
              <a:lstStyle/>
              <a:p>
                <a:endParaRPr lang="en-US"/>
              </a:p>
            </p:txBody>
          </p:sp>
          <p:sp>
            <p:nvSpPr>
              <p:cNvPr id="211" name="Freeform: Shape 1615">
                <a:extLst>
                  <a:ext uri="{FF2B5EF4-FFF2-40B4-BE49-F238E27FC236}">
                    <a16:creationId xmlns:a16="http://schemas.microsoft.com/office/drawing/2014/main" id="{CB3E54E7-20CC-06B3-DD73-D6AC96A7F186}"/>
                  </a:ext>
                </a:extLst>
              </p:cNvPr>
              <p:cNvSpPr/>
              <p:nvPr/>
            </p:nvSpPr>
            <p:spPr>
              <a:xfrm>
                <a:off x="7832434" y="2561648"/>
                <a:ext cx="158486" cy="175713"/>
              </a:xfrm>
              <a:custGeom>
                <a:avLst/>
                <a:gdLst>
                  <a:gd name="connsiteX0" fmla="*/ 4314 w 42927"/>
                  <a:gd name="connsiteY0" fmla="*/ 2091 h 47593"/>
                  <a:gd name="connsiteX1" fmla="*/ 504 w 42927"/>
                  <a:gd name="connsiteY1" fmla="*/ 33523 h 47593"/>
                  <a:gd name="connsiteX2" fmla="*/ 40509 w 42927"/>
                  <a:gd name="connsiteY2" fmla="*/ 43048 h 47593"/>
                  <a:gd name="connsiteX3" fmla="*/ 42414 w 42927"/>
                  <a:gd name="connsiteY3" fmla="*/ 5901 h 47593"/>
                  <a:gd name="connsiteX4" fmla="*/ 4314 w 42927"/>
                  <a:gd name="connsiteY4" fmla="*/ 2091 h 4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7" h="47593">
                    <a:moveTo>
                      <a:pt x="4314" y="2091"/>
                    </a:moveTo>
                    <a:cubicBezTo>
                      <a:pt x="4314" y="2091"/>
                      <a:pt x="7171" y="21141"/>
                      <a:pt x="504" y="33523"/>
                    </a:cubicBezTo>
                    <a:cubicBezTo>
                      <a:pt x="-5211" y="44001"/>
                      <a:pt x="39556" y="53526"/>
                      <a:pt x="40509" y="43048"/>
                    </a:cubicBezTo>
                    <a:cubicBezTo>
                      <a:pt x="40509" y="42096"/>
                      <a:pt x="31936" y="25903"/>
                      <a:pt x="42414" y="5901"/>
                    </a:cubicBezTo>
                    <a:cubicBezTo>
                      <a:pt x="48129" y="-4577"/>
                      <a:pt x="4314" y="2091"/>
                      <a:pt x="4314" y="2091"/>
                    </a:cubicBezTo>
                    <a:close/>
                  </a:path>
                </a:pathLst>
              </a:custGeom>
              <a:solidFill>
                <a:srgbClr val="EFB185"/>
              </a:solidFill>
              <a:ln w="9525" cap="flat">
                <a:noFill/>
                <a:prstDash val="solid"/>
                <a:miter/>
              </a:ln>
            </p:spPr>
            <p:txBody>
              <a:bodyPr rtlCol="0" anchor="ctr"/>
              <a:lstStyle/>
              <a:p>
                <a:endParaRPr lang="en-US"/>
              </a:p>
            </p:txBody>
          </p:sp>
          <p:sp>
            <p:nvSpPr>
              <p:cNvPr id="212" name="Freeform: Shape 1616">
                <a:extLst>
                  <a:ext uri="{FF2B5EF4-FFF2-40B4-BE49-F238E27FC236}">
                    <a16:creationId xmlns:a16="http://schemas.microsoft.com/office/drawing/2014/main" id="{28DD4BB4-8FD6-A98A-AF81-6CE9C31F3890}"/>
                  </a:ext>
                </a:extLst>
              </p:cNvPr>
              <p:cNvSpPr/>
              <p:nvPr/>
            </p:nvSpPr>
            <p:spPr>
              <a:xfrm>
                <a:off x="7834716" y="2583431"/>
                <a:ext cx="140240" cy="137146"/>
              </a:xfrm>
              <a:custGeom>
                <a:avLst/>
                <a:gdLst>
                  <a:gd name="connsiteX0" fmla="*/ 838 w 37985"/>
                  <a:gd name="connsiteY0" fmla="*/ 27622 h 37147"/>
                  <a:gd name="connsiteX1" fmla="*/ 4648 w 37985"/>
                  <a:gd name="connsiteY1" fmla="*/ 0 h 37147"/>
                  <a:gd name="connsiteX2" fmla="*/ 37986 w 37985"/>
                  <a:gd name="connsiteY2" fmla="*/ 15240 h 37147"/>
                  <a:gd name="connsiteX3" fmla="*/ 37986 w 37985"/>
                  <a:gd name="connsiteY3" fmla="*/ 15240 h 37147"/>
                  <a:gd name="connsiteX4" fmla="*/ 10363 w 37985"/>
                  <a:gd name="connsiteY4" fmla="*/ 37147 h 37147"/>
                  <a:gd name="connsiteX5" fmla="*/ 838 w 37985"/>
                  <a:gd name="connsiteY5" fmla="*/ 27622 h 3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85" h="37147">
                    <a:moveTo>
                      <a:pt x="838" y="27622"/>
                    </a:moveTo>
                    <a:cubicBezTo>
                      <a:pt x="5601" y="19050"/>
                      <a:pt x="5601" y="5715"/>
                      <a:pt x="4648" y="0"/>
                    </a:cubicBezTo>
                    <a:lnTo>
                      <a:pt x="37986" y="15240"/>
                    </a:lnTo>
                    <a:cubicBezTo>
                      <a:pt x="37986" y="15240"/>
                      <a:pt x="37986" y="15240"/>
                      <a:pt x="37986" y="15240"/>
                    </a:cubicBezTo>
                    <a:cubicBezTo>
                      <a:pt x="37033" y="15240"/>
                      <a:pt x="15126" y="21908"/>
                      <a:pt x="10363" y="37147"/>
                    </a:cubicBezTo>
                    <a:cubicBezTo>
                      <a:pt x="2743" y="35243"/>
                      <a:pt x="-2019" y="32385"/>
                      <a:pt x="838" y="27622"/>
                    </a:cubicBezTo>
                    <a:close/>
                  </a:path>
                </a:pathLst>
              </a:custGeom>
              <a:solidFill>
                <a:srgbClr val="DD9569"/>
              </a:solidFill>
              <a:ln w="9525" cap="flat">
                <a:noFill/>
                <a:prstDash val="solid"/>
                <a:miter/>
              </a:ln>
            </p:spPr>
            <p:txBody>
              <a:bodyPr rtlCol="0" anchor="ctr"/>
              <a:lstStyle/>
              <a:p>
                <a:endParaRPr lang="en-US"/>
              </a:p>
            </p:txBody>
          </p:sp>
          <p:sp>
            <p:nvSpPr>
              <p:cNvPr id="213" name="Freeform: Shape 1617">
                <a:extLst>
                  <a:ext uri="{FF2B5EF4-FFF2-40B4-BE49-F238E27FC236}">
                    <a16:creationId xmlns:a16="http://schemas.microsoft.com/office/drawing/2014/main" id="{95419B24-CA75-0C62-08A8-2EDED03E0010}"/>
                  </a:ext>
                </a:extLst>
              </p:cNvPr>
              <p:cNvSpPr/>
              <p:nvPr/>
            </p:nvSpPr>
            <p:spPr>
              <a:xfrm>
                <a:off x="7814997" y="2355804"/>
                <a:ext cx="231307" cy="297593"/>
              </a:xfrm>
              <a:custGeom>
                <a:avLst/>
                <a:gdLst>
                  <a:gd name="connsiteX0" fmla="*/ 55709 w 62651"/>
                  <a:gd name="connsiteY0" fmla="*/ 6410 h 80605"/>
                  <a:gd name="connsiteX1" fmla="*/ 62377 w 62651"/>
                  <a:gd name="connsiteY1" fmla="*/ 38795 h 80605"/>
                  <a:gd name="connsiteX2" fmla="*/ 62377 w 62651"/>
                  <a:gd name="connsiteY2" fmla="*/ 65465 h 80605"/>
                  <a:gd name="connsiteX3" fmla="*/ 58567 w 62651"/>
                  <a:gd name="connsiteY3" fmla="*/ 75942 h 80605"/>
                  <a:gd name="connsiteX4" fmla="*/ 29992 w 62651"/>
                  <a:gd name="connsiteY4" fmla="*/ 77847 h 80605"/>
                  <a:gd name="connsiteX5" fmla="*/ 1417 w 62651"/>
                  <a:gd name="connsiteY5" fmla="*/ 28317 h 80605"/>
                  <a:gd name="connsiteX6" fmla="*/ 55709 w 62651"/>
                  <a:gd name="connsiteY6" fmla="*/ 6410 h 8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51" h="80605">
                    <a:moveTo>
                      <a:pt x="55709" y="6410"/>
                    </a:moveTo>
                    <a:cubicBezTo>
                      <a:pt x="55709" y="6410"/>
                      <a:pt x="63329" y="23555"/>
                      <a:pt x="62377" y="38795"/>
                    </a:cubicBezTo>
                    <a:cubicBezTo>
                      <a:pt x="61424" y="54987"/>
                      <a:pt x="63329" y="57845"/>
                      <a:pt x="62377" y="65465"/>
                    </a:cubicBezTo>
                    <a:cubicBezTo>
                      <a:pt x="62377" y="68322"/>
                      <a:pt x="61424" y="73085"/>
                      <a:pt x="58567" y="75942"/>
                    </a:cubicBezTo>
                    <a:cubicBezTo>
                      <a:pt x="53804" y="80705"/>
                      <a:pt x="43327" y="82610"/>
                      <a:pt x="29992" y="77847"/>
                    </a:cubicBezTo>
                    <a:cubicBezTo>
                      <a:pt x="12847" y="72132"/>
                      <a:pt x="-5251" y="49272"/>
                      <a:pt x="1417" y="28317"/>
                    </a:cubicBezTo>
                    <a:cubicBezTo>
                      <a:pt x="8084" y="7362"/>
                      <a:pt x="29992" y="-9783"/>
                      <a:pt x="55709" y="6410"/>
                    </a:cubicBezTo>
                    <a:close/>
                  </a:path>
                </a:pathLst>
              </a:custGeom>
              <a:solidFill>
                <a:srgbClr val="EFB185"/>
              </a:solidFill>
              <a:ln w="9525" cap="flat">
                <a:noFill/>
                <a:prstDash val="solid"/>
                <a:miter/>
              </a:ln>
            </p:spPr>
            <p:txBody>
              <a:bodyPr rtlCol="0" anchor="ctr"/>
              <a:lstStyle/>
              <a:p>
                <a:endParaRPr lang="en-US"/>
              </a:p>
            </p:txBody>
          </p:sp>
          <p:sp>
            <p:nvSpPr>
              <p:cNvPr id="214" name="Freeform: Shape 1618">
                <a:extLst>
                  <a:ext uri="{FF2B5EF4-FFF2-40B4-BE49-F238E27FC236}">
                    <a16:creationId xmlns:a16="http://schemas.microsoft.com/office/drawing/2014/main" id="{417D0814-50C7-98EF-107F-C7CF4E3A4D1D}"/>
                  </a:ext>
                </a:extLst>
              </p:cNvPr>
              <p:cNvSpPr/>
              <p:nvPr/>
            </p:nvSpPr>
            <p:spPr>
              <a:xfrm>
                <a:off x="7823743" y="2354852"/>
                <a:ext cx="207479" cy="298911"/>
              </a:xfrm>
              <a:custGeom>
                <a:avLst/>
                <a:gdLst>
                  <a:gd name="connsiteX0" fmla="*/ 0 w 56197"/>
                  <a:gd name="connsiteY0" fmla="*/ 50483 h 80962"/>
                  <a:gd name="connsiteX1" fmla="*/ 21908 w 56197"/>
                  <a:gd name="connsiteY1" fmla="*/ 7620 h 80962"/>
                  <a:gd name="connsiteX2" fmla="*/ 33338 w 56197"/>
                  <a:gd name="connsiteY2" fmla="*/ 0 h 80962"/>
                  <a:gd name="connsiteX3" fmla="*/ 52388 w 56197"/>
                  <a:gd name="connsiteY3" fmla="*/ 6668 h 80962"/>
                  <a:gd name="connsiteX4" fmla="*/ 56197 w 56197"/>
                  <a:gd name="connsiteY4" fmla="*/ 18098 h 80962"/>
                  <a:gd name="connsiteX5" fmla="*/ 42863 w 56197"/>
                  <a:gd name="connsiteY5" fmla="*/ 31433 h 80962"/>
                  <a:gd name="connsiteX6" fmla="*/ 44768 w 56197"/>
                  <a:gd name="connsiteY6" fmla="*/ 60008 h 80962"/>
                  <a:gd name="connsiteX7" fmla="*/ 39053 w 56197"/>
                  <a:gd name="connsiteY7" fmla="*/ 80010 h 80962"/>
                  <a:gd name="connsiteX8" fmla="*/ 39053 w 56197"/>
                  <a:gd name="connsiteY8" fmla="*/ 80963 h 80962"/>
                  <a:gd name="connsiteX9" fmla="*/ 25718 w 56197"/>
                  <a:gd name="connsiteY9" fmla="*/ 78105 h 80962"/>
                  <a:gd name="connsiteX10" fmla="*/ 0 w 56197"/>
                  <a:gd name="connsiteY10" fmla="*/ 50483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 h="80962">
                    <a:moveTo>
                      <a:pt x="0" y="50483"/>
                    </a:moveTo>
                    <a:cubicBezTo>
                      <a:pt x="6668" y="31433"/>
                      <a:pt x="22860" y="9525"/>
                      <a:pt x="21908" y="7620"/>
                    </a:cubicBezTo>
                    <a:cubicBezTo>
                      <a:pt x="21908" y="6668"/>
                      <a:pt x="27622" y="3810"/>
                      <a:pt x="33338" y="0"/>
                    </a:cubicBezTo>
                    <a:cubicBezTo>
                      <a:pt x="39053" y="0"/>
                      <a:pt x="45720" y="1905"/>
                      <a:pt x="52388" y="6668"/>
                    </a:cubicBezTo>
                    <a:cubicBezTo>
                      <a:pt x="52388" y="6668"/>
                      <a:pt x="54293" y="11430"/>
                      <a:pt x="56197" y="18098"/>
                    </a:cubicBezTo>
                    <a:cubicBezTo>
                      <a:pt x="52388" y="22860"/>
                      <a:pt x="44768" y="27623"/>
                      <a:pt x="42863" y="31433"/>
                    </a:cubicBezTo>
                    <a:cubicBezTo>
                      <a:pt x="40005" y="40005"/>
                      <a:pt x="41910" y="54293"/>
                      <a:pt x="44768" y="60008"/>
                    </a:cubicBezTo>
                    <a:cubicBezTo>
                      <a:pt x="47625" y="65723"/>
                      <a:pt x="37147" y="75248"/>
                      <a:pt x="39053" y="80010"/>
                    </a:cubicBezTo>
                    <a:cubicBezTo>
                      <a:pt x="39053" y="80010"/>
                      <a:pt x="39053" y="80010"/>
                      <a:pt x="39053" y="80963"/>
                    </a:cubicBezTo>
                    <a:cubicBezTo>
                      <a:pt x="35243" y="80963"/>
                      <a:pt x="30480" y="80010"/>
                      <a:pt x="25718" y="78105"/>
                    </a:cubicBezTo>
                    <a:cubicBezTo>
                      <a:pt x="16193" y="74295"/>
                      <a:pt x="5715" y="63818"/>
                      <a:pt x="0" y="50483"/>
                    </a:cubicBezTo>
                    <a:close/>
                  </a:path>
                </a:pathLst>
              </a:custGeom>
              <a:solidFill>
                <a:srgbClr val="E6A376"/>
              </a:solidFill>
              <a:ln w="9525" cap="flat">
                <a:noFill/>
                <a:prstDash val="solid"/>
                <a:miter/>
              </a:ln>
            </p:spPr>
            <p:txBody>
              <a:bodyPr rtlCol="0" anchor="ctr"/>
              <a:lstStyle/>
              <a:p>
                <a:endParaRPr lang="en-US"/>
              </a:p>
            </p:txBody>
          </p:sp>
          <p:sp>
            <p:nvSpPr>
              <p:cNvPr id="215" name="Freeform: Shape 1619">
                <a:extLst>
                  <a:ext uri="{FF2B5EF4-FFF2-40B4-BE49-F238E27FC236}">
                    <a16:creationId xmlns:a16="http://schemas.microsoft.com/office/drawing/2014/main" id="{6D395D7D-B094-1034-97D8-B278A37FC3AD}"/>
                  </a:ext>
                </a:extLst>
              </p:cNvPr>
              <p:cNvSpPr/>
              <p:nvPr/>
            </p:nvSpPr>
            <p:spPr>
              <a:xfrm>
                <a:off x="7779938" y="2334291"/>
                <a:ext cx="245565" cy="314425"/>
              </a:xfrm>
              <a:custGeom>
                <a:avLst/>
                <a:gdLst>
                  <a:gd name="connsiteX0" fmla="*/ 66158 w 66513"/>
                  <a:gd name="connsiteY0" fmla="*/ 8426 h 85164"/>
                  <a:gd name="connsiteX1" fmla="*/ 58538 w 66513"/>
                  <a:gd name="connsiteY1" fmla="*/ 27476 h 85164"/>
                  <a:gd name="connsiteX2" fmla="*/ 51870 w 66513"/>
                  <a:gd name="connsiteY2" fmla="*/ 48431 h 85164"/>
                  <a:gd name="connsiteX3" fmla="*/ 53775 w 66513"/>
                  <a:gd name="connsiteY3" fmla="*/ 64624 h 85164"/>
                  <a:gd name="connsiteX4" fmla="*/ 41393 w 66513"/>
                  <a:gd name="connsiteY4" fmla="*/ 58909 h 85164"/>
                  <a:gd name="connsiteX5" fmla="*/ 44250 w 66513"/>
                  <a:gd name="connsiteY5" fmla="*/ 76054 h 85164"/>
                  <a:gd name="connsiteX6" fmla="*/ 21390 w 66513"/>
                  <a:gd name="connsiteY6" fmla="*/ 81769 h 85164"/>
                  <a:gd name="connsiteX7" fmla="*/ 7103 w 66513"/>
                  <a:gd name="connsiteY7" fmla="*/ 62719 h 85164"/>
                  <a:gd name="connsiteX8" fmla="*/ 18533 w 66513"/>
                  <a:gd name="connsiteY8" fmla="*/ 6521 h 85164"/>
                  <a:gd name="connsiteX9" fmla="*/ 66158 w 66513"/>
                  <a:gd name="connsiteY9" fmla="*/ 8426 h 8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513" h="85164">
                    <a:moveTo>
                      <a:pt x="66158" y="8426"/>
                    </a:moveTo>
                    <a:cubicBezTo>
                      <a:pt x="66158" y="8426"/>
                      <a:pt x="69015" y="20809"/>
                      <a:pt x="58538" y="27476"/>
                    </a:cubicBezTo>
                    <a:cubicBezTo>
                      <a:pt x="49965" y="32239"/>
                      <a:pt x="50918" y="46526"/>
                      <a:pt x="51870" y="48431"/>
                    </a:cubicBezTo>
                    <a:cubicBezTo>
                      <a:pt x="51870" y="51289"/>
                      <a:pt x="54728" y="62719"/>
                      <a:pt x="53775" y="64624"/>
                    </a:cubicBezTo>
                    <a:cubicBezTo>
                      <a:pt x="51870" y="67481"/>
                      <a:pt x="45203" y="58909"/>
                      <a:pt x="41393" y="58909"/>
                    </a:cubicBezTo>
                    <a:cubicBezTo>
                      <a:pt x="32820" y="60814"/>
                      <a:pt x="36630" y="68434"/>
                      <a:pt x="44250" y="76054"/>
                    </a:cubicBezTo>
                    <a:cubicBezTo>
                      <a:pt x="52823" y="84626"/>
                      <a:pt x="31868" y="88436"/>
                      <a:pt x="21390" y="81769"/>
                    </a:cubicBezTo>
                    <a:cubicBezTo>
                      <a:pt x="15675" y="77959"/>
                      <a:pt x="13770" y="76054"/>
                      <a:pt x="7103" y="62719"/>
                    </a:cubicBezTo>
                    <a:cubicBezTo>
                      <a:pt x="-3375" y="42716"/>
                      <a:pt x="-4327" y="19856"/>
                      <a:pt x="18533" y="6521"/>
                    </a:cubicBezTo>
                    <a:cubicBezTo>
                      <a:pt x="41393" y="-6814"/>
                      <a:pt x="57585" y="3664"/>
                      <a:pt x="66158" y="8426"/>
                    </a:cubicBezTo>
                    <a:close/>
                  </a:path>
                </a:pathLst>
              </a:custGeom>
              <a:solidFill>
                <a:srgbClr val="221101"/>
              </a:solidFill>
              <a:ln w="9525" cap="flat">
                <a:noFill/>
                <a:prstDash val="solid"/>
                <a:miter/>
              </a:ln>
            </p:spPr>
            <p:txBody>
              <a:bodyPr rtlCol="0" anchor="ctr"/>
              <a:lstStyle/>
              <a:p>
                <a:endParaRPr lang="en-US"/>
              </a:p>
            </p:txBody>
          </p:sp>
          <p:sp>
            <p:nvSpPr>
              <p:cNvPr id="216" name="Freeform: Shape 1620">
                <a:extLst>
                  <a:ext uri="{FF2B5EF4-FFF2-40B4-BE49-F238E27FC236}">
                    <a16:creationId xmlns:a16="http://schemas.microsoft.com/office/drawing/2014/main" id="{7B8B13C7-E89F-E946-52ED-BD3002DA2148}"/>
                  </a:ext>
                </a:extLst>
              </p:cNvPr>
              <p:cNvSpPr/>
              <p:nvPr/>
            </p:nvSpPr>
            <p:spPr>
              <a:xfrm>
                <a:off x="7768829" y="2328731"/>
                <a:ext cx="251846" cy="321909"/>
              </a:xfrm>
              <a:custGeom>
                <a:avLst/>
                <a:gdLst>
                  <a:gd name="connsiteX0" fmla="*/ 23447 w 68214"/>
                  <a:gd name="connsiteY0" fmla="*/ 83275 h 87191"/>
                  <a:gd name="connsiteX1" fmla="*/ 7254 w 68214"/>
                  <a:gd name="connsiteY1" fmla="*/ 65178 h 87191"/>
                  <a:gd name="connsiteX2" fmla="*/ 20589 w 68214"/>
                  <a:gd name="connsiteY2" fmla="*/ 3265 h 87191"/>
                  <a:gd name="connsiteX3" fmla="*/ 68214 w 68214"/>
                  <a:gd name="connsiteY3" fmla="*/ 9933 h 87191"/>
                  <a:gd name="connsiteX4" fmla="*/ 68214 w 68214"/>
                  <a:gd name="connsiteY4" fmla="*/ 15648 h 87191"/>
                  <a:gd name="connsiteX5" fmla="*/ 39639 w 68214"/>
                  <a:gd name="connsiteY5" fmla="*/ 27078 h 87191"/>
                  <a:gd name="connsiteX6" fmla="*/ 27257 w 68214"/>
                  <a:gd name="connsiteY6" fmla="*/ 48033 h 87191"/>
                  <a:gd name="connsiteX7" fmla="*/ 46307 w 68214"/>
                  <a:gd name="connsiteY7" fmla="*/ 84228 h 87191"/>
                  <a:gd name="connsiteX8" fmla="*/ 23447 w 68214"/>
                  <a:gd name="connsiteY8" fmla="*/ 83275 h 8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14" h="87191">
                    <a:moveTo>
                      <a:pt x="23447" y="83275"/>
                    </a:moveTo>
                    <a:cubicBezTo>
                      <a:pt x="17732" y="79465"/>
                      <a:pt x="13922" y="78513"/>
                      <a:pt x="7254" y="65178"/>
                    </a:cubicBezTo>
                    <a:cubicBezTo>
                      <a:pt x="-3223" y="45175"/>
                      <a:pt x="-5128" y="12790"/>
                      <a:pt x="20589" y="3265"/>
                    </a:cubicBezTo>
                    <a:cubicBezTo>
                      <a:pt x="45354" y="-5307"/>
                      <a:pt x="62499" y="5170"/>
                      <a:pt x="68214" y="9933"/>
                    </a:cubicBezTo>
                    <a:cubicBezTo>
                      <a:pt x="68214" y="9933"/>
                      <a:pt x="68214" y="11838"/>
                      <a:pt x="68214" y="15648"/>
                    </a:cubicBezTo>
                    <a:cubicBezTo>
                      <a:pt x="60594" y="16600"/>
                      <a:pt x="44402" y="18505"/>
                      <a:pt x="39639" y="27078"/>
                    </a:cubicBezTo>
                    <a:cubicBezTo>
                      <a:pt x="32972" y="37555"/>
                      <a:pt x="26304" y="34698"/>
                      <a:pt x="27257" y="48033"/>
                    </a:cubicBezTo>
                    <a:cubicBezTo>
                      <a:pt x="28209" y="60415"/>
                      <a:pt x="25352" y="77560"/>
                      <a:pt x="46307" y="84228"/>
                    </a:cubicBezTo>
                    <a:cubicBezTo>
                      <a:pt x="38687" y="89943"/>
                      <a:pt x="28209" y="86133"/>
                      <a:pt x="23447" y="83275"/>
                    </a:cubicBezTo>
                    <a:close/>
                  </a:path>
                </a:pathLst>
              </a:custGeom>
              <a:solidFill>
                <a:srgbClr val="341C09"/>
              </a:solidFill>
              <a:ln w="9525" cap="flat">
                <a:noFill/>
                <a:prstDash val="solid"/>
                <a:miter/>
              </a:ln>
            </p:spPr>
            <p:txBody>
              <a:bodyPr rtlCol="0" anchor="ctr"/>
              <a:lstStyle/>
              <a:p>
                <a:endParaRPr lang="en-US"/>
              </a:p>
            </p:txBody>
          </p:sp>
          <p:sp>
            <p:nvSpPr>
              <p:cNvPr id="217" name="Freeform: Shape 1621">
                <a:extLst>
                  <a:ext uri="{FF2B5EF4-FFF2-40B4-BE49-F238E27FC236}">
                    <a16:creationId xmlns:a16="http://schemas.microsoft.com/office/drawing/2014/main" id="{A8A0F94A-FA5D-2DEE-0D43-9AE075E12712}"/>
                  </a:ext>
                </a:extLst>
              </p:cNvPr>
              <p:cNvSpPr/>
              <p:nvPr/>
            </p:nvSpPr>
            <p:spPr>
              <a:xfrm>
                <a:off x="7810655" y="2657149"/>
                <a:ext cx="220567" cy="104949"/>
              </a:xfrm>
              <a:custGeom>
                <a:avLst/>
                <a:gdLst>
                  <a:gd name="connsiteX0" fmla="*/ 44502 w 59742"/>
                  <a:gd name="connsiteY0" fmla="*/ 11466 h 28426"/>
                  <a:gd name="connsiteX1" fmla="*/ 59742 w 59742"/>
                  <a:gd name="connsiteY1" fmla="*/ 23849 h 28426"/>
                  <a:gd name="connsiteX2" fmla="*/ 687 w 59742"/>
                  <a:gd name="connsiteY2" fmla="*/ 16229 h 28426"/>
                  <a:gd name="connsiteX3" fmla="*/ 8307 w 59742"/>
                  <a:gd name="connsiteY3" fmla="*/ 36 h 28426"/>
                  <a:gd name="connsiteX4" fmla="*/ 44502 w 59742"/>
                  <a:gd name="connsiteY4" fmla="*/ 11466 h 2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42" h="28426">
                    <a:moveTo>
                      <a:pt x="44502" y="11466"/>
                    </a:moveTo>
                    <a:lnTo>
                      <a:pt x="59742" y="23849"/>
                    </a:lnTo>
                    <a:cubicBezTo>
                      <a:pt x="59742" y="23849"/>
                      <a:pt x="14975" y="38136"/>
                      <a:pt x="687" y="16229"/>
                    </a:cubicBezTo>
                    <a:cubicBezTo>
                      <a:pt x="-1218" y="13371"/>
                      <a:pt x="687" y="2894"/>
                      <a:pt x="8307" y="36"/>
                    </a:cubicBezTo>
                    <a:cubicBezTo>
                      <a:pt x="8307" y="-916"/>
                      <a:pt x="10212" y="17181"/>
                      <a:pt x="44502" y="11466"/>
                    </a:cubicBezTo>
                    <a:close/>
                  </a:path>
                </a:pathLst>
              </a:custGeom>
              <a:solidFill>
                <a:srgbClr val="DEF0F9"/>
              </a:solidFill>
              <a:ln w="9525" cap="flat">
                <a:noFill/>
                <a:prstDash val="solid"/>
                <a:miter/>
              </a:ln>
            </p:spPr>
            <p:txBody>
              <a:bodyPr rtlCol="0" anchor="ctr"/>
              <a:lstStyle/>
              <a:p>
                <a:endParaRPr lang="en-US"/>
              </a:p>
            </p:txBody>
          </p:sp>
          <p:sp>
            <p:nvSpPr>
              <p:cNvPr id="218" name="Freeform: Shape 1622">
                <a:extLst>
                  <a:ext uri="{FF2B5EF4-FFF2-40B4-BE49-F238E27FC236}">
                    <a16:creationId xmlns:a16="http://schemas.microsoft.com/office/drawing/2014/main" id="{ADB2E3C9-7718-01D3-7537-0BD551C8B0CD}"/>
                  </a:ext>
                </a:extLst>
              </p:cNvPr>
              <p:cNvSpPr/>
              <p:nvPr/>
            </p:nvSpPr>
            <p:spPr>
              <a:xfrm>
                <a:off x="8027988" y="2783880"/>
                <a:ext cx="591856" cy="427928"/>
              </a:xfrm>
              <a:custGeom>
                <a:avLst/>
                <a:gdLst>
                  <a:gd name="connsiteX0" fmla="*/ 12307 w 160308"/>
                  <a:gd name="connsiteY0" fmla="*/ 0 h 115907"/>
                  <a:gd name="connsiteX1" fmla="*/ 49454 w 160308"/>
                  <a:gd name="connsiteY1" fmla="*/ 80962 h 115907"/>
                  <a:gd name="connsiteX2" fmla="*/ 116129 w 160308"/>
                  <a:gd name="connsiteY2" fmla="*/ 51435 h 115907"/>
                  <a:gd name="connsiteX3" fmla="*/ 127559 w 160308"/>
                  <a:gd name="connsiteY3" fmla="*/ 36195 h 115907"/>
                  <a:gd name="connsiteX4" fmla="*/ 135179 w 160308"/>
                  <a:gd name="connsiteY4" fmla="*/ 29528 h 115907"/>
                  <a:gd name="connsiteX5" fmla="*/ 134227 w 160308"/>
                  <a:gd name="connsiteY5" fmla="*/ 36195 h 115907"/>
                  <a:gd name="connsiteX6" fmla="*/ 133274 w 160308"/>
                  <a:gd name="connsiteY6" fmla="*/ 43815 h 115907"/>
                  <a:gd name="connsiteX7" fmla="*/ 158039 w 160308"/>
                  <a:gd name="connsiteY7" fmla="*/ 37147 h 115907"/>
                  <a:gd name="connsiteX8" fmla="*/ 153277 w 160308"/>
                  <a:gd name="connsiteY8" fmla="*/ 49530 h 115907"/>
                  <a:gd name="connsiteX9" fmla="*/ 126607 w 160308"/>
                  <a:gd name="connsiteY9" fmla="*/ 65723 h 115907"/>
                  <a:gd name="connsiteX10" fmla="*/ 49454 w 160308"/>
                  <a:gd name="connsiteY10" fmla="*/ 115253 h 115907"/>
                  <a:gd name="connsiteX11" fmla="*/ 49454 w 160308"/>
                  <a:gd name="connsiteY11" fmla="*/ 115253 h 115907"/>
                  <a:gd name="connsiteX12" fmla="*/ 38977 w 160308"/>
                  <a:gd name="connsiteY12" fmla="*/ 114300 h 115907"/>
                  <a:gd name="connsiteX13" fmla="*/ 877 w 160308"/>
                  <a:gd name="connsiteY13" fmla="*/ 26670 h 115907"/>
                  <a:gd name="connsiteX14" fmla="*/ 12307 w 160308"/>
                  <a:gd name="connsiteY14" fmla="*/ 0 h 11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308" h="115907">
                    <a:moveTo>
                      <a:pt x="12307" y="0"/>
                    </a:moveTo>
                    <a:cubicBezTo>
                      <a:pt x="26594" y="0"/>
                      <a:pt x="36119" y="44767"/>
                      <a:pt x="49454" y="80962"/>
                    </a:cubicBezTo>
                    <a:lnTo>
                      <a:pt x="116129" y="51435"/>
                    </a:lnTo>
                    <a:cubicBezTo>
                      <a:pt x="118987" y="47625"/>
                      <a:pt x="124702" y="40957"/>
                      <a:pt x="127559" y="36195"/>
                    </a:cubicBezTo>
                    <a:cubicBezTo>
                      <a:pt x="130417" y="30480"/>
                      <a:pt x="133274" y="29528"/>
                      <a:pt x="135179" y="29528"/>
                    </a:cubicBezTo>
                    <a:cubicBezTo>
                      <a:pt x="136132" y="29528"/>
                      <a:pt x="135179" y="33338"/>
                      <a:pt x="134227" y="36195"/>
                    </a:cubicBezTo>
                    <a:cubicBezTo>
                      <a:pt x="134227" y="39053"/>
                      <a:pt x="129464" y="44767"/>
                      <a:pt x="133274" y="43815"/>
                    </a:cubicBezTo>
                    <a:cubicBezTo>
                      <a:pt x="137084" y="42863"/>
                      <a:pt x="153277" y="33338"/>
                      <a:pt x="158039" y="37147"/>
                    </a:cubicBezTo>
                    <a:cubicBezTo>
                      <a:pt x="159944" y="39053"/>
                      <a:pt x="163754" y="37147"/>
                      <a:pt x="153277" y="49530"/>
                    </a:cubicBezTo>
                    <a:cubicBezTo>
                      <a:pt x="145657" y="58103"/>
                      <a:pt x="133274" y="62865"/>
                      <a:pt x="126607" y="65723"/>
                    </a:cubicBezTo>
                    <a:cubicBezTo>
                      <a:pt x="95174" y="96203"/>
                      <a:pt x="49454" y="115253"/>
                      <a:pt x="49454" y="115253"/>
                    </a:cubicBezTo>
                    <a:lnTo>
                      <a:pt x="49454" y="115253"/>
                    </a:lnTo>
                    <a:cubicBezTo>
                      <a:pt x="44692" y="117158"/>
                      <a:pt x="38977" y="114300"/>
                      <a:pt x="38977" y="114300"/>
                    </a:cubicBezTo>
                    <a:cubicBezTo>
                      <a:pt x="17069" y="96203"/>
                      <a:pt x="4687" y="60007"/>
                      <a:pt x="877" y="26670"/>
                    </a:cubicBezTo>
                    <a:cubicBezTo>
                      <a:pt x="-3886" y="1905"/>
                      <a:pt x="12307" y="0"/>
                      <a:pt x="12307" y="0"/>
                    </a:cubicBezTo>
                    <a:close/>
                  </a:path>
                </a:pathLst>
              </a:custGeom>
              <a:solidFill>
                <a:srgbClr val="EFB185"/>
              </a:solidFill>
              <a:ln w="9525" cap="flat">
                <a:noFill/>
                <a:prstDash val="solid"/>
                <a:miter/>
              </a:ln>
            </p:spPr>
            <p:txBody>
              <a:bodyPr rtlCol="0" anchor="ctr"/>
              <a:lstStyle/>
              <a:p>
                <a:endParaRPr lang="en-US"/>
              </a:p>
            </p:txBody>
          </p:sp>
          <p:sp>
            <p:nvSpPr>
              <p:cNvPr id="219" name="Freeform: Shape 1623">
                <a:extLst>
                  <a:ext uri="{FF2B5EF4-FFF2-40B4-BE49-F238E27FC236}">
                    <a16:creationId xmlns:a16="http://schemas.microsoft.com/office/drawing/2014/main" id="{AB1F00D2-0316-1E46-5C79-02B65F14B868}"/>
                  </a:ext>
                </a:extLst>
              </p:cNvPr>
              <p:cNvSpPr/>
              <p:nvPr/>
            </p:nvSpPr>
            <p:spPr>
              <a:xfrm>
                <a:off x="8013641" y="2770940"/>
                <a:ext cx="171224" cy="275840"/>
              </a:xfrm>
              <a:custGeom>
                <a:avLst/>
                <a:gdLst>
                  <a:gd name="connsiteX0" fmla="*/ 20955 w 46377"/>
                  <a:gd name="connsiteY0" fmla="*/ 648 h 74713"/>
                  <a:gd name="connsiteX1" fmla="*/ 0 w 46377"/>
                  <a:gd name="connsiteY1" fmla="*/ 22555 h 74713"/>
                  <a:gd name="connsiteX2" fmla="*/ 8573 w 46377"/>
                  <a:gd name="connsiteY2" fmla="*/ 70180 h 74713"/>
                  <a:gd name="connsiteX3" fmla="*/ 45720 w 46377"/>
                  <a:gd name="connsiteY3" fmla="*/ 60655 h 74713"/>
                  <a:gd name="connsiteX4" fmla="*/ 20955 w 46377"/>
                  <a:gd name="connsiteY4" fmla="*/ 648 h 7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7" h="74713">
                    <a:moveTo>
                      <a:pt x="20955" y="648"/>
                    </a:moveTo>
                    <a:cubicBezTo>
                      <a:pt x="13335" y="-1257"/>
                      <a:pt x="0" y="-305"/>
                      <a:pt x="0" y="22555"/>
                    </a:cubicBezTo>
                    <a:cubicBezTo>
                      <a:pt x="0" y="44463"/>
                      <a:pt x="953" y="52083"/>
                      <a:pt x="8573" y="70180"/>
                    </a:cubicBezTo>
                    <a:cubicBezTo>
                      <a:pt x="12383" y="78753"/>
                      <a:pt x="39053" y="74943"/>
                      <a:pt x="45720" y="60655"/>
                    </a:cubicBezTo>
                    <a:cubicBezTo>
                      <a:pt x="49530" y="52083"/>
                      <a:pt x="36195" y="5410"/>
                      <a:pt x="20955" y="648"/>
                    </a:cubicBezTo>
                    <a:close/>
                  </a:path>
                </a:pathLst>
              </a:custGeom>
              <a:solidFill>
                <a:srgbClr val="DEF0F9"/>
              </a:solidFill>
              <a:ln w="9525" cap="flat">
                <a:noFill/>
                <a:prstDash val="solid"/>
                <a:miter/>
              </a:ln>
            </p:spPr>
            <p:txBody>
              <a:bodyPr rtlCol="0" anchor="ctr"/>
              <a:lstStyle/>
              <a:p>
                <a:endParaRPr lang="en-US"/>
              </a:p>
            </p:txBody>
          </p:sp>
        </p:grpSp>
      </p:grpSp>
      <p:grpSp>
        <p:nvGrpSpPr>
          <p:cNvPr id="244" name="Group 243">
            <a:extLst>
              <a:ext uri="{FF2B5EF4-FFF2-40B4-BE49-F238E27FC236}">
                <a16:creationId xmlns:a16="http://schemas.microsoft.com/office/drawing/2014/main" id="{78318E36-3AC7-9856-48E3-66B80E3F1A58}"/>
              </a:ext>
            </a:extLst>
          </p:cNvPr>
          <p:cNvGrpSpPr/>
          <p:nvPr/>
        </p:nvGrpSpPr>
        <p:grpSpPr>
          <a:xfrm>
            <a:off x="6250661" y="2412110"/>
            <a:ext cx="1370965" cy="1390651"/>
            <a:chOff x="5875660" y="2257424"/>
            <a:chExt cx="1370965" cy="1390651"/>
          </a:xfrm>
        </p:grpSpPr>
        <p:sp>
          <p:nvSpPr>
            <p:cNvPr id="245" name="Freeform: Shape 1770">
              <a:extLst>
                <a:ext uri="{FF2B5EF4-FFF2-40B4-BE49-F238E27FC236}">
                  <a16:creationId xmlns:a16="http://schemas.microsoft.com/office/drawing/2014/main" id="{0ADAF3C5-7725-5EB1-12E4-C2C2B118E397}"/>
                </a:ext>
              </a:extLst>
            </p:cNvPr>
            <p:cNvSpPr/>
            <p:nvPr/>
          </p:nvSpPr>
          <p:spPr>
            <a:xfrm>
              <a:off x="6221729" y="3308850"/>
              <a:ext cx="584990" cy="339225"/>
            </a:xfrm>
            <a:custGeom>
              <a:avLst/>
              <a:gdLst>
                <a:gd name="connsiteX0" fmla="*/ 181928 w 482917"/>
                <a:gd name="connsiteY0" fmla="*/ 0 h 280035"/>
                <a:gd name="connsiteX1" fmla="*/ 482918 w 482917"/>
                <a:gd name="connsiteY1" fmla="*/ 174308 h 280035"/>
                <a:gd name="connsiteX2" fmla="*/ 301943 w 482917"/>
                <a:gd name="connsiteY2" fmla="*/ 280035 h 280035"/>
                <a:gd name="connsiteX3" fmla="*/ 0 w 482917"/>
                <a:gd name="connsiteY3" fmla="*/ 105727 h 280035"/>
              </a:gdLst>
              <a:ahLst/>
              <a:cxnLst>
                <a:cxn ang="0">
                  <a:pos x="connsiteX0" y="connsiteY0"/>
                </a:cxn>
                <a:cxn ang="0">
                  <a:pos x="connsiteX1" y="connsiteY1"/>
                </a:cxn>
                <a:cxn ang="0">
                  <a:pos x="connsiteX2" y="connsiteY2"/>
                </a:cxn>
                <a:cxn ang="0">
                  <a:pos x="connsiteX3" y="connsiteY3"/>
                </a:cxn>
              </a:cxnLst>
              <a:rect l="l" t="t" r="r" b="b"/>
              <a:pathLst>
                <a:path w="482917" h="280035">
                  <a:moveTo>
                    <a:pt x="181928" y="0"/>
                  </a:moveTo>
                  <a:lnTo>
                    <a:pt x="482918" y="174308"/>
                  </a:lnTo>
                  <a:lnTo>
                    <a:pt x="301943" y="280035"/>
                  </a:lnTo>
                  <a:lnTo>
                    <a:pt x="0" y="105727"/>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246" name="Graphic 1552">
              <a:extLst>
                <a:ext uri="{FF2B5EF4-FFF2-40B4-BE49-F238E27FC236}">
                  <a16:creationId xmlns:a16="http://schemas.microsoft.com/office/drawing/2014/main" id="{E62F4C00-0145-8755-77CB-A33621AD3022}"/>
                </a:ext>
              </a:extLst>
            </p:cNvPr>
            <p:cNvGrpSpPr/>
            <p:nvPr/>
          </p:nvGrpSpPr>
          <p:grpSpPr>
            <a:xfrm>
              <a:off x="6958943" y="2778443"/>
              <a:ext cx="287682" cy="500761"/>
              <a:chOff x="6396989" y="3128962"/>
              <a:chExt cx="237486" cy="413385"/>
            </a:xfrm>
          </p:grpSpPr>
          <p:sp>
            <p:nvSpPr>
              <p:cNvPr id="345" name="Freeform: Shape 1870">
                <a:extLst>
                  <a:ext uri="{FF2B5EF4-FFF2-40B4-BE49-F238E27FC236}">
                    <a16:creationId xmlns:a16="http://schemas.microsoft.com/office/drawing/2014/main" id="{F552A8E7-6A60-754C-E659-DBAEBE7A6BC7}"/>
                  </a:ext>
                </a:extLst>
              </p:cNvPr>
              <p:cNvSpPr/>
              <p:nvPr/>
            </p:nvSpPr>
            <p:spPr>
              <a:xfrm>
                <a:off x="6421516" y="3442690"/>
                <a:ext cx="170973" cy="99657"/>
              </a:xfrm>
              <a:custGeom>
                <a:avLst/>
                <a:gdLst>
                  <a:gd name="connsiteX0" fmla="*/ 145971 w 170973"/>
                  <a:gd name="connsiteY0" fmla="*/ 14885 h 99657"/>
                  <a:gd name="connsiteX1" fmla="*/ 145971 w 170973"/>
                  <a:gd name="connsiteY1" fmla="*/ 85370 h 99657"/>
                  <a:gd name="connsiteX2" fmla="*/ 25003 w 170973"/>
                  <a:gd name="connsiteY2" fmla="*/ 85370 h 99657"/>
                  <a:gd name="connsiteX3" fmla="*/ 25003 w 170973"/>
                  <a:gd name="connsiteY3" fmla="*/ 15837 h 99657"/>
                  <a:gd name="connsiteX4" fmla="*/ 145971 w 170973"/>
                  <a:gd name="connsiteY4" fmla="*/ 14885 h 9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 h="99657">
                    <a:moveTo>
                      <a:pt x="145971" y="14885"/>
                    </a:moveTo>
                    <a:cubicBezTo>
                      <a:pt x="179308" y="33935"/>
                      <a:pt x="179308" y="65367"/>
                      <a:pt x="145971" y="85370"/>
                    </a:cubicBezTo>
                    <a:cubicBezTo>
                      <a:pt x="112633" y="104420"/>
                      <a:pt x="58341" y="104420"/>
                      <a:pt x="25003" y="85370"/>
                    </a:cubicBezTo>
                    <a:cubicBezTo>
                      <a:pt x="-8334" y="66320"/>
                      <a:pt x="-8334" y="34887"/>
                      <a:pt x="25003" y="15837"/>
                    </a:cubicBezTo>
                    <a:cubicBezTo>
                      <a:pt x="58341" y="-5118"/>
                      <a:pt x="112633" y="-5118"/>
                      <a:pt x="145971" y="14885"/>
                    </a:cubicBez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346" name="Freeform: Shape 1871">
                <a:extLst>
                  <a:ext uri="{FF2B5EF4-FFF2-40B4-BE49-F238E27FC236}">
                    <a16:creationId xmlns:a16="http://schemas.microsoft.com/office/drawing/2014/main" id="{D299207A-50B5-2C6A-29D0-B1070F0DD761}"/>
                  </a:ext>
                </a:extLst>
              </p:cNvPr>
              <p:cNvSpPr/>
              <p:nvPr/>
            </p:nvSpPr>
            <p:spPr>
              <a:xfrm>
                <a:off x="6438900" y="3394710"/>
                <a:ext cx="170497" cy="142160"/>
              </a:xfrm>
              <a:custGeom>
                <a:avLst/>
                <a:gdLst>
                  <a:gd name="connsiteX0" fmla="*/ 170498 w 170497"/>
                  <a:gd name="connsiteY0" fmla="*/ 0 h 142160"/>
                  <a:gd name="connsiteX1" fmla="*/ 0 w 170497"/>
                  <a:gd name="connsiteY1" fmla="*/ 2857 h 142160"/>
                  <a:gd name="connsiteX2" fmla="*/ 20955 w 170497"/>
                  <a:gd name="connsiteY2" fmla="*/ 108585 h 142160"/>
                  <a:gd name="connsiteX3" fmla="*/ 20955 w 170497"/>
                  <a:gd name="connsiteY3" fmla="*/ 108585 h 142160"/>
                  <a:gd name="connsiteX4" fmla="*/ 40005 w 170497"/>
                  <a:gd name="connsiteY4" fmla="*/ 131445 h 142160"/>
                  <a:gd name="connsiteX5" fmla="*/ 131445 w 170497"/>
                  <a:gd name="connsiteY5" fmla="*/ 131445 h 142160"/>
                  <a:gd name="connsiteX6" fmla="*/ 150495 w 170497"/>
                  <a:gd name="connsiteY6" fmla="*/ 108585 h 142160"/>
                  <a:gd name="connsiteX7" fmla="*/ 150495 w 170497"/>
                  <a:gd name="connsiteY7" fmla="*/ 108585 h 142160"/>
                  <a:gd name="connsiteX8" fmla="*/ 170498 w 170497"/>
                  <a:gd name="connsiteY8" fmla="*/ 0 h 1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497" h="142160">
                    <a:moveTo>
                      <a:pt x="170498" y="0"/>
                    </a:moveTo>
                    <a:lnTo>
                      <a:pt x="0" y="2857"/>
                    </a:lnTo>
                    <a:lnTo>
                      <a:pt x="20955" y="108585"/>
                    </a:lnTo>
                    <a:lnTo>
                      <a:pt x="20955" y="108585"/>
                    </a:lnTo>
                    <a:cubicBezTo>
                      <a:pt x="21908" y="117157"/>
                      <a:pt x="28575" y="124777"/>
                      <a:pt x="40005" y="131445"/>
                    </a:cubicBezTo>
                    <a:cubicBezTo>
                      <a:pt x="65723" y="145732"/>
                      <a:pt x="106680" y="145732"/>
                      <a:pt x="131445" y="131445"/>
                    </a:cubicBezTo>
                    <a:cubicBezTo>
                      <a:pt x="142875" y="124777"/>
                      <a:pt x="148590" y="117157"/>
                      <a:pt x="150495" y="108585"/>
                    </a:cubicBezTo>
                    <a:lnTo>
                      <a:pt x="150495" y="108585"/>
                    </a:lnTo>
                    <a:lnTo>
                      <a:pt x="170498" y="0"/>
                    </a:lnTo>
                    <a:close/>
                  </a:path>
                </a:pathLst>
              </a:custGeom>
              <a:solidFill>
                <a:srgbClr val="FFDF02"/>
              </a:solidFill>
              <a:ln w="9525" cap="flat">
                <a:noFill/>
                <a:prstDash val="solid"/>
                <a:miter/>
              </a:ln>
            </p:spPr>
            <p:txBody>
              <a:bodyPr rtlCol="0" anchor="ctr"/>
              <a:lstStyle/>
              <a:p>
                <a:endParaRPr lang="en-US"/>
              </a:p>
            </p:txBody>
          </p:sp>
          <p:sp>
            <p:nvSpPr>
              <p:cNvPr id="347" name="Freeform: Shape 1872">
                <a:extLst>
                  <a:ext uri="{FF2B5EF4-FFF2-40B4-BE49-F238E27FC236}">
                    <a16:creationId xmlns:a16="http://schemas.microsoft.com/office/drawing/2014/main" id="{382F1767-FD00-65CA-C2CD-28E152A8FCD9}"/>
                  </a:ext>
                </a:extLst>
              </p:cNvPr>
              <p:cNvSpPr/>
              <p:nvPr/>
            </p:nvSpPr>
            <p:spPr>
              <a:xfrm>
                <a:off x="6437709" y="3345296"/>
                <a:ext cx="170973" cy="98943"/>
              </a:xfrm>
              <a:custGeom>
                <a:avLst/>
                <a:gdLst>
                  <a:gd name="connsiteX0" fmla="*/ 145971 w 170973"/>
                  <a:gd name="connsiteY0" fmla="*/ 14171 h 98943"/>
                  <a:gd name="connsiteX1" fmla="*/ 145971 w 170973"/>
                  <a:gd name="connsiteY1" fmla="*/ 84656 h 98943"/>
                  <a:gd name="connsiteX2" fmla="*/ 25003 w 170973"/>
                  <a:gd name="connsiteY2" fmla="*/ 84656 h 98943"/>
                  <a:gd name="connsiteX3" fmla="*/ 25003 w 170973"/>
                  <a:gd name="connsiteY3" fmla="*/ 15123 h 98943"/>
                  <a:gd name="connsiteX4" fmla="*/ 145971 w 170973"/>
                  <a:gd name="connsiteY4" fmla="*/ 14171 h 98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 h="98943">
                    <a:moveTo>
                      <a:pt x="145971" y="14171"/>
                    </a:moveTo>
                    <a:cubicBezTo>
                      <a:pt x="179308" y="33221"/>
                      <a:pt x="179308" y="64653"/>
                      <a:pt x="145971" y="84656"/>
                    </a:cubicBezTo>
                    <a:cubicBezTo>
                      <a:pt x="112633" y="103706"/>
                      <a:pt x="58341" y="103706"/>
                      <a:pt x="25003" y="84656"/>
                    </a:cubicBezTo>
                    <a:cubicBezTo>
                      <a:pt x="-8334" y="65606"/>
                      <a:pt x="-8334" y="34173"/>
                      <a:pt x="25003" y="15123"/>
                    </a:cubicBezTo>
                    <a:cubicBezTo>
                      <a:pt x="58341" y="-4879"/>
                      <a:pt x="112633" y="-4879"/>
                      <a:pt x="145971" y="14171"/>
                    </a:cubicBezTo>
                    <a:close/>
                  </a:path>
                </a:pathLst>
              </a:custGeom>
              <a:solidFill>
                <a:srgbClr val="FFE85F"/>
              </a:solidFill>
              <a:ln w="9525" cap="flat">
                <a:noFill/>
                <a:prstDash val="solid"/>
                <a:miter/>
              </a:ln>
            </p:spPr>
            <p:txBody>
              <a:bodyPr rtlCol="0" anchor="ctr"/>
              <a:lstStyle/>
              <a:p>
                <a:endParaRPr lang="en-US"/>
              </a:p>
            </p:txBody>
          </p:sp>
          <p:sp>
            <p:nvSpPr>
              <p:cNvPr id="348" name="Freeform: Shape 1873">
                <a:extLst>
                  <a:ext uri="{FF2B5EF4-FFF2-40B4-BE49-F238E27FC236}">
                    <a16:creationId xmlns:a16="http://schemas.microsoft.com/office/drawing/2014/main" id="{2C609A5F-A08E-69EA-677D-97DF6238D248}"/>
                  </a:ext>
                </a:extLst>
              </p:cNvPr>
              <p:cNvSpPr/>
              <p:nvPr/>
            </p:nvSpPr>
            <p:spPr>
              <a:xfrm>
                <a:off x="6458426" y="3358276"/>
                <a:ext cx="125730" cy="72866"/>
              </a:xfrm>
              <a:custGeom>
                <a:avLst/>
                <a:gdLst>
                  <a:gd name="connsiteX0" fmla="*/ 107156 w 125730"/>
                  <a:gd name="connsiteY0" fmla="*/ 10716 h 72866"/>
                  <a:gd name="connsiteX1" fmla="*/ 107156 w 125730"/>
                  <a:gd name="connsiteY1" fmla="*/ 62151 h 72866"/>
                  <a:gd name="connsiteX2" fmla="*/ 18574 w 125730"/>
                  <a:gd name="connsiteY2" fmla="*/ 62151 h 72866"/>
                  <a:gd name="connsiteX3" fmla="*/ 18574 w 125730"/>
                  <a:gd name="connsiteY3" fmla="*/ 10716 h 72866"/>
                  <a:gd name="connsiteX4" fmla="*/ 107156 w 125730"/>
                  <a:gd name="connsiteY4" fmla="*/ 10716 h 72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 h="72866">
                    <a:moveTo>
                      <a:pt x="107156" y="10716"/>
                    </a:moveTo>
                    <a:cubicBezTo>
                      <a:pt x="131921" y="25003"/>
                      <a:pt x="131921" y="47863"/>
                      <a:pt x="107156" y="62151"/>
                    </a:cubicBezTo>
                    <a:cubicBezTo>
                      <a:pt x="83344" y="76438"/>
                      <a:pt x="43339" y="76438"/>
                      <a:pt x="18574" y="62151"/>
                    </a:cubicBezTo>
                    <a:cubicBezTo>
                      <a:pt x="-6191" y="47863"/>
                      <a:pt x="-6191" y="25003"/>
                      <a:pt x="18574" y="10716"/>
                    </a:cubicBezTo>
                    <a:cubicBezTo>
                      <a:pt x="43339" y="-3572"/>
                      <a:pt x="82391" y="-3572"/>
                      <a:pt x="107156" y="10716"/>
                    </a:cubicBezTo>
                    <a:close/>
                  </a:path>
                </a:pathLst>
              </a:custGeom>
              <a:solidFill>
                <a:srgbClr val="4D9B12"/>
              </a:solidFill>
              <a:ln w="9525" cap="flat">
                <a:noFill/>
                <a:prstDash val="solid"/>
                <a:miter/>
              </a:ln>
            </p:spPr>
            <p:txBody>
              <a:bodyPr rtlCol="0" anchor="ctr"/>
              <a:lstStyle/>
              <a:p>
                <a:endParaRPr lang="en-US"/>
              </a:p>
            </p:txBody>
          </p:sp>
          <p:grpSp>
            <p:nvGrpSpPr>
              <p:cNvPr id="349" name="Graphic 1552">
                <a:extLst>
                  <a:ext uri="{FF2B5EF4-FFF2-40B4-BE49-F238E27FC236}">
                    <a16:creationId xmlns:a16="http://schemas.microsoft.com/office/drawing/2014/main" id="{03BA6A4D-1661-2C7D-1726-3D6A746F8406}"/>
                  </a:ext>
                </a:extLst>
              </p:cNvPr>
              <p:cNvGrpSpPr/>
              <p:nvPr/>
            </p:nvGrpSpPr>
            <p:grpSpPr>
              <a:xfrm>
                <a:off x="6396989" y="3128962"/>
                <a:ext cx="237486" cy="282363"/>
                <a:chOff x="6396989" y="3128962"/>
                <a:chExt cx="237486" cy="282363"/>
              </a:xfrm>
            </p:grpSpPr>
            <p:sp>
              <p:nvSpPr>
                <p:cNvPr id="350" name="Freeform: Shape 1875">
                  <a:extLst>
                    <a:ext uri="{FF2B5EF4-FFF2-40B4-BE49-F238E27FC236}">
                      <a16:creationId xmlns:a16="http://schemas.microsoft.com/office/drawing/2014/main" id="{4E28B65A-8800-956B-024D-43FE00B288B8}"/>
                    </a:ext>
                  </a:extLst>
                </p:cNvPr>
                <p:cNvSpPr/>
                <p:nvPr/>
              </p:nvSpPr>
              <p:spPr>
                <a:xfrm>
                  <a:off x="6430995" y="3137534"/>
                  <a:ext cx="65281" cy="264795"/>
                </a:xfrm>
                <a:custGeom>
                  <a:avLst/>
                  <a:gdLst>
                    <a:gd name="connsiteX0" fmla="*/ 30764 w 65281"/>
                    <a:gd name="connsiteY0" fmla="*/ 240983 h 264795"/>
                    <a:gd name="connsiteX1" fmla="*/ 29812 w 65281"/>
                    <a:gd name="connsiteY1" fmla="*/ 0 h 264795"/>
                    <a:gd name="connsiteX2" fmla="*/ 54577 w 65281"/>
                    <a:gd name="connsiteY2" fmla="*/ 264795 h 264795"/>
                    <a:gd name="connsiteX3" fmla="*/ 30764 w 65281"/>
                    <a:gd name="connsiteY3" fmla="*/ 240983 h 264795"/>
                  </a:gdLst>
                  <a:ahLst/>
                  <a:cxnLst>
                    <a:cxn ang="0">
                      <a:pos x="connsiteX0" y="connsiteY0"/>
                    </a:cxn>
                    <a:cxn ang="0">
                      <a:pos x="connsiteX1" y="connsiteY1"/>
                    </a:cxn>
                    <a:cxn ang="0">
                      <a:pos x="connsiteX2" y="connsiteY2"/>
                    </a:cxn>
                    <a:cxn ang="0">
                      <a:pos x="connsiteX3" y="connsiteY3"/>
                    </a:cxn>
                  </a:cxnLst>
                  <a:rect l="l" t="t" r="r" b="b"/>
                  <a:pathLst>
                    <a:path w="65281" h="264795">
                      <a:moveTo>
                        <a:pt x="30764" y="240983"/>
                      </a:moveTo>
                      <a:cubicBezTo>
                        <a:pt x="30764" y="240983"/>
                        <a:pt x="-37816" y="155258"/>
                        <a:pt x="29812" y="0"/>
                      </a:cubicBezTo>
                      <a:cubicBezTo>
                        <a:pt x="29812" y="0"/>
                        <a:pt x="88867" y="74295"/>
                        <a:pt x="54577" y="264795"/>
                      </a:cubicBezTo>
                      <a:cubicBezTo>
                        <a:pt x="54577" y="263843"/>
                        <a:pt x="41242" y="259080"/>
                        <a:pt x="30764" y="240983"/>
                      </a:cubicBezTo>
                      <a:close/>
                    </a:path>
                  </a:pathLst>
                </a:custGeom>
                <a:solidFill>
                  <a:srgbClr val="73C139"/>
                </a:solidFill>
                <a:ln w="9525" cap="flat">
                  <a:noFill/>
                  <a:prstDash val="solid"/>
                  <a:miter/>
                </a:ln>
              </p:spPr>
              <p:txBody>
                <a:bodyPr rtlCol="0" anchor="ctr"/>
                <a:lstStyle/>
                <a:p>
                  <a:endParaRPr lang="en-US"/>
                </a:p>
              </p:txBody>
            </p:sp>
            <p:sp>
              <p:nvSpPr>
                <p:cNvPr id="351" name="Freeform: Shape 1876">
                  <a:extLst>
                    <a:ext uri="{FF2B5EF4-FFF2-40B4-BE49-F238E27FC236}">
                      <a16:creationId xmlns:a16="http://schemas.microsoft.com/office/drawing/2014/main" id="{5D81962E-9BB9-F35B-793A-110DF2532B3C}"/>
                    </a:ext>
                  </a:extLst>
                </p:cNvPr>
                <p:cNvSpPr/>
                <p:nvPr/>
              </p:nvSpPr>
              <p:spPr>
                <a:xfrm>
                  <a:off x="6460807" y="3138487"/>
                  <a:ext cx="35242" cy="262889"/>
                </a:xfrm>
                <a:custGeom>
                  <a:avLst/>
                  <a:gdLst>
                    <a:gd name="connsiteX0" fmla="*/ 0 w 35242"/>
                    <a:gd name="connsiteY0" fmla="*/ 0 h 262889"/>
                    <a:gd name="connsiteX1" fmla="*/ 13335 w 35242"/>
                    <a:gd name="connsiteY1" fmla="*/ 255270 h 262889"/>
                    <a:gd name="connsiteX2" fmla="*/ 24765 w 35242"/>
                    <a:gd name="connsiteY2" fmla="*/ 262890 h 262889"/>
                    <a:gd name="connsiteX3" fmla="*/ 0 w 35242"/>
                    <a:gd name="connsiteY3" fmla="*/ 0 h 262889"/>
                  </a:gdLst>
                  <a:ahLst/>
                  <a:cxnLst>
                    <a:cxn ang="0">
                      <a:pos x="connsiteX0" y="connsiteY0"/>
                    </a:cxn>
                    <a:cxn ang="0">
                      <a:pos x="connsiteX1" y="connsiteY1"/>
                    </a:cxn>
                    <a:cxn ang="0">
                      <a:pos x="connsiteX2" y="connsiteY2"/>
                    </a:cxn>
                    <a:cxn ang="0">
                      <a:pos x="connsiteX3" y="connsiteY3"/>
                    </a:cxn>
                  </a:cxnLst>
                  <a:rect l="l" t="t" r="r" b="b"/>
                  <a:pathLst>
                    <a:path w="35242" h="262889">
                      <a:moveTo>
                        <a:pt x="0" y="0"/>
                      </a:moveTo>
                      <a:cubicBezTo>
                        <a:pt x="952" y="60007"/>
                        <a:pt x="4763" y="162877"/>
                        <a:pt x="13335" y="255270"/>
                      </a:cubicBezTo>
                      <a:cubicBezTo>
                        <a:pt x="20002" y="260985"/>
                        <a:pt x="24765" y="262890"/>
                        <a:pt x="24765" y="262890"/>
                      </a:cubicBezTo>
                      <a:cubicBezTo>
                        <a:pt x="56197" y="85725"/>
                        <a:pt x="7620" y="9525"/>
                        <a:pt x="0" y="0"/>
                      </a:cubicBezTo>
                      <a:close/>
                    </a:path>
                  </a:pathLst>
                </a:custGeom>
                <a:solidFill>
                  <a:srgbClr val="4D9B12"/>
                </a:solidFill>
                <a:ln w="9525" cap="flat">
                  <a:noFill/>
                  <a:prstDash val="solid"/>
                  <a:miter/>
                </a:ln>
              </p:spPr>
              <p:txBody>
                <a:bodyPr rtlCol="0" anchor="ctr"/>
                <a:lstStyle/>
                <a:p>
                  <a:endParaRPr lang="en-US"/>
                </a:p>
              </p:txBody>
            </p:sp>
            <p:sp>
              <p:nvSpPr>
                <p:cNvPr id="352" name="Freeform: Shape 1877">
                  <a:extLst>
                    <a:ext uri="{FF2B5EF4-FFF2-40B4-BE49-F238E27FC236}">
                      <a16:creationId xmlns:a16="http://schemas.microsoft.com/office/drawing/2014/main" id="{A75110AE-3087-935E-03C6-4462D0955DE0}"/>
                    </a:ext>
                  </a:extLst>
                </p:cNvPr>
                <p:cNvSpPr/>
                <p:nvPr/>
              </p:nvSpPr>
              <p:spPr>
                <a:xfrm>
                  <a:off x="6478630" y="3128962"/>
                  <a:ext cx="68249" cy="264882"/>
                </a:xfrm>
                <a:custGeom>
                  <a:avLst/>
                  <a:gdLst>
                    <a:gd name="connsiteX0" fmla="*/ 16467 w 68249"/>
                    <a:gd name="connsiteY0" fmla="*/ 239077 h 264882"/>
                    <a:gd name="connsiteX1" fmla="*/ 50757 w 68249"/>
                    <a:gd name="connsiteY1" fmla="*/ 0 h 264882"/>
                    <a:gd name="connsiteX2" fmla="*/ 36469 w 68249"/>
                    <a:gd name="connsiteY2" fmla="*/ 264795 h 264882"/>
                    <a:gd name="connsiteX3" fmla="*/ 16467 w 68249"/>
                    <a:gd name="connsiteY3" fmla="*/ 239077 h 264882"/>
                  </a:gdLst>
                  <a:ahLst/>
                  <a:cxnLst>
                    <a:cxn ang="0">
                      <a:pos x="connsiteX0" y="connsiteY0"/>
                    </a:cxn>
                    <a:cxn ang="0">
                      <a:pos x="connsiteX1" y="connsiteY1"/>
                    </a:cxn>
                    <a:cxn ang="0">
                      <a:pos x="connsiteX2" y="connsiteY2"/>
                    </a:cxn>
                    <a:cxn ang="0">
                      <a:pos x="connsiteX3" y="connsiteY3"/>
                    </a:cxn>
                  </a:cxnLst>
                  <a:rect l="l" t="t" r="r" b="b"/>
                  <a:pathLst>
                    <a:path w="68249" h="264882">
                      <a:moveTo>
                        <a:pt x="16467" y="239077"/>
                      </a:moveTo>
                      <a:cubicBezTo>
                        <a:pt x="16467" y="239077"/>
                        <a:pt x="-37826" y="143827"/>
                        <a:pt x="50757" y="0"/>
                      </a:cubicBezTo>
                      <a:cubicBezTo>
                        <a:pt x="50757" y="0"/>
                        <a:pt x="98382" y="81915"/>
                        <a:pt x="36469" y="264795"/>
                      </a:cubicBezTo>
                      <a:cubicBezTo>
                        <a:pt x="36469" y="265748"/>
                        <a:pt x="24087" y="259080"/>
                        <a:pt x="16467" y="239077"/>
                      </a:cubicBezTo>
                      <a:close/>
                    </a:path>
                  </a:pathLst>
                </a:custGeom>
                <a:solidFill>
                  <a:srgbClr val="73C139"/>
                </a:solidFill>
                <a:ln w="9525" cap="flat">
                  <a:noFill/>
                  <a:prstDash val="solid"/>
                  <a:miter/>
                </a:ln>
              </p:spPr>
              <p:txBody>
                <a:bodyPr rtlCol="0" anchor="ctr"/>
                <a:lstStyle/>
                <a:p>
                  <a:endParaRPr lang="en-US"/>
                </a:p>
              </p:txBody>
            </p:sp>
            <p:sp>
              <p:nvSpPr>
                <p:cNvPr id="353" name="Freeform: Shape 1878">
                  <a:extLst>
                    <a:ext uri="{FF2B5EF4-FFF2-40B4-BE49-F238E27FC236}">
                      <a16:creationId xmlns:a16="http://schemas.microsoft.com/office/drawing/2014/main" id="{E7106573-4D2E-8A67-018F-8E834C9F59FF}"/>
                    </a:ext>
                  </a:extLst>
                </p:cNvPr>
                <p:cNvSpPr/>
                <p:nvPr/>
              </p:nvSpPr>
              <p:spPr>
                <a:xfrm>
                  <a:off x="6499860" y="3128962"/>
                  <a:ext cx="47767" cy="263842"/>
                </a:xfrm>
                <a:custGeom>
                  <a:avLst/>
                  <a:gdLst>
                    <a:gd name="connsiteX0" fmla="*/ 29527 w 47767"/>
                    <a:gd name="connsiteY0" fmla="*/ 0 h 263842"/>
                    <a:gd name="connsiteX1" fmla="*/ 0 w 47767"/>
                    <a:gd name="connsiteY1" fmla="*/ 254318 h 263842"/>
                    <a:gd name="connsiteX2" fmla="*/ 10477 w 47767"/>
                    <a:gd name="connsiteY2" fmla="*/ 263843 h 263842"/>
                    <a:gd name="connsiteX3" fmla="*/ 29527 w 47767"/>
                    <a:gd name="connsiteY3" fmla="*/ 0 h 263842"/>
                  </a:gdLst>
                  <a:ahLst/>
                  <a:cxnLst>
                    <a:cxn ang="0">
                      <a:pos x="connsiteX0" y="connsiteY0"/>
                    </a:cxn>
                    <a:cxn ang="0">
                      <a:pos x="connsiteX1" y="connsiteY1"/>
                    </a:cxn>
                    <a:cxn ang="0">
                      <a:pos x="connsiteX2" y="connsiteY2"/>
                    </a:cxn>
                    <a:cxn ang="0">
                      <a:pos x="connsiteX3" y="connsiteY3"/>
                    </a:cxn>
                  </a:cxnLst>
                  <a:rect l="l" t="t" r="r" b="b"/>
                  <a:pathLst>
                    <a:path w="47767" h="263842">
                      <a:moveTo>
                        <a:pt x="29527" y="0"/>
                      </a:moveTo>
                      <a:cubicBezTo>
                        <a:pt x="21907" y="59055"/>
                        <a:pt x="4763" y="161925"/>
                        <a:pt x="0" y="254318"/>
                      </a:cubicBezTo>
                      <a:cubicBezTo>
                        <a:pt x="5715" y="260985"/>
                        <a:pt x="10477" y="263843"/>
                        <a:pt x="10477" y="263843"/>
                      </a:cubicBezTo>
                      <a:cubicBezTo>
                        <a:pt x="77152" y="103823"/>
                        <a:pt x="35242" y="10478"/>
                        <a:pt x="29527" y="0"/>
                      </a:cubicBezTo>
                      <a:close/>
                    </a:path>
                  </a:pathLst>
                </a:custGeom>
                <a:solidFill>
                  <a:srgbClr val="4D9B12"/>
                </a:solidFill>
                <a:ln w="9525" cap="flat">
                  <a:noFill/>
                  <a:prstDash val="solid"/>
                  <a:miter/>
                </a:ln>
              </p:spPr>
              <p:txBody>
                <a:bodyPr rtlCol="0" anchor="ctr"/>
                <a:lstStyle/>
                <a:p>
                  <a:endParaRPr lang="en-US"/>
                </a:p>
              </p:txBody>
            </p:sp>
            <p:grpSp>
              <p:nvGrpSpPr>
                <p:cNvPr id="354" name="Graphic 1552">
                  <a:extLst>
                    <a:ext uri="{FF2B5EF4-FFF2-40B4-BE49-F238E27FC236}">
                      <a16:creationId xmlns:a16="http://schemas.microsoft.com/office/drawing/2014/main" id="{1484F3A6-7EE6-C368-5517-5EC8F1D34D11}"/>
                    </a:ext>
                  </a:extLst>
                </p:cNvPr>
                <p:cNvGrpSpPr/>
                <p:nvPr/>
              </p:nvGrpSpPr>
              <p:grpSpPr>
                <a:xfrm>
                  <a:off x="6396989" y="3245167"/>
                  <a:ext cx="127635" cy="166158"/>
                  <a:chOff x="6396989" y="3245167"/>
                  <a:chExt cx="127635" cy="166158"/>
                </a:xfrm>
              </p:grpSpPr>
              <p:sp>
                <p:nvSpPr>
                  <p:cNvPr id="363" name="Freeform: Shape 1888">
                    <a:extLst>
                      <a:ext uri="{FF2B5EF4-FFF2-40B4-BE49-F238E27FC236}">
                        <a16:creationId xmlns:a16="http://schemas.microsoft.com/office/drawing/2014/main" id="{ECB3CC81-DAFE-283B-8AAE-4206BD9AA434}"/>
                      </a:ext>
                    </a:extLst>
                  </p:cNvPr>
                  <p:cNvSpPr/>
                  <p:nvPr/>
                </p:nvSpPr>
                <p:spPr>
                  <a:xfrm>
                    <a:off x="6396989" y="3245167"/>
                    <a:ext cx="127635" cy="165946"/>
                  </a:xfrm>
                  <a:custGeom>
                    <a:avLst/>
                    <a:gdLst>
                      <a:gd name="connsiteX0" fmla="*/ 101918 w 127635"/>
                      <a:gd name="connsiteY0" fmla="*/ 160020 h 165946"/>
                      <a:gd name="connsiteX1" fmla="*/ 0 w 127635"/>
                      <a:gd name="connsiteY1" fmla="*/ 0 h 165946"/>
                      <a:gd name="connsiteX2" fmla="*/ 127635 w 127635"/>
                      <a:gd name="connsiteY2" fmla="*/ 165735 h 165946"/>
                      <a:gd name="connsiteX3" fmla="*/ 101918 w 127635"/>
                      <a:gd name="connsiteY3" fmla="*/ 160020 h 165946"/>
                    </a:gdLst>
                    <a:ahLst/>
                    <a:cxnLst>
                      <a:cxn ang="0">
                        <a:pos x="connsiteX0" y="connsiteY0"/>
                      </a:cxn>
                      <a:cxn ang="0">
                        <a:pos x="connsiteX1" y="connsiteY1"/>
                      </a:cxn>
                      <a:cxn ang="0">
                        <a:pos x="connsiteX2" y="connsiteY2"/>
                      </a:cxn>
                      <a:cxn ang="0">
                        <a:pos x="connsiteX3" y="connsiteY3"/>
                      </a:cxn>
                    </a:cxnLst>
                    <a:rect l="l" t="t" r="r" b="b"/>
                    <a:pathLst>
                      <a:path w="127635" h="165946">
                        <a:moveTo>
                          <a:pt x="101918" y="160020"/>
                        </a:moveTo>
                        <a:cubicBezTo>
                          <a:pt x="101918" y="160020"/>
                          <a:pt x="20002" y="131445"/>
                          <a:pt x="0" y="0"/>
                        </a:cubicBezTo>
                        <a:cubicBezTo>
                          <a:pt x="0" y="0"/>
                          <a:pt x="70485" y="24765"/>
                          <a:pt x="127635" y="165735"/>
                        </a:cubicBezTo>
                        <a:cubicBezTo>
                          <a:pt x="127635" y="165735"/>
                          <a:pt x="116205" y="167640"/>
                          <a:pt x="101918" y="160020"/>
                        </a:cubicBezTo>
                        <a:close/>
                      </a:path>
                    </a:pathLst>
                  </a:custGeom>
                  <a:solidFill>
                    <a:srgbClr val="73C139"/>
                  </a:solidFill>
                  <a:ln w="9525" cap="flat">
                    <a:noFill/>
                    <a:prstDash val="solid"/>
                    <a:miter/>
                  </a:ln>
                </p:spPr>
                <p:txBody>
                  <a:bodyPr rtlCol="0" anchor="ctr"/>
                  <a:lstStyle/>
                  <a:p>
                    <a:endParaRPr lang="en-US"/>
                  </a:p>
                </p:txBody>
              </p:sp>
              <p:sp>
                <p:nvSpPr>
                  <p:cNvPr id="364" name="Freeform: Shape 1889">
                    <a:extLst>
                      <a:ext uri="{FF2B5EF4-FFF2-40B4-BE49-F238E27FC236}">
                        <a16:creationId xmlns:a16="http://schemas.microsoft.com/office/drawing/2014/main" id="{7B24CEA5-66DE-B7D7-C49B-3EE205A7CC5D}"/>
                      </a:ext>
                    </a:extLst>
                  </p:cNvPr>
                  <p:cNvSpPr/>
                  <p:nvPr/>
                </p:nvSpPr>
                <p:spPr>
                  <a:xfrm>
                    <a:off x="6397942" y="3245167"/>
                    <a:ext cx="126682" cy="166158"/>
                  </a:xfrm>
                  <a:custGeom>
                    <a:avLst/>
                    <a:gdLst>
                      <a:gd name="connsiteX0" fmla="*/ 0 w 126682"/>
                      <a:gd name="connsiteY0" fmla="*/ 0 h 166158"/>
                      <a:gd name="connsiteX1" fmla="*/ 116205 w 126682"/>
                      <a:gd name="connsiteY1" fmla="*/ 165735 h 166158"/>
                      <a:gd name="connsiteX2" fmla="*/ 126683 w 126682"/>
                      <a:gd name="connsiteY2" fmla="*/ 165735 h 166158"/>
                      <a:gd name="connsiteX3" fmla="*/ 0 w 126682"/>
                      <a:gd name="connsiteY3" fmla="*/ 0 h 166158"/>
                    </a:gdLst>
                    <a:ahLst/>
                    <a:cxnLst>
                      <a:cxn ang="0">
                        <a:pos x="connsiteX0" y="connsiteY0"/>
                      </a:cxn>
                      <a:cxn ang="0">
                        <a:pos x="connsiteX1" y="connsiteY1"/>
                      </a:cxn>
                      <a:cxn ang="0">
                        <a:pos x="connsiteX2" y="connsiteY2"/>
                      </a:cxn>
                      <a:cxn ang="0">
                        <a:pos x="connsiteX3" y="connsiteY3"/>
                      </a:cxn>
                    </a:cxnLst>
                    <a:rect l="l" t="t" r="r" b="b"/>
                    <a:pathLst>
                      <a:path w="126682" h="166158">
                        <a:moveTo>
                          <a:pt x="0" y="0"/>
                        </a:moveTo>
                        <a:cubicBezTo>
                          <a:pt x="25718" y="39052"/>
                          <a:pt x="71438" y="106680"/>
                          <a:pt x="116205" y="165735"/>
                        </a:cubicBezTo>
                        <a:cubicBezTo>
                          <a:pt x="122873" y="166688"/>
                          <a:pt x="126683" y="165735"/>
                          <a:pt x="126683" y="165735"/>
                        </a:cubicBezTo>
                        <a:cubicBezTo>
                          <a:pt x="73343" y="34290"/>
                          <a:pt x="8573" y="3810"/>
                          <a:pt x="0" y="0"/>
                        </a:cubicBezTo>
                        <a:close/>
                      </a:path>
                    </a:pathLst>
                  </a:custGeom>
                  <a:solidFill>
                    <a:srgbClr val="4D9B12"/>
                  </a:solidFill>
                  <a:ln w="9525" cap="flat">
                    <a:noFill/>
                    <a:prstDash val="solid"/>
                    <a:miter/>
                  </a:ln>
                </p:spPr>
                <p:txBody>
                  <a:bodyPr rtlCol="0" anchor="ctr"/>
                  <a:lstStyle/>
                  <a:p>
                    <a:endParaRPr lang="en-US"/>
                  </a:p>
                </p:txBody>
              </p:sp>
            </p:grpSp>
            <p:grpSp>
              <p:nvGrpSpPr>
                <p:cNvPr id="355" name="Graphic 1552">
                  <a:extLst>
                    <a:ext uri="{FF2B5EF4-FFF2-40B4-BE49-F238E27FC236}">
                      <a16:creationId xmlns:a16="http://schemas.microsoft.com/office/drawing/2014/main" id="{2186B2FD-4D7D-6C30-5CFE-D56844B3C312}"/>
                    </a:ext>
                  </a:extLst>
                </p:cNvPr>
                <p:cNvGrpSpPr/>
                <p:nvPr/>
              </p:nvGrpSpPr>
              <p:grpSpPr>
                <a:xfrm>
                  <a:off x="6513158" y="3247072"/>
                  <a:ext cx="40782" cy="160019"/>
                  <a:chOff x="6513158" y="3247072"/>
                  <a:chExt cx="40782" cy="160019"/>
                </a:xfrm>
              </p:grpSpPr>
              <p:sp>
                <p:nvSpPr>
                  <p:cNvPr id="361" name="Freeform: Shape 1886">
                    <a:extLst>
                      <a:ext uri="{FF2B5EF4-FFF2-40B4-BE49-F238E27FC236}">
                        <a16:creationId xmlns:a16="http://schemas.microsoft.com/office/drawing/2014/main" id="{6B93C687-7622-EF7F-EFE5-52A7E7C2455C}"/>
                      </a:ext>
                    </a:extLst>
                  </p:cNvPr>
                  <p:cNvSpPr/>
                  <p:nvPr/>
                </p:nvSpPr>
                <p:spPr>
                  <a:xfrm>
                    <a:off x="6513158" y="3247072"/>
                    <a:ext cx="40782" cy="159067"/>
                  </a:xfrm>
                  <a:custGeom>
                    <a:avLst/>
                    <a:gdLst>
                      <a:gd name="connsiteX0" fmla="*/ 21944 w 40782"/>
                      <a:gd name="connsiteY0" fmla="*/ 145733 h 159067"/>
                      <a:gd name="connsiteX1" fmla="*/ 14324 w 40782"/>
                      <a:gd name="connsiteY1" fmla="*/ 0 h 159067"/>
                      <a:gd name="connsiteX2" fmla="*/ 37184 w 40782"/>
                      <a:gd name="connsiteY2" fmla="*/ 159067 h 159067"/>
                      <a:gd name="connsiteX3" fmla="*/ 21944 w 40782"/>
                      <a:gd name="connsiteY3" fmla="*/ 145733 h 159067"/>
                    </a:gdLst>
                    <a:ahLst/>
                    <a:cxnLst>
                      <a:cxn ang="0">
                        <a:pos x="connsiteX0" y="connsiteY0"/>
                      </a:cxn>
                      <a:cxn ang="0">
                        <a:pos x="connsiteX1" y="connsiteY1"/>
                      </a:cxn>
                      <a:cxn ang="0">
                        <a:pos x="connsiteX2" y="connsiteY2"/>
                      </a:cxn>
                      <a:cxn ang="0">
                        <a:pos x="connsiteX3" y="connsiteY3"/>
                      </a:cxn>
                    </a:cxnLst>
                    <a:rect l="l" t="t" r="r" b="b"/>
                    <a:pathLst>
                      <a:path w="40782" h="159067">
                        <a:moveTo>
                          <a:pt x="21944" y="145733"/>
                        </a:moveTo>
                        <a:cubicBezTo>
                          <a:pt x="21944" y="145733"/>
                          <a:pt x="-21871" y="96202"/>
                          <a:pt x="14324" y="0"/>
                        </a:cubicBezTo>
                        <a:cubicBezTo>
                          <a:pt x="14324" y="0"/>
                          <a:pt x="52424" y="42863"/>
                          <a:pt x="37184" y="159067"/>
                        </a:cubicBezTo>
                        <a:cubicBezTo>
                          <a:pt x="37184" y="159067"/>
                          <a:pt x="28611" y="156210"/>
                          <a:pt x="21944" y="145733"/>
                        </a:cubicBezTo>
                        <a:close/>
                      </a:path>
                    </a:pathLst>
                  </a:custGeom>
                  <a:solidFill>
                    <a:srgbClr val="73C139"/>
                  </a:solidFill>
                  <a:ln w="9525" cap="flat">
                    <a:noFill/>
                    <a:prstDash val="solid"/>
                    <a:miter/>
                  </a:ln>
                </p:spPr>
                <p:txBody>
                  <a:bodyPr rtlCol="0" anchor="ctr"/>
                  <a:lstStyle/>
                  <a:p>
                    <a:endParaRPr lang="en-US"/>
                  </a:p>
                </p:txBody>
              </p:sp>
              <p:sp>
                <p:nvSpPr>
                  <p:cNvPr id="362" name="Freeform: Shape 1887">
                    <a:extLst>
                      <a:ext uri="{FF2B5EF4-FFF2-40B4-BE49-F238E27FC236}">
                        <a16:creationId xmlns:a16="http://schemas.microsoft.com/office/drawing/2014/main" id="{2A70B664-F7B1-66FE-E59B-5672457441F8}"/>
                      </a:ext>
                    </a:extLst>
                  </p:cNvPr>
                  <p:cNvSpPr/>
                  <p:nvPr/>
                </p:nvSpPr>
                <p:spPr>
                  <a:xfrm>
                    <a:off x="6527482" y="3248025"/>
                    <a:ext cx="26131" cy="159067"/>
                  </a:xfrm>
                  <a:custGeom>
                    <a:avLst/>
                    <a:gdLst>
                      <a:gd name="connsiteX0" fmla="*/ 0 w 26131"/>
                      <a:gd name="connsiteY0" fmla="*/ 0 h 159067"/>
                      <a:gd name="connsiteX1" fmla="*/ 15240 w 26131"/>
                      <a:gd name="connsiteY1" fmla="*/ 154305 h 159067"/>
                      <a:gd name="connsiteX2" fmla="*/ 22860 w 26131"/>
                      <a:gd name="connsiteY2" fmla="*/ 159068 h 159067"/>
                      <a:gd name="connsiteX3" fmla="*/ 0 w 26131"/>
                      <a:gd name="connsiteY3" fmla="*/ 0 h 159067"/>
                    </a:gdLst>
                    <a:ahLst/>
                    <a:cxnLst>
                      <a:cxn ang="0">
                        <a:pos x="connsiteX0" y="connsiteY0"/>
                      </a:cxn>
                      <a:cxn ang="0">
                        <a:pos x="connsiteX1" y="connsiteY1"/>
                      </a:cxn>
                      <a:cxn ang="0">
                        <a:pos x="connsiteX2" y="connsiteY2"/>
                      </a:cxn>
                      <a:cxn ang="0">
                        <a:pos x="connsiteX3" y="connsiteY3"/>
                      </a:cxn>
                    </a:cxnLst>
                    <a:rect l="l" t="t" r="r" b="b"/>
                    <a:pathLst>
                      <a:path w="26131" h="159067">
                        <a:moveTo>
                          <a:pt x="0" y="0"/>
                        </a:moveTo>
                        <a:cubicBezTo>
                          <a:pt x="2857" y="36195"/>
                          <a:pt x="7620" y="98107"/>
                          <a:pt x="15240" y="154305"/>
                        </a:cubicBezTo>
                        <a:cubicBezTo>
                          <a:pt x="19050" y="157163"/>
                          <a:pt x="22860" y="159068"/>
                          <a:pt x="22860" y="159068"/>
                        </a:cubicBezTo>
                        <a:cubicBezTo>
                          <a:pt x="36195" y="50482"/>
                          <a:pt x="4763" y="5715"/>
                          <a:pt x="0" y="0"/>
                        </a:cubicBezTo>
                        <a:close/>
                      </a:path>
                    </a:pathLst>
                  </a:custGeom>
                  <a:solidFill>
                    <a:srgbClr val="4D9B12"/>
                  </a:solidFill>
                  <a:ln w="9525" cap="flat">
                    <a:noFill/>
                    <a:prstDash val="solid"/>
                    <a:miter/>
                  </a:ln>
                </p:spPr>
                <p:txBody>
                  <a:bodyPr rtlCol="0" anchor="ctr"/>
                  <a:lstStyle/>
                  <a:p>
                    <a:endParaRPr lang="en-US"/>
                  </a:p>
                </p:txBody>
              </p:sp>
            </p:grpSp>
            <p:sp>
              <p:nvSpPr>
                <p:cNvPr id="356" name="Freeform: Shape 1881">
                  <a:extLst>
                    <a:ext uri="{FF2B5EF4-FFF2-40B4-BE49-F238E27FC236}">
                      <a16:creationId xmlns:a16="http://schemas.microsoft.com/office/drawing/2014/main" id="{5BB5AE46-3CCA-4BD2-8892-216A8F74A57E}"/>
                    </a:ext>
                  </a:extLst>
                </p:cNvPr>
                <p:cNvSpPr/>
                <p:nvPr/>
              </p:nvSpPr>
              <p:spPr>
                <a:xfrm>
                  <a:off x="6542085" y="3172777"/>
                  <a:ext cx="54917" cy="208597"/>
                </a:xfrm>
                <a:custGeom>
                  <a:avLst/>
                  <a:gdLst>
                    <a:gd name="connsiteX0" fmla="*/ 12067 w 54917"/>
                    <a:gd name="connsiteY0" fmla="*/ 187643 h 208597"/>
                    <a:gd name="connsiteX1" fmla="*/ 42547 w 54917"/>
                    <a:gd name="connsiteY1" fmla="*/ 0 h 208597"/>
                    <a:gd name="connsiteX2" fmla="*/ 27307 w 54917"/>
                    <a:gd name="connsiteY2" fmla="*/ 208598 h 208597"/>
                    <a:gd name="connsiteX3" fmla="*/ 12067 w 54917"/>
                    <a:gd name="connsiteY3" fmla="*/ 187643 h 208597"/>
                  </a:gdLst>
                  <a:ahLst/>
                  <a:cxnLst>
                    <a:cxn ang="0">
                      <a:pos x="connsiteX0" y="connsiteY0"/>
                    </a:cxn>
                    <a:cxn ang="0">
                      <a:pos x="connsiteX1" y="connsiteY1"/>
                    </a:cxn>
                    <a:cxn ang="0">
                      <a:pos x="connsiteX2" y="connsiteY2"/>
                    </a:cxn>
                    <a:cxn ang="0">
                      <a:pos x="connsiteX3" y="connsiteY3"/>
                    </a:cxn>
                  </a:cxnLst>
                  <a:rect l="l" t="t" r="r" b="b"/>
                  <a:pathLst>
                    <a:path w="54917" h="208597">
                      <a:moveTo>
                        <a:pt x="12067" y="187643"/>
                      </a:moveTo>
                      <a:cubicBezTo>
                        <a:pt x="12067" y="187643"/>
                        <a:pt x="-29843" y="111443"/>
                        <a:pt x="42547" y="0"/>
                      </a:cubicBezTo>
                      <a:cubicBezTo>
                        <a:pt x="42547" y="0"/>
                        <a:pt x="78742" y="65723"/>
                        <a:pt x="27307" y="208598"/>
                      </a:cubicBezTo>
                      <a:cubicBezTo>
                        <a:pt x="28259" y="208598"/>
                        <a:pt x="18734" y="203835"/>
                        <a:pt x="12067" y="187643"/>
                      </a:cubicBezTo>
                      <a:close/>
                    </a:path>
                  </a:pathLst>
                </a:custGeom>
                <a:solidFill>
                  <a:srgbClr val="73C139"/>
                </a:solidFill>
                <a:ln w="9525" cap="flat">
                  <a:noFill/>
                  <a:prstDash val="solid"/>
                  <a:miter/>
                </a:ln>
              </p:spPr>
              <p:txBody>
                <a:bodyPr rtlCol="0" anchor="ctr"/>
                <a:lstStyle/>
                <a:p>
                  <a:endParaRPr lang="en-US"/>
                </a:p>
              </p:txBody>
            </p:sp>
            <p:sp>
              <p:nvSpPr>
                <p:cNvPr id="357" name="Freeform: Shape 1882">
                  <a:extLst>
                    <a:ext uri="{FF2B5EF4-FFF2-40B4-BE49-F238E27FC236}">
                      <a16:creationId xmlns:a16="http://schemas.microsoft.com/office/drawing/2014/main" id="{321E3649-87D3-97B4-7E83-4B093378E10C}"/>
                    </a:ext>
                  </a:extLst>
                </p:cNvPr>
                <p:cNvSpPr/>
                <p:nvPr/>
              </p:nvSpPr>
              <p:spPr>
                <a:xfrm>
                  <a:off x="6562725" y="3173730"/>
                  <a:ext cx="34436" cy="208597"/>
                </a:xfrm>
                <a:custGeom>
                  <a:avLst/>
                  <a:gdLst>
                    <a:gd name="connsiteX0" fmla="*/ 22860 w 34436"/>
                    <a:gd name="connsiteY0" fmla="*/ 0 h 208597"/>
                    <a:gd name="connsiteX1" fmla="*/ 0 w 34436"/>
                    <a:gd name="connsiteY1" fmla="*/ 200977 h 208597"/>
                    <a:gd name="connsiteX2" fmla="*/ 7620 w 34436"/>
                    <a:gd name="connsiteY2" fmla="*/ 208597 h 208597"/>
                    <a:gd name="connsiteX3" fmla="*/ 22860 w 34436"/>
                    <a:gd name="connsiteY3" fmla="*/ 0 h 208597"/>
                  </a:gdLst>
                  <a:ahLst/>
                  <a:cxnLst>
                    <a:cxn ang="0">
                      <a:pos x="connsiteX0" y="connsiteY0"/>
                    </a:cxn>
                    <a:cxn ang="0">
                      <a:pos x="connsiteX1" y="connsiteY1"/>
                    </a:cxn>
                    <a:cxn ang="0">
                      <a:pos x="connsiteX2" y="connsiteY2"/>
                    </a:cxn>
                    <a:cxn ang="0">
                      <a:pos x="connsiteX3" y="connsiteY3"/>
                    </a:cxn>
                  </a:cxnLst>
                  <a:rect l="l" t="t" r="r" b="b"/>
                  <a:pathLst>
                    <a:path w="34436" h="208597">
                      <a:moveTo>
                        <a:pt x="22860" y="0"/>
                      </a:moveTo>
                      <a:cubicBezTo>
                        <a:pt x="16192" y="46672"/>
                        <a:pt x="4763" y="127635"/>
                        <a:pt x="0" y="200977"/>
                      </a:cubicBezTo>
                      <a:cubicBezTo>
                        <a:pt x="3810" y="206693"/>
                        <a:pt x="7620" y="208597"/>
                        <a:pt x="7620" y="208597"/>
                      </a:cubicBezTo>
                      <a:cubicBezTo>
                        <a:pt x="54292" y="74295"/>
                        <a:pt x="26670" y="8572"/>
                        <a:pt x="22860" y="0"/>
                      </a:cubicBezTo>
                      <a:close/>
                    </a:path>
                  </a:pathLst>
                </a:custGeom>
                <a:solidFill>
                  <a:srgbClr val="4D9B12"/>
                </a:solidFill>
                <a:ln w="9525" cap="flat">
                  <a:noFill/>
                  <a:prstDash val="solid"/>
                  <a:miter/>
                </a:ln>
              </p:spPr>
              <p:txBody>
                <a:bodyPr rtlCol="0" anchor="ctr"/>
                <a:lstStyle/>
                <a:p>
                  <a:endParaRPr lang="en-US"/>
                </a:p>
              </p:txBody>
            </p:sp>
            <p:grpSp>
              <p:nvGrpSpPr>
                <p:cNvPr id="358" name="Graphic 1552">
                  <a:extLst>
                    <a:ext uri="{FF2B5EF4-FFF2-40B4-BE49-F238E27FC236}">
                      <a16:creationId xmlns:a16="http://schemas.microsoft.com/office/drawing/2014/main" id="{67D0B51A-C195-5430-5D10-410C79F49426}"/>
                    </a:ext>
                  </a:extLst>
                </p:cNvPr>
                <p:cNvGrpSpPr/>
                <p:nvPr/>
              </p:nvGrpSpPr>
              <p:grpSpPr>
                <a:xfrm>
                  <a:off x="6564270" y="3250882"/>
                  <a:ext cx="70205" cy="143827"/>
                  <a:chOff x="6564270" y="3250882"/>
                  <a:chExt cx="70205" cy="143827"/>
                </a:xfrm>
              </p:grpSpPr>
              <p:sp>
                <p:nvSpPr>
                  <p:cNvPr id="359" name="Freeform: Shape 1884">
                    <a:extLst>
                      <a:ext uri="{FF2B5EF4-FFF2-40B4-BE49-F238E27FC236}">
                        <a16:creationId xmlns:a16="http://schemas.microsoft.com/office/drawing/2014/main" id="{644D1506-1CC4-0D6B-055A-E21BF25C1130}"/>
                      </a:ext>
                    </a:extLst>
                  </p:cNvPr>
                  <p:cNvSpPr/>
                  <p:nvPr/>
                </p:nvSpPr>
                <p:spPr>
                  <a:xfrm>
                    <a:off x="6564270" y="3250882"/>
                    <a:ext cx="70205" cy="142875"/>
                  </a:xfrm>
                  <a:custGeom>
                    <a:avLst/>
                    <a:gdLst>
                      <a:gd name="connsiteX0" fmla="*/ 359 w 70205"/>
                      <a:gd name="connsiteY0" fmla="*/ 123825 h 142875"/>
                      <a:gd name="connsiteX1" fmla="*/ 69892 w 70205"/>
                      <a:gd name="connsiteY1" fmla="*/ 0 h 142875"/>
                      <a:gd name="connsiteX2" fmla="*/ 6074 w 70205"/>
                      <a:gd name="connsiteY2" fmla="*/ 142875 h 142875"/>
                      <a:gd name="connsiteX3" fmla="*/ 359 w 70205"/>
                      <a:gd name="connsiteY3" fmla="*/ 123825 h 142875"/>
                    </a:gdLst>
                    <a:ahLst/>
                    <a:cxnLst>
                      <a:cxn ang="0">
                        <a:pos x="connsiteX0" y="connsiteY0"/>
                      </a:cxn>
                      <a:cxn ang="0">
                        <a:pos x="connsiteX1" y="connsiteY1"/>
                      </a:cxn>
                      <a:cxn ang="0">
                        <a:pos x="connsiteX2" y="connsiteY2"/>
                      </a:cxn>
                      <a:cxn ang="0">
                        <a:pos x="connsiteX3" y="connsiteY3"/>
                      </a:cxn>
                    </a:cxnLst>
                    <a:rect l="l" t="t" r="r" b="b"/>
                    <a:pathLst>
                      <a:path w="70205" h="142875">
                        <a:moveTo>
                          <a:pt x="359" y="123825"/>
                        </a:moveTo>
                        <a:cubicBezTo>
                          <a:pt x="359" y="123825"/>
                          <a:pt x="-9166" y="60007"/>
                          <a:pt x="69892" y="0"/>
                        </a:cubicBezTo>
                        <a:cubicBezTo>
                          <a:pt x="69892" y="0"/>
                          <a:pt x="78464" y="55245"/>
                          <a:pt x="6074" y="142875"/>
                        </a:cubicBezTo>
                        <a:cubicBezTo>
                          <a:pt x="6074" y="142875"/>
                          <a:pt x="1312" y="136208"/>
                          <a:pt x="359" y="123825"/>
                        </a:cubicBezTo>
                        <a:close/>
                      </a:path>
                    </a:pathLst>
                  </a:custGeom>
                  <a:solidFill>
                    <a:srgbClr val="73C139"/>
                  </a:solidFill>
                  <a:ln w="9525" cap="flat">
                    <a:noFill/>
                    <a:prstDash val="solid"/>
                    <a:miter/>
                  </a:ln>
                </p:spPr>
                <p:txBody>
                  <a:bodyPr rtlCol="0" anchor="ctr"/>
                  <a:lstStyle/>
                  <a:p>
                    <a:endParaRPr lang="en-US"/>
                  </a:p>
                </p:txBody>
              </p:sp>
              <p:sp>
                <p:nvSpPr>
                  <p:cNvPr id="360" name="Freeform: Shape 1885">
                    <a:extLst>
                      <a:ext uri="{FF2B5EF4-FFF2-40B4-BE49-F238E27FC236}">
                        <a16:creationId xmlns:a16="http://schemas.microsoft.com/office/drawing/2014/main" id="{F509D59E-A2D4-7167-0799-CDA9BA168C13}"/>
                      </a:ext>
                    </a:extLst>
                  </p:cNvPr>
                  <p:cNvSpPr/>
                  <p:nvPr/>
                </p:nvSpPr>
                <p:spPr>
                  <a:xfrm>
                    <a:off x="6566535" y="3251835"/>
                    <a:ext cx="67941" cy="142875"/>
                  </a:xfrm>
                  <a:custGeom>
                    <a:avLst/>
                    <a:gdLst>
                      <a:gd name="connsiteX0" fmla="*/ 67627 w 67941"/>
                      <a:gd name="connsiteY0" fmla="*/ 0 h 142875"/>
                      <a:gd name="connsiteX1" fmla="*/ 0 w 67941"/>
                      <a:gd name="connsiteY1" fmla="*/ 135255 h 142875"/>
                      <a:gd name="connsiteX2" fmla="*/ 3810 w 67941"/>
                      <a:gd name="connsiteY2" fmla="*/ 142875 h 142875"/>
                      <a:gd name="connsiteX3" fmla="*/ 67627 w 67941"/>
                      <a:gd name="connsiteY3" fmla="*/ 0 h 142875"/>
                    </a:gdLst>
                    <a:ahLst/>
                    <a:cxnLst>
                      <a:cxn ang="0">
                        <a:pos x="connsiteX0" y="connsiteY0"/>
                      </a:cxn>
                      <a:cxn ang="0">
                        <a:pos x="connsiteX1" y="connsiteY1"/>
                      </a:cxn>
                      <a:cxn ang="0">
                        <a:pos x="connsiteX2" y="connsiteY2"/>
                      </a:cxn>
                      <a:cxn ang="0">
                        <a:pos x="connsiteX3" y="connsiteY3"/>
                      </a:cxn>
                    </a:cxnLst>
                    <a:rect l="l" t="t" r="r" b="b"/>
                    <a:pathLst>
                      <a:path w="67941" h="142875">
                        <a:moveTo>
                          <a:pt x="67627" y="0"/>
                        </a:moveTo>
                        <a:cubicBezTo>
                          <a:pt x="50482" y="30480"/>
                          <a:pt x="22860" y="84772"/>
                          <a:pt x="0" y="135255"/>
                        </a:cubicBezTo>
                        <a:cubicBezTo>
                          <a:pt x="1905" y="140017"/>
                          <a:pt x="3810" y="142875"/>
                          <a:pt x="3810" y="142875"/>
                        </a:cubicBezTo>
                        <a:cubicBezTo>
                          <a:pt x="71438" y="60007"/>
                          <a:pt x="68580" y="6667"/>
                          <a:pt x="67627" y="0"/>
                        </a:cubicBezTo>
                        <a:close/>
                      </a:path>
                    </a:pathLst>
                  </a:custGeom>
                  <a:solidFill>
                    <a:srgbClr val="4D9B12"/>
                  </a:solidFill>
                  <a:ln w="9525" cap="flat">
                    <a:noFill/>
                    <a:prstDash val="solid"/>
                    <a:miter/>
                  </a:ln>
                </p:spPr>
                <p:txBody>
                  <a:bodyPr rtlCol="0" anchor="ctr"/>
                  <a:lstStyle/>
                  <a:p>
                    <a:endParaRPr lang="en-US"/>
                  </a:p>
                </p:txBody>
              </p:sp>
            </p:grpSp>
          </p:grpSp>
        </p:grpSp>
        <p:grpSp>
          <p:nvGrpSpPr>
            <p:cNvPr id="247" name="Graphic 1552">
              <a:extLst>
                <a:ext uri="{FF2B5EF4-FFF2-40B4-BE49-F238E27FC236}">
                  <a16:creationId xmlns:a16="http://schemas.microsoft.com/office/drawing/2014/main" id="{C0AF3506-47BB-A0E5-7FC7-CCF8C9752D71}"/>
                </a:ext>
              </a:extLst>
            </p:cNvPr>
            <p:cNvGrpSpPr/>
            <p:nvPr/>
          </p:nvGrpSpPr>
          <p:grpSpPr>
            <a:xfrm>
              <a:off x="5875660" y="2257424"/>
              <a:ext cx="1016521" cy="1193842"/>
              <a:chOff x="5564870" y="2857500"/>
              <a:chExt cx="839152" cy="985532"/>
            </a:xfrm>
          </p:grpSpPr>
          <p:sp>
            <p:nvSpPr>
              <p:cNvPr id="308" name="Freeform: Shape 1833">
                <a:extLst>
                  <a:ext uri="{FF2B5EF4-FFF2-40B4-BE49-F238E27FC236}">
                    <a16:creationId xmlns:a16="http://schemas.microsoft.com/office/drawing/2014/main" id="{03D6EFFE-86F0-DED2-4ECD-C07789B383E5}"/>
                  </a:ext>
                </a:extLst>
              </p:cNvPr>
              <p:cNvSpPr/>
              <p:nvPr/>
            </p:nvSpPr>
            <p:spPr>
              <a:xfrm>
                <a:off x="5564870" y="3351543"/>
                <a:ext cx="839152" cy="491489"/>
              </a:xfrm>
              <a:custGeom>
                <a:avLst/>
                <a:gdLst>
                  <a:gd name="connsiteX0" fmla="*/ 0 w 839152"/>
                  <a:gd name="connsiteY0" fmla="*/ 343853 h 491489"/>
                  <a:gd name="connsiteX1" fmla="*/ 253365 w 839152"/>
                  <a:gd name="connsiteY1" fmla="*/ 491490 h 491489"/>
                  <a:gd name="connsiteX2" fmla="*/ 839153 w 839152"/>
                  <a:gd name="connsiteY2" fmla="*/ 153352 h 491489"/>
                  <a:gd name="connsiteX3" fmla="*/ 579120 w 839152"/>
                  <a:gd name="connsiteY3" fmla="*/ 0 h 491489"/>
                </a:gdLst>
                <a:ahLst/>
                <a:cxnLst>
                  <a:cxn ang="0">
                    <a:pos x="connsiteX0" y="connsiteY0"/>
                  </a:cxn>
                  <a:cxn ang="0">
                    <a:pos x="connsiteX1" y="connsiteY1"/>
                  </a:cxn>
                  <a:cxn ang="0">
                    <a:pos x="connsiteX2" y="connsiteY2"/>
                  </a:cxn>
                  <a:cxn ang="0">
                    <a:pos x="connsiteX3" y="connsiteY3"/>
                  </a:cxn>
                </a:cxnLst>
                <a:rect l="l" t="t" r="r" b="b"/>
                <a:pathLst>
                  <a:path w="839152" h="491489">
                    <a:moveTo>
                      <a:pt x="0" y="343853"/>
                    </a:moveTo>
                    <a:lnTo>
                      <a:pt x="253365" y="491490"/>
                    </a:lnTo>
                    <a:lnTo>
                      <a:pt x="839153" y="153352"/>
                    </a:lnTo>
                    <a:lnTo>
                      <a:pt x="579120" y="0"/>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309" name="Graphic 1552">
                <a:extLst>
                  <a:ext uri="{FF2B5EF4-FFF2-40B4-BE49-F238E27FC236}">
                    <a16:creationId xmlns:a16="http://schemas.microsoft.com/office/drawing/2014/main" id="{A88BA92C-950D-B3C3-8DDF-24BB99371F72}"/>
                  </a:ext>
                </a:extLst>
              </p:cNvPr>
              <p:cNvGrpSpPr/>
              <p:nvPr/>
            </p:nvGrpSpPr>
            <p:grpSpPr>
              <a:xfrm>
                <a:off x="5787390" y="3494722"/>
                <a:ext cx="461009" cy="294322"/>
                <a:chOff x="5787390" y="3494722"/>
                <a:chExt cx="461009" cy="294322"/>
              </a:xfrm>
            </p:grpSpPr>
            <p:sp>
              <p:nvSpPr>
                <p:cNvPr id="341" name="Freeform: Shape 1866">
                  <a:extLst>
                    <a:ext uri="{FF2B5EF4-FFF2-40B4-BE49-F238E27FC236}">
                      <a16:creationId xmlns:a16="http://schemas.microsoft.com/office/drawing/2014/main" id="{7F3E2A48-B552-24D7-170E-7BFB3E574B40}"/>
                    </a:ext>
                  </a:extLst>
                </p:cNvPr>
                <p:cNvSpPr/>
                <p:nvPr/>
              </p:nvSpPr>
              <p:spPr>
                <a:xfrm>
                  <a:off x="5787390" y="3681412"/>
                  <a:ext cx="137159" cy="107632"/>
                </a:xfrm>
                <a:custGeom>
                  <a:avLst/>
                  <a:gdLst>
                    <a:gd name="connsiteX0" fmla="*/ 0 w 137159"/>
                    <a:gd name="connsiteY0" fmla="*/ 0 h 107632"/>
                    <a:gd name="connsiteX1" fmla="*/ 0 w 137159"/>
                    <a:gd name="connsiteY1" fmla="*/ 27623 h 107632"/>
                    <a:gd name="connsiteX2" fmla="*/ 137160 w 137159"/>
                    <a:gd name="connsiteY2" fmla="*/ 107633 h 107632"/>
                    <a:gd name="connsiteX3" fmla="*/ 137160 w 137159"/>
                    <a:gd name="connsiteY3" fmla="*/ 79058 h 107632"/>
                  </a:gdLst>
                  <a:ahLst/>
                  <a:cxnLst>
                    <a:cxn ang="0">
                      <a:pos x="connsiteX0" y="connsiteY0"/>
                    </a:cxn>
                    <a:cxn ang="0">
                      <a:pos x="connsiteX1" y="connsiteY1"/>
                    </a:cxn>
                    <a:cxn ang="0">
                      <a:pos x="connsiteX2" y="connsiteY2"/>
                    </a:cxn>
                    <a:cxn ang="0">
                      <a:pos x="connsiteX3" y="connsiteY3"/>
                    </a:cxn>
                  </a:cxnLst>
                  <a:rect l="l" t="t" r="r" b="b"/>
                  <a:pathLst>
                    <a:path w="137159" h="107632">
                      <a:moveTo>
                        <a:pt x="0" y="0"/>
                      </a:moveTo>
                      <a:lnTo>
                        <a:pt x="0" y="27623"/>
                      </a:lnTo>
                      <a:lnTo>
                        <a:pt x="137160" y="107633"/>
                      </a:lnTo>
                      <a:lnTo>
                        <a:pt x="137160" y="79058"/>
                      </a:lnTo>
                      <a:close/>
                    </a:path>
                  </a:pathLst>
                </a:custGeom>
                <a:solidFill>
                  <a:srgbClr val="95C4DE"/>
                </a:solidFill>
                <a:ln w="9525" cap="flat">
                  <a:noFill/>
                  <a:prstDash val="solid"/>
                  <a:miter/>
                </a:ln>
              </p:spPr>
              <p:txBody>
                <a:bodyPr rtlCol="0" anchor="ctr"/>
                <a:lstStyle/>
                <a:p>
                  <a:endParaRPr lang="en-US"/>
                </a:p>
              </p:txBody>
            </p:sp>
            <p:sp>
              <p:nvSpPr>
                <p:cNvPr id="342" name="Freeform: Shape 1867">
                  <a:extLst>
                    <a:ext uri="{FF2B5EF4-FFF2-40B4-BE49-F238E27FC236}">
                      <a16:creationId xmlns:a16="http://schemas.microsoft.com/office/drawing/2014/main" id="{03EF226E-4767-E69E-5D88-A44B074C3843}"/>
                    </a:ext>
                  </a:extLst>
                </p:cNvPr>
                <p:cNvSpPr/>
                <p:nvPr/>
              </p:nvSpPr>
              <p:spPr>
                <a:xfrm>
                  <a:off x="5924550" y="3573779"/>
                  <a:ext cx="323850" cy="215265"/>
                </a:xfrm>
                <a:custGeom>
                  <a:avLst/>
                  <a:gdLst>
                    <a:gd name="connsiteX0" fmla="*/ 0 w 323850"/>
                    <a:gd name="connsiteY0" fmla="*/ 186690 h 215265"/>
                    <a:gd name="connsiteX1" fmla="*/ 0 w 323850"/>
                    <a:gd name="connsiteY1" fmla="*/ 215265 h 215265"/>
                    <a:gd name="connsiteX2" fmla="*/ 323850 w 323850"/>
                    <a:gd name="connsiteY2" fmla="*/ 28575 h 215265"/>
                    <a:gd name="connsiteX3" fmla="*/ 323850 w 323850"/>
                    <a:gd name="connsiteY3" fmla="*/ 0 h 215265"/>
                  </a:gdLst>
                  <a:ahLst/>
                  <a:cxnLst>
                    <a:cxn ang="0">
                      <a:pos x="connsiteX0" y="connsiteY0"/>
                    </a:cxn>
                    <a:cxn ang="0">
                      <a:pos x="connsiteX1" y="connsiteY1"/>
                    </a:cxn>
                    <a:cxn ang="0">
                      <a:pos x="connsiteX2" y="connsiteY2"/>
                    </a:cxn>
                    <a:cxn ang="0">
                      <a:pos x="connsiteX3" y="connsiteY3"/>
                    </a:cxn>
                  </a:cxnLst>
                  <a:rect l="l" t="t" r="r" b="b"/>
                  <a:pathLst>
                    <a:path w="323850" h="215265">
                      <a:moveTo>
                        <a:pt x="0" y="186690"/>
                      </a:moveTo>
                      <a:lnTo>
                        <a:pt x="0" y="215265"/>
                      </a:lnTo>
                      <a:lnTo>
                        <a:pt x="323850" y="28575"/>
                      </a:lnTo>
                      <a:lnTo>
                        <a:pt x="323850" y="0"/>
                      </a:lnTo>
                      <a:close/>
                    </a:path>
                  </a:pathLst>
                </a:custGeom>
                <a:solidFill>
                  <a:srgbClr val="A9D6EA"/>
                </a:solidFill>
                <a:ln w="9525" cap="flat">
                  <a:noFill/>
                  <a:prstDash val="solid"/>
                  <a:miter/>
                </a:ln>
              </p:spPr>
              <p:txBody>
                <a:bodyPr rtlCol="0" anchor="ctr"/>
                <a:lstStyle/>
                <a:p>
                  <a:endParaRPr lang="en-US"/>
                </a:p>
              </p:txBody>
            </p:sp>
            <p:sp>
              <p:nvSpPr>
                <p:cNvPr id="343" name="Freeform: Shape 1868">
                  <a:extLst>
                    <a:ext uri="{FF2B5EF4-FFF2-40B4-BE49-F238E27FC236}">
                      <a16:creationId xmlns:a16="http://schemas.microsoft.com/office/drawing/2014/main" id="{C8E14DF0-D94C-072E-3FDB-79E694EF9878}"/>
                    </a:ext>
                  </a:extLst>
                </p:cNvPr>
                <p:cNvSpPr/>
                <p:nvPr/>
              </p:nvSpPr>
              <p:spPr>
                <a:xfrm>
                  <a:off x="5787390" y="3494722"/>
                  <a:ext cx="461009" cy="265747"/>
                </a:xfrm>
                <a:custGeom>
                  <a:avLst/>
                  <a:gdLst>
                    <a:gd name="connsiteX0" fmla="*/ 0 w 461009"/>
                    <a:gd name="connsiteY0" fmla="*/ 186690 h 265747"/>
                    <a:gd name="connsiteX1" fmla="*/ 137160 w 461009"/>
                    <a:gd name="connsiteY1" fmla="*/ 265748 h 265747"/>
                    <a:gd name="connsiteX2" fmla="*/ 461010 w 461009"/>
                    <a:gd name="connsiteY2" fmla="*/ 79057 h 265747"/>
                    <a:gd name="connsiteX3" fmla="*/ 323850 w 461009"/>
                    <a:gd name="connsiteY3" fmla="*/ 0 h 265747"/>
                  </a:gdLst>
                  <a:ahLst/>
                  <a:cxnLst>
                    <a:cxn ang="0">
                      <a:pos x="connsiteX0" y="connsiteY0"/>
                    </a:cxn>
                    <a:cxn ang="0">
                      <a:pos x="connsiteX1" y="connsiteY1"/>
                    </a:cxn>
                    <a:cxn ang="0">
                      <a:pos x="connsiteX2" y="connsiteY2"/>
                    </a:cxn>
                    <a:cxn ang="0">
                      <a:pos x="connsiteX3" y="connsiteY3"/>
                    </a:cxn>
                  </a:cxnLst>
                  <a:rect l="l" t="t" r="r" b="b"/>
                  <a:pathLst>
                    <a:path w="461009" h="265747">
                      <a:moveTo>
                        <a:pt x="0" y="186690"/>
                      </a:moveTo>
                      <a:lnTo>
                        <a:pt x="137160" y="265748"/>
                      </a:lnTo>
                      <a:lnTo>
                        <a:pt x="461010" y="79057"/>
                      </a:lnTo>
                      <a:lnTo>
                        <a:pt x="323850" y="0"/>
                      </a:lnTo>
                      <a:close/>
                    </a:path>
                  </a:pathLst>
                </a:custGeom>
                <a:solidFill>
                  <a:srgbClr val="DEF6FF"/>
                </a:solidFill>
                <a:ln w="9525" cap="flat">
                  <a:noFill/>
                  <a:prstDash val="solid"/>
                  <a:miter/>
                </a:ln>
              </p:spPr>
              <p:txBody>
                <a:bodyPr rtlCol="0" anchor="ctr"/>
                <a:lstStyle/>
                <a:p>
                  <a:endParaRPr lang="en-US"/>
                </a:p>
              </p:txBody>
            </p:sp>
            <p:sp>
              <p:nvSpPr>
                <p:cNvPr id="344" name="Freeform: Shape 1869">
                  <a:extLst>
                    <a:ext uri="{FF2B5EF4-FFF2-40B4-BE49-F238E27FC236}">
                      <a16:creationId xmlns:a16="http://schemas.microsoft.com/office/drawing/2014/main" id="{8BECB198-CCFC-BDE1-3E2F-CEADD7B9ED13}"/>
                    </a:ext>
                  </a:extLst>
                </p:cNvPr>
                <p:cNvSpPr/>
                <p:nvPr/>
              </p:nvSpPr>
              <p:spPr>
                <a:xfrm>
                  <a:off x="5787390" y="3494722"/>
                  <a:ext cx="461009" cy="186689"/>
                </a:xfrm>
                <a:custGeom>
                  <a:avLst/>
                  <a:gdLst>
                    <a:gd name="connsiteX0" fmla="*/ 0 w 461009"/>
                    <a:gd name="connsiteY0" fmla="*/ 186690 h 186689"/>
                    <a:gd name="connsiteX1" fmla="*/ 461010 w 461009"/>
                    <a:gd name="connsiteY1" fmla="*/ 79057 h 186689"/>
                    <a:gd name="connsiteX2" fmla="*/ 461010 w 461009"/>
                    <a:gd name="connsiteY2" fmla="*/ 79057 h 186689"/>
                    <a:gd name="connsiteX3" fmla="*/ 323850 w 461009"/>
                    <a:gd name="connsiteY3" fmla="*/ 0 h 186689"/>
                  </a:gdLst>
                  <a:ahLst/>
                  <a:cxnLst>
                    <a:cxn ang="0">
                      <a:pos x="connsiteX0" y="connsiteY0"/>
                    </a:cxn>
                    <a:cxn ang="0">
                      <a:pos x="connsiteX1" y="connsiteY1"/>
                    </a:cxn>
                    <a:cxn ang="0">
                      <a:pos x="connsiteX2" y="connsiteY2"/>
                    </a:cxn>
                    <a:cxn ang="0">
                      <a:pos x="connsiteX3" y="connsiteY3"/>
                    </a:cxn>
                  </a:cxnLst>
                  <a:rect l="l" t="t" r="r" b="b"/>
                  <a:pathLst>
                    <a:path w="461009" h="186689">
                      <a:moveTo>
                        <a:pt x="0" y="186690"/>
                      </a:moveTo>
                      <a:lnTo>
                        <a:pt x="461010" y="79057"/>
                      </a:lnTo>
                      <a:lnTo>
                        <a:pt x="461010" y="79057"/>
                      </a:lnTo>
                      <a:lnTo>
                        <a:pt x="323850" y="0"/>
                      </a:lnTo>
                      <a:close/>
                    </a:path>
                  </a:pathLst>
                </a:custGeom>
                <a:solidFill>
                  <a:srgbClr val="DEF6FF">
                    <a:alpha val="50000"/>
                  </a:srgbClr>
                </a:solidFill>
                <a:ln w="9525" cap="flat">
                  <a:noFill/>
                  <a:prstDash val="solid"/>
                  <a:miter/>
                </a:ln>
              </p:spPr>
              <p:txBody>
                <a:bodyPr rtlCol="0" anchor="ctr"/>
                <a:lstStyle/>
                <a:p>
                  <a:endParaRPr lang="en-US"/>
                </a:p>
              </p:txBody>
            </p:sp>
          </p:grpSp>
          <p:grpSp>
            <p:nvGrpSpPr>
              <p:cNvPr id="310" name="Graphic 1552">
                <a:extLst>
                  <a:ext uri="{FF2B5EF4-FFF2-40B4-BE49-F238E27FC236}">
                    <a16:creationId xmlns:a16="http://schemas.microsoft.com/office/drawing/2014/main" id="{3BDE038C-F814-183F-F759-CA33B36D016F}"/>
                  </a:ext>
                </a:extLst>
              </p:cNvPr>
              <p:cNvGrpSpPr/>
              <p:nvPr/>
            </p:nvGrpSpPr>
            <p:grpSpPr>
              <a:xfrm>
                <a:off x="5889307" y="3314700"/>
                <a:ext cx="244792" cy="393382"/>
                <a:chOff x="5889307" y="3314700"/>
                <a:chExt cx="244792" cy="393382"/>
              </a:xfrm>
            </p:grpSpPr>
            <p:sp>
              <p:nvSpPr>
                <p:cNvPr id="338" name="Freeform: Shape 1863">
                  <a:extLst>
                    <a:ext uri="{FF2B5EF4-FFF2-40B4-BE49-F238E27FC236}">
                      <a16:creationId xmlns:a16="http://schemas.microsoft.com/office/drawing/2014/main" id="{F6302C8B-40AE-F838-58ED-B02D3D74AD5F}"/>
                    </a:ext>
                  </a:extLst>
                </p:cNvPr>
                <p:cNvSpPr/>
                <p:nvPr/>
              </p:nvSpPr>
              <p:spPr>
                <a:xfrm>
                  <a:off x="5889307" y="3441382"/>
                  <a:ext cx="24765" cy="266700"/>
                </a:xfrm>
                <a:custGeom>
                  <a:avLst/>
                  <a:gdLst>
                    <a:gd name="connsiteX0" fmla="*/ 24765 w 24765"/>
                    <a:gd name="connsiteY0" fmla="*/ 266700 h 266700"/>
                    <a:gd name="connsiteX1" fmla="*/ 0 w 24765"/>
                    <a:gd name="connsiteY1" fmla="*/ 253365 h 266700"/>
                    <a:gd name="connsiteX2" fmla="*/ 0 w 24765"/>
                    <a:gd name="connsiteY2" fmla="*/ 0 h 266700"/>
                    <a:gd name="connsiteX3" fmla="*/ 23813 w 24765"/>
                    <a:gd name="connsiteY3" fmla="*/ 14288 h 266700"/>
                  </a:gdLst>
                  <a:ahLst/>
                  <a:cxnLst>
                    <a:cxn ang="0">
                      <a:pos x="connsiteX0" y="connsiteY0"/>
                    </a:cxn>
                    <a:cxn ang="0">
                      <a:pos x="connsiteX1" y="connsiteY1"/>
                    </a:cxn>
                    <a:cxn ang="0">
                      <a:pos x="connsiteX2" y="connsiteY2"/>
                    </a:cxn>
                    <a:cxn ang="0">
                      <a:pos x="connsiteX3" y="connsiteY3"/>
                    </a:cxn>
                  </a:cxnLst>
                  <a:rect l="l" t="t" r="r" b="b"/>
                  <a:pathLst>
                    <a:path w="24765" h="266700">
                      <a:moveTo>
                        <a:pt x="24765" y="266700"/>
                      </a:moveTo>
                      <a:lnTo>
                        <a:pt x="0" y="253365"/>
                      </a:lnTo>
                      <a:lnTo>
                        <a:pt x="0" y="0"/>
                      </a:lnTo>
                      <a:lnTo>
                        <a:pt x="23813" y="14288"/>
                      </a:lnTo>
                      <a:close/>
                    </a:path>
                  </a:pathLst>
                </a:custGeom>
                <a:solidFill>
                  <a:srgbClr val="95C4DE"/>
                </a:solidFill>
                <a:ln w="9525" cap="flat">
                  <a:noFill/>
                  <a:prstDash val="solid"/>
                  <a:miter/>
                </a:ln>
              </p:spPr>
              <p:txBody>
                <a:bodyPr rtlCol="0" anchor="ctr"/>
                <a:lstStyle/>
                <a:p>
                  <a:endParaRPr lang="en-US"/>
                </a:p>
              </p:txBody>
            </p:sp>
            <p:sp>
              <p:nvSpPr>
                <p:cNvPr id="339" name="Freeform: Shape 1864">
                  <a:extLst>
                    <a:ext uri="{FF2B5EF4-FFF2-40B4-BE49-F238E27FC236}">
                      <a16:creationId xmlns:a16="http://schemas.microsoft.com/office/drawing/2014/main" id="{53B328FB-5828-0BB8-E612-51EA274E38D4}"/>
                    </a:ext>
                  </a:extLst>
                </p:cNvPr>
                <p:cNvSpPr/>
                <p:nvPr/>
              </p:nvSpPr>
              <p:spPr>
                <a:xfrm>
                  <a:off x="5889307" y="3314700"/>
                  <a:ext cx="243840" cy="140969"/>
                </a:xfrm>
                <a:custGeom>
                  <a:avLst/>
                  <a:gdLst>
                    <a:gd name="connsiteX0" fmla="*/ 23813 w 243840"/>
                    <a:gd name="connsiteY0" fmla="*/ 140970 h 140969"/>
                    <a:gd name="connsiteX1" fmla="*/ 0 w 243840"/>
                    <a:gd name="connsiteY1" fmla="*/ 126682 h 140969"/>
                    <a:gd name="connsiteX2" fmla="*/ 220028 w 243840"/>
                    <a:gd name="connsiteY2" fmla="*/ 0 h 140969"/>
                    <a:gd name="connsiteX3" fmla="*/ 243840 w 243840"/>
                    <a:gd name="connsiteY3" fmla="*/ 14288 h 140969"/>
                  </a:gdLst>
                  <a:ahLst/>
                  <a:cxnLst>
                    <a:cxn ang="0">
                      <a:pos x="connsiteX0" y="connsiteY0"/>
                    </a:cxn>
                    <a:cxn ang="0">
                      <a:pos x="connsiteX1" y="connsiteY1"/>
                    </a:cxn>
                    <a:cxn ang="0">
                      <a:pos x="connsiteX2" y="connsiteY2"/>
                    </a:cxn>
                    <a:cxn ang="0">
                      <a:pos x="connsiteX3" y="connsiteY3"/>
                    </a:cxn>
                  </a:cxnLst>
                  <a:rect l="l" t="t" r="r" b="b"/>
                  <a:pathLst>
                    <a:path w="243840" h="140969">
                      <a:moveTo>
                        <a:pt x="23813" y="140970"/>
                      </a:moveTo>
                      <a:lnTo>
                        <a:pt x="0" y="126682"/>
                      </a:lnTo>
                      <a:lnTo>
                        <a:pt x="220028" y="0"/>
                      </a:lnTo>
                      <a:lnTo>
                        <a:pt x="243840" y="14288"/>
                      </a:lnTo>
                      <a:close/>
                    </a:path>
                  </a:pathLst>
                </a:custGeom>
                <a:solidFill>
                  <a:srgbClr val="C0C5D1"/>
                </a:solidFill>
                <a:ln w="9525" cap="flat">
                  <a:noFill/>
                  <a:prstDash val="solid"/>
                  <a:miter/>
                </a:ln>
              </p:spPr>
              <p:txBody>
                <a:bodyPr rtlCol="0" anchor="ctr"/>
                <a:lstStyle/>
                <a:p>
                  <a:endParaRPr lang="en-US"/>
                </a:p>
              </p:txBody>
            </p:sp>
            <p:sp>
              <p:nvSpPr>
                <p:cNvPr id="340" name="Freeform: Shape 1865">
                  <a:extLst>
                    <a:ext uri="{FF2B5EF4-FFF2-40B4-BE49-F238E27FC236}">
                      <a16:creationId xmlns:a16="http://schemas.microsoft.com/office/drawing/2014/main" id="{D65E7183-F791-FF19-4B6B-3FBB73EEF3CB}"/>
                    </a:ext>
                  </a:extLst>
                </p:cNvPr>
                <p:cNvSpPr/>
                <p:nvPr/>
              </p:nvSpPr>
              <p:spPr>
                <a:xfrm>
                  <a:off x="5913119" y="3328987"/>
                  <a:ext cx="220980" cy="379095"/>
                </a:xfrm>
                <a:custGeom>
                  <a:avLst/>
                  <a:gdLst>
                    <a:gd name="connsiteX0" fmla="*/ 220028 w 220980"/>
                    <a:gd name="connsiteY0" fmla="*/ 0 h 379095"/>
                    <a:gd name="connsiteX1" fmla="*/ 220980 w 220980"/>
                    <a:gd name="connsiteY1" fmla="*/ 252413 h 379095"/>
                    <a:gd name="connsiteX2" fmla="*/ 953 w 220980"/>
                    <a:gd name="connsiteY2" fmla="*/ 379095 h 379095"/>
                    <a:gd name="connsiteX3" fmla="*/ 0 w 220980"/>
                    <a:gd name="connsiteY3" fmla="*/ 126682 h 379095"/>
                  </a:gdLst>
                  <a:ahLst/>
                  <a:cxnLst>
                    <a:cxn ang="0">
                      <a:pos x="connsiteX0" y="connsiteY0"/>
                    </a:cxn>
                    <a:cxn ang="0">
                      <a:pos x="connsiteX1" y="connsiteY1"/>
                    </a:cxn>
                    <a:cxn ang="0">
                      <a:pos x="connsiteX2" y="connsiteY2"/>
                    </a:cxn>
                    <a:cxn ang="0">
                      <a:pos x="connsiteX3" y="connsiteY3"/>
                    </a:cxn>
                  </a:cxnLst>
                  <a:rect l="l" t="t" r="r" b="b"/>
                  <a:pathLst>
                    <a:path w="220980" h="379095">
                      <a:moveTo>
                        <a:pt x="220028" y="0"/>
                      </a:moveTo>
                      <a:lnTo>
                        <a:pt x="220980" y="252413"/>
                      </a:lnTo>
                      <a:lnTo>
                        <a:pt x="953" y="379095"/>
                      </a:lnTo>
                      <a:lnTo>
                        <a:pt x="0" y="126682"/>
                      </a:lnTo>
                      <a:close/>
                    </a:path>
                  </a:pathLst>
                </a:custGeom>
                <a:solidFill>
                  <a:srgbClr val="A9D6EA"/>
                </a:solidFill>
                <a:ln w="9525" cap="flat">
                  <a:noFill/>
                  <a:prstDash val="solid"/>
                  <a:miter/>
                </a:ln>
              </p:spPr>
              <p:txBody>
                <a:bodyPr rtlCol="0" anchor="ctr"/>
                <a:lstStyle/>
                <a:p>
                  <a:endParaRPr lang="en-US"/>
                </a:p>
              </p:txBody>
            </p:sp>
          </p:grpSp>
          <p:sp>
            <p:nvSpPr>
              <p:cNvPr id="311" name="Freeform: Shape 1836">
                <a:extLst>
                  <a:ext uri="{FF2B5EF4-FFF2-40B4-BE49-F238E27FC236}">
                    <a16:creationId xmlns:a16="http://schemas.microsoft.com/office/drawing/2014/main" id="{D75B87F0-2315-A570-208C-48B316065B71}"/>
                  </a:ext>
                </a:extLst>
              </p:cNvPr>
              <p:cNvSpPr/>
              <p:nvPr/>
            </p:nvSpPr>
            <p:spPr>
              <a:xfrm>
                <a:off x="5568315" y="3234689"/>
                <a:ext cx="123825" cy="502920"/>
              </a:xfrm>
              <a:custGeom>
                <a:avLst/>
                <a:gdLst>
                  <a:gd name="connsiteX0" fmla="*/ 123825 w 123825"/>
                  <a:gd name="connsiteY0" fmla="*/ 502920 h 502920"/>
                  <a:gd name="connsiteX1" fmla="*/ 100965 w 123825"/>
                  <a:gd name="connsiteY1" fmla="*/ 496253 h 502920"/>
                  <a:gd name="connsiteX2" fmla="*/ 0 w 123825"/>
                  <a:gd name="connsiteY2" fmla="*/ 0 h 502920"/>
                  <a:gd name="connsiteX3" fmla="*/ 23812 w 123825"/>
                  <a:gd name="connsiteY3" fmla="*/ 6668 h 502920"/>
                </a:gdLst>
                <a:ahLst/>
                <a:cxnLst>
                  <a:cxn ang="0">
                    <a:pos x="connsiteX0" y="connsiteY0"/>
                  </a:cxn>
                  <a:cxn ang="0">
                    <a:pos x="connsiteX1" y="connsiteY1"/>
                  </a:cxn>
                  <a:cxn ang="0">
                    <a:pos x="connsiteX2" y="connsiteY2"/>
                  </a:cxn>
                  <a:cxn ang="0">
                    <a:pos x="connsiteX3" y="connsiteY3"/>
                  </a:cxn>
                </a:cxnLst>
                <a:rect l="l" t="t" r="r" b="b"/>
                <a:pathLst>
                  <a:path w="123825" h="502920">
                    <a:moveTo>
                      <a:pt x="123825" y="502920"/>
                    </a:moveTo>
                    <a:lnTo>
                      <a:pt x="100965" y="496253"/>
                    </a:lnTo>
                    <a:lnTo>
                      <a:pt x="0" y="0"/>
                    </a:lnTo>
                    <a:lnTo>
                      <a:pt x="23812" y="6668"/>
                    </a:lnTo>
                    <a:close/>
                  </a:path>
                </a:pathLst>
              </a:custGeom>
              <a:solidFill>
                <a:srgbClr val="95C4DE"/>
              </a:solidFill>
              <a:ln w="9525" cap="flat">
                <a:noFill/>
                <a:prstDash val="solid"/>
                <a:miter/>
              </a:ln>
            </p:spPr>
            <p:txBody>
              <a:bodyPr rtlCol="0" anchor="ctr"/>
              <a:lstStyle/>
              <a:p>
                <a:endParaRPr lang="en-US"/>
              </a:p>
            </p:txBody>
          </p:sp>
          <p:sp>
            <p:nvSpPr>
              <p:cNvPr id="312" name="Freeform: Shape 1837">
                <a:extLst>
                  <a:ext uri="{FF2B5EF4-FFF2-40B4-BE49-F238E27FC236}">
                    <a16:creationId xmlns:a16="http://schemas.microsoft.com/office/drawing/2014/main" id="{F82012BC-A6D0-2562-A0BD-1108606B9170}"/>
                  </a:ext>
                </a:extLst>
              </p:cNvPr>
              <p:cNvSpPr/>
              <p:nvPr/>
            </p:nvSpPr>
            <p:spPr>
              <a:xfrm>
                <a:off x="5568315" y="2857500"/>
                <a:ext cx="677227" cy="383857"/>
              </a:xfrm>
              <a:custGeom>
                <a:avLst/>
                <a:gdLst>
                  <a:gd name="connsiteX0" fmla="*/ 23812 w 677227"/>
                  <a:gd name="connsiteY0" fmla="*/ 383858 h 383857"/>
                  <a:gd name="connsiteX1" fmla="*/ 0 w 677227"/>
                  <a:gd name="connsiteY1" fmla="*/ 377190 h 383857"/>
                  <a:gd name="connsiteX2" fmla="*/ 654368 w 677227"/>
                  <a:gd name="connsiteY2" fmla="*/ 0 h 383857"/>
                  <a:gd name="connsiteX3" fmla="*/ 677228 w 677227"/>
                  <a:gd name="connsiteY3" fmla="*/ 6668 h 383857"/>
                </a:gdLst>
                <a:ahLst/>
                <a:cxnLst>
                  <a:cxn ang="0">
                    <a:pos x="connsiteX0" y="connsiteY0"/>
                  </a:cxn>
                  <a:cxn ang="0">
                    <a:pos x="connsiteX1" y="connsiteY1"/>
                  </a:cxn>
                  <a:cxn ang="0">
                    <a:pos x="connsiteX2" y="connsiteY2"/>
                  </a:cxn>
                  <a:cxn ang="0">
                    <a:pos x="connsiteX3" y="connsiteY3"/>
                  </a:cxn>
                </a:cxnLst>
                <a:rect l="l" t="t" r="r" b="b"/>
                <a:pathLst>
                  <a:path w="677227" h="383857">
                    <a:moveTo>
                      <a:pt x="23812" y="383858"/>
                    </a:moveTo>
                    <a:lnTo>
                      <a:pt x="0" y="377190"/>
                    </a:lnTo>
                    <a:lnTo>
                      <a:pt x="654368" y="0"/>
                    </a:lnTo>
                    <a:lnTo>
                      <a:pt x="677228" y="6668"/>
                    </a:lnTo>
                    <a:close/>
                  </a:path>
                </a:pathLst>
              </a:custGeom>
              <a:solidFill>
                <a:srgbClr val="A9D6EA"/>
              </a:solidFill>
              <a:ln w="9525" cap="flat">
                <a:noFill/>
                <a:prstDash val="solid"/>
                <a:miter/>
              </a:ln>
            </p:spPr>
            <p:txBody>
              <a:bodyPr rtlCol="0" anchor="ctr"/>
              <a:lstStyle/>
              <a:p>
                <a:endParaRPr lang="en-US"/>
              </a:p>
            </p:txBody>
          </p:sp>
          <p:sp>
            <p:nvSpPr>
              <p:cNvPr id="313" name="Freeform: Shape 1838">
                <a:extLst>
                  <a:ext uri="{FF2B5EF4-FFF2-40B4-BE49-F238E27FC236}">
                    <a16:creationId xmlns:a16="http://schemas.microsoft.com/office/drawing/2014/main" id="{E0A9873C-95B1-990E-C142-360CEF614F2E}"/>
                  </a:ext>
                </a:extLst>
              </p:cNvPr>
              <p:cNvSpPr/>
              <p:nvPr/>
            </p:nvSpPr>
            <p:spPr>
              <a:xfrm>
                <a:off x="5592127" y="2864167"/>
                <a:ext cx="754380" cy="873442"/>
              </a:xfrm>
              <a:custGeom>
                <a:avLst/>
                <a:gdLst>
                  <a:gd name="connsiteX0" fmla="*/ 653415 w 754380"/>
                  <a:gd name="connsiteY0" fmla="*/ 0 h 873442"/>
                  <a:gd name="connsiteX1" fmla="*/ 754380 w 754380"/>
                  <a:gd name="connsiteY1" fmla="*/ 495300 h 873442"/>
                  <a:gd name="connsiteX2" fmla="*/ 100013 w 754380"/>
                  <a:gd name="connsiteY2" fmla="*/ 873443 h 873442"/>
                  <a:gd name="connsiteX3" fmla="*/ 0 w 754380"/>
                  <a:gd name="connsiteY3" fmla="*/ 377190 h 873442"/>
                </a:gdLst>
                <a:ahLst/>
                <a:cxnLst>
                  <a:cxn ang="0">
                    <a:pos x="connsiteX0" y="connsiteY0"/>
                  </a:cxn>
                  <a:cxn ang="0">
                    <a:pos x="connsiteX1" y="connsiteY1"/>
                  </a:cxn>
                  <a:cxn ang="0">
                    <a:pos x="connsiteX2" y="connsiteY2"/>
                  </a:cxn>
                  <a:cxn ang="0">
                    <a:pos x="connsiteX3" y="connsiteY3"/>
                  </a:cxn>
                </a:cxnLst>
                <a:rect l="l" t="t" r="r" b="b"/>
                <a:pathLst>
                  <a:path w="754380" h="873442">
                    <a:moveTo>
                      <a:pt x="653415" y="0"/>
                    </a:moveTo>
                    <a:lnTo>
                      <a:pt x="754380" y="495300"/>
                    </a:lnTo>
                    <a:lnTo>
                      <a:pt x="100013" y="873443"/>
                    </a:lnTo>
                    <a:lnTo>
                      <a:pt x="0" y="377190"/>
                    </a:lnTo>
                    <a:close/>
                  </a:path>
                </a:pathLst>
              </a:custGeom>
              <a:solidFill>
                <a:srgbClr val="DEF6FF"/>
              </a:solidFill>
              <a:ln w="9525" cap="flat">
                <a:noFill/>
                <a:prstDash val="solid"/>
                <a:miter/>
              </a:ln>
            </p:spPr>
            <p:txBody>
              <a:bodyPr rtlCol="0" anchor="ctr"/>
              <a:lstStyle/>
              <a:p>
                <a:endParaRPr lang="en-US"/>
              </a:p>
            </p:txBody>
          </p:sp>
          <p:sp>
            <p:nvSpPr>
              <p:cNvPr id="314" name="Freeform: Shape 1839">
                <a:extLst>
                  <a:ext uri="{FF2B5EF4-FFF2-40B4-BE49-F238E27FC236}">
                    <a16:creationId xmlns:a16="http://schemas.microsoft.com/office/drawing/2014/main" id="{FFE3CF0E-0553-9E20-0140-BD495B18CD35}"/>
                  </a:ext>
                </a:extLst>
              </p:cNvPr>
              <p:cNvSpPr/>
              <p:nvPr/>
            </p:nvSpPr>
            <p:spPr>
              <a:xfrm>
                <a:off x="5618797" y="2903220"/>
                <a:ext cx="699135" cy="797242"/>
              </a:xfrm>
              <a:custGeom>
                <a:avLst/>
                <a:gdLst>
                  <a:gd name="connsiteX0" fmla="*/ 609600 w 699135"/>
                  <a:gd name="connsiteY0" fmla="*/ 0 h 797242"/>
                  <a:gd name="connsiteX1" fmla="*/ 699135 w 699135"/>
                  <a:gd name="connsiteY1" fmla="*/ 446723 h 797242"/>
                  <a:gd name="connsiteX2" fmla="*/ 93345 w 699135"/>
                  <a:gd name="connsiteY2" fmla="*/ 797243 h 797242"/>
                  <a:gd name="connsiteX3" fmla="*/ 0 w 699135"/>
                  <a:gd name="connsiteY3" fmla="*/ 344805 h 797242"/>
                </a:gdLst>
                <a:ahLst/>
                <a:cxnLst>
                  <a:cxn ang="0">
                    <a:pos x="connsiteX0" y="connsiteY0"/>
                  </a:cxn>
                  <a:cxn ang="0">
                    <a:pos x="connsiteX1" y="connsiteY1"/>
                  </a:cxn>
                  <a:cxn ang="0">
                    <a:pos x="connsiteX2" y="connsiteY2"/>
                  </a:cxn>
                  <a:cxn ang="0">
                    <a:pos x="connsiteX3" y="connsiteY3"/>
                  </a:cxn>
                </a:cxnLst>
                <a:rect l="l" t="t" r="r" b="b"/>
                <a:pathLst>
                  <a:path w="699135" h="797242">
                    <a:moveTo>
                      <a:pt x="609600" y="0"/>
                    </a:moveTo>
                    <a:lnTo>
                      <a:pt x="699135" y="446723"/>
                    </a:lnTo>
                    <a:lnTo>
                      <a:pt x="93345" y="797243"/>
                    </a:lnTo>
                    <a:lnTo>
                      <a:pt x="0" y="344805"/>
                    </a:lnTo>
                    <a:close/>
                  </a:path>
                </a:pathLst>
              </a:custGeom>
              <a:gradFill>
                <a:gsLst>
                  <a:gs pos="15000">
                    <a:schemeClr val="accent4"/>
                  </a:gs>
                  <a:gs pos="100000">
                    <a:schemeClr val="accent4">
                      <a:lumMod val="75000"/>
                    </a:schemeClr>
                  </a:gs>
                </a:gsLst>
                <a:path path="circle">
                  <a:fillToRect r="100000" b="100000"/>
                </a:path>
              </a:gradFill>
              <a:ln w="9525" cap="flat">
                <a:noFill/>
                <a:prstDash val="solid"/>
                <a:miter/>
              </a:ln>
            </p:spPr>
            <p:txBody>
              <a:bodyPr rtlCol="0" anchor="ctr"/>
              <a:lstStyle/>
              <a:p>
                <a:endParaRPr lang="en-US"/>
              </a:p>
            </p:txBody>
          </p:sp>
          <p:grpSp>
            <p:nvGrpSpPr>
              <p:cNvPr id="315" name="Graphic 1552">
                <a:extLst>
                  <a:ext uri="{FF2B5EF4-FFF2-40B4-BE49-F238E27FC236}">
                    <a16:creationId xmlns:a16="http://schemas.microsoft.com/office/drawing/2014/main" id="{27599E65-55D1-724D-B857-536272B765A9}"/>
                  </a:ext>
                </a:extLst>
              </p:cNvPr>
              <p:cNvGrpSpPr/>
              <p:nvPr/>
            </p:nvGrpSpPr>
            <p:grpSpPr>
              <a:xfrm>
                <a:off x="5699759" y="2966084"/>
                <a:ext cx="570547" cy="687704"/>
                <a:chOff x="5699759" y="2966084"/>
                <a:chExt cx="570547" cy="687704"/>
              </a:xfrm>
            </p:grpSpPr>
            <p:grpSp>
              <p:nvGrpSpPr>
                <p:cNvPr id="322" name="Graphic 1552">
                  <a:extLst>
                    <a:ext uri="{FF2B5EF4-FFF2-40B4-BE49-F238E27FC236}">
                      <a16:creationId xmlns:a16="http://schemas.microsoft.com/office/drawing/2014/main" id="{0DF874A3-C65E-CE9E-24DF-DF359CDD9CDB}"/>
                    </a:ext>
                  </a:extLst>
                </p:cNvPr>
                <p:cNvGrpSpPr/>
                <p:nvPr/>
              </p:nvGrpSpPr>
              <p:grpSpPr>
                <a:xfrm>
                  <a:off x="5699759" y="2966084"/>
                  <a:ext cx="570547" cy="687704"/>
                  <a:chOff x="5699759" y="2966084"/>
                  <a:chExt cx="570547" cy="687704"/>
                </a:xfrm>
              </p:grpSpPr>
              <p:sp>
                <p:nvSpPr>
                  <p:cNvPr id="325" name="Freeform: Shape 1850">
                    <a:extLst>
                      <a:ext uri="{FF2B5EF4-FFF2-40B4-BE49-F238E27FC236}">
                        <a16:creationId xmlns:a16="http://schemas.microsoft.com/office/drawing/2014/main" id="{B4EFEAD1-DC93-F39E-3BCA-A10AB942D1F4}"/>
                      </a:ext>
                    </a:extLst>
                  </p:cNvPr>
                  <p:cNvSpPr/>
                  <p:nvPr/>
                </p:nvSpPr>
                <p:spPr>
                  <a:xfrm>
                    <a:off x="6055994" y="3004184"/>
                    <a:ext cx="100012" cy="72390"/>
                  </a:xfrm>
                  <a:custGeom>
                    <a:avLst/>
                    <a:gdLst>
                      <a:gd name="connsiteX0" fmla="*/ 95250 w 100012"/>
                      <a:gd name="connsiteY0" fmla="*/ 0 h 72390"/>
                      <a:gd name="connsiteX1" fmla="*/ 100013 w 100012"/>
                      <a:gd name="connsiteY1" fmla="*/ 17145 h 72390"/>
                      <a:gd name="connsiteX2" fmla="*/ 3810 w 100012"/>
                      <a:gd name="connsiteY2" fmla="*/ 72390 h 72390"/>
                      <a:gd name="connsiteX3" fmla="*/ 0 w 100012"/>
                      <a:gd name="connsiteY3" fmla="*/ 55245 h 72390"/>
                    </a:gdLst>
                    <a:ahLst/>
                    <a:cxnLst>
                      <a:cxn ang="0">
                        <a:pos x="connsiteX0" y="connsiteY0"/>
                      </a:cxn>
                      <a:cxn ang="0">
                        <a:pos x="connsiteX1" y="connsiteY1"/>
                      </a:cxn>
                      <a:cxn ang="0">
                        <a:pos x="connsiteX2" y="connsiteY2"/>
                      </a:cxn>
                      <a:cxn ang="0">
                        <a:pos x="connsiteX3" y="connsiteY3"/>
                      </a:cxn>
                    </a:cxnLst>
                    <a:rect l="l" t="t" r="r" b="b"/>
                    <a:pathLst>
                      <a:path w="100012" h="72390">
                        <a:moveTo>
                          <a:pt x="95250" y="0"/>
                        </a:moveTo>
                        <a:lnTo>
                          <a:pt x="100013" y="17145"/>
                        </a:lnTo>
                        <a:lnTo>
                          <a:pt x="3810" y="72390"/>
                        </a:lnTo>
                        <a:lnTo>
                          <a:pt x="0" y="55245"/>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26" name="Freeform: Shape 1851">
                    <a:extLst>
                      <a:ext uri="{FF2B5EF4-FFF2-40B4-BE49-F238E27FC236}">
                        <a16:creationId xmlns:a16="http://schemas.microsoft.com/office/drawing/2014/main" id="{3B68D65E-421E-5AE4-E7C4-7F946FE470F2}"/>
                      </a:ext>
                    </a:extLst>
                  </p:cNvPr>
                  <p:cNvSpPr/>
                  <p:nvPr/>
                </p:nvSpPr>
                <p:spPr>
                  <a:xfrm>
                    <a:off x="5973127" y="3149917"/>
                    <a:ext cx="270510" cy="340994"/>
                  </a:xfrm>
                  <a:custGeom>
                    <a:avLst/>
                    <a:gdLst>
                      <a:gd name="connsiteX0" fmla="*/ 0 w 270510"/>
                      <a:gd name="connsiteY0" fmla="*/ 127635 h 340994"/>
                      <a:gd name="connsiteX1" fmla="*/ 221933 w 270510"/>
                      <a:gd name="connsiteY1" fmla="*/ 0 h 340994"/>
                      <a:gd name="connsiteX2" fmla="*/ 270510 w 270510"/>
                      <a:gd name="connsiteY2" fmla="*/ 213360 h 340994"/>
                      <a:gd name="connsiteX3" fmla="*/ 47625 w 270510"/>
                      <a:gd name="connsiteY3" fmla="*/ 340995 h 340994"/>
                      <a:gd name="connsiteX4" fmla="*/ 0 w 270510"/>
                      <a:gd name="connsiteY4" fmla="*/ 127635 h 340994"/>
                      <a:gd name="connsiteX5" fmla="*/ 234315 w 270510"/>
                      <a:gd name="connsiteY5" fmla="*/ 127635 h 340994"/>
                      <a:gd name="connsiteX6" fmla="*/ 212408 w 270510"/>
                      <a:gd name="connsiteY6" fmla="*/ 31432 h 340994"/>
                      <a:gd name="connsiteX7" fmla="*/ 23813 w 270510"/>
                      <a:gd name="connsiteY7" fmla="*/ 140018 h 340994"/>
                      <a:gd name="connsiteX8" fmla="*/ 45720 w 270510"/>
                      <a:gd name="connsiteY8" fmla="*/ 236220 h 340994"/>
                      <a:gd name="connsiteX9" fmla="*/ 234315 w 270510"/>
                      <a:gd name="connsiteY9" fmla="*/ 127635 h 340994"/>
                      <a:gd name="connsiteX10" fmla="*/ 234315 w 270510"/>
                      <a:gd name="connsiteY10" fmla="*/ 127635 h 34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510" h="340994">
                        <a:moveTo>
                          <a:pt x="0" y="127635"/>
                        </a:moveTo>
                        <a:lnTo>
                          <a:pt x="221933" y="0"/>
                        </a:lnTo>
                        <a:lnTo>
                          <a:pt x="270510" y="213360"/>
                        </a:lnTo>
                        <a:lnTo>
                          <a:pt x="47625" y="340995"/>
                        </a:lnTo>
                        <a:lnTo>
                          <a:pt x="0" y="127635"/>
                        </a:lnTo>
                        <a:close/>
                        <a:moveTo>
                          <a:pt x="234315" y="127635"/>
                        </a:moveTo>
                        <a:lnTo>
                          <a:pt x="212408" y="31432"/>
                        </a:lnTo>
                        <a:lnTo>
                          <a:pt x="23813" y="140018"/>
                        </a:lnTo>
                        <a:lnTo>
                          <a:pt x="45720" y="236220"/>
                        </a:lnTo>
                        <a:lnTo>
                          <a:pt x="234315" y="127635"/>
                        </a:lnTo>
                        <a:lnTo>
                          <a:pt x="234315" y="127635"/>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27" name="Freeform: Shape 1852">
                    <a:extLst>
                      <a:ext uri="{FF2B5EF4-FFF2-40B4-BE49-F238E27FC236}">
                        <a16:creationId xmlns:a16="http://schemas.microsoft.com/office/drawing/2014/main" id="{8624AA5F-9337-FFAF-4B60-567CF2915D3D}"/>
                      </a:ext>
                    </a:extLst>
                  </p:cNvPr>
                  <p:cNvSpPr/>
                  <p:nvPr/>
                </p:nvSpPr>
                <p:spPr>
                  <a:xfrm>
                    <a:off x="5955982" y="3074669"/>
                    <a:ext cx="224790" cy="143827"/>
                  </a:xfrm>
                  <a:custGeom>
                    <a:avLst/>
                    <a:gdLst>
                      <a:gd name="connsiteX0" fmla="*/ 221933 w 224790"/>
                      <a:gd name="connsiteY0" fmla="*/ 0 h 143827"/>
                      <a:gd name="connsiteX1" fmla="*/ 224790 w 224790"/>
                      <a:gd name="connsiteY1" fmla="*/ 16193 h 143827"/>
                      <a:gd name="connsiteX2" fmla="*/ 3810 w 224790"/>
                      <a:gd name="connsiteY2" fmla="*/ 143828 h 143827"/>
                      <a:gd name="connsiteX3" fmla="*/ 0 w 224790"/>
                      <a:gd name="connsiteY3" fmla="*/ 127635 h 143827"/>
                    </a:gdLst>
                    <a:ahLst/>
                    <a:cxnLst>
                      <a:cxn ang="0">
                        <a:pos x="connsiteX0" y="connsiteY0"/>
                      </a:cxn>
                      <a:cxn ang="0">
                        <a:pos x="connsiteX1" y="connsiteY1"/>
                      </a:cxn>
                      <a:cxn ang="0">
                        <a:pos x="connsiteX2" y="connsiteY2"/>
                      </a:cxn>
                      <a:cxn ang="0">
                        <a:pos x="connsiteX3" y="connsiteY3"/>
                      </a:cxn>
                    </a:cxnLst>
                    <a:rect l="l" t="t" r="r" b="b"/>
                    <a:pathLst>
                      <a:path w="224790" h="143827">
                        <a:moveTo>
                          <a:pt x="221933" y="0"/>
                        </a:moveTo>
                        <a:lnTo>
                          <a:pt x="224790" y="16193"/>
                        </a:lnTo>
                        <a:lnTo>
                          <a:pt x="3810" y="143828"/>
                        </a:lnTo>
                        <a:lnTo>
                          <a:pt x="0" y="127635"/>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28" name="Freeform: Shape 1853">
                    <a:extLst>
                      <a:ext uri="{FF2B5EF4-FFF2-40B4-BE49-F238E27FC236}">
                        <a16:creationId xmlns:a16="http://schemas.microsoft.com/office/drawing/2014/main" id="{ED0FEEAB-A053-0682-CB52-FFC9EEF3EAF3}"/>
                      </a:ext>
                    </a:extLst>
                  </p:cNvPr>
                  <p:cNvSpPr/>
                  <p:nvPr/>
                </p:nvSpPr>
                <p:spPr>
                  <a:xfrm>
                    <a:off x="5758815" y="3268027"/>
                    <a:ext cx="135254" cy="89535"/>
                  </a:xfrm>
                  <a:custGeom>
                    <a:avLst/>
                    <a:gdLst>
                      <a:gd name="connsiteX0" fmla="*/ 132398 w 135254"/>
                      <a:gd name="connsiteY0" fmla="*/ 0 h 89535"/>
                      <a:gd name="connsiteX1" fmla="*/ 135255 w 135254"/>
                      <a:gd name="connsiteY1" fmla="*/ 13335 h 89535"/>
                      <a:gd name="connsiteX2" fmla="*/ 2857 w 135254"/>
                      <a:gd name="connsiteY2" fmla="*/ 89535 h 89535"/>
                      <a:gd name="connsiteX3" fmla="*/ 0 w 135254"/>
                      <a:gd name="connsiteY3" fmla="*/ 76200 h 89535"/>
                    </a:gdLst>
                    <a:ahLst/>
                    <a:cxnLst>
                      <a:cxn ang="0">
                        <a:pos x="connsiteX0" y="connsiteY0"/>
                      </a:cxn>
                      <a:cxn ang="0">
                        <a:pos x="connsiteX1" y="connsiteY1"/>
                      </a:cxn>
                      <a:cxn ang="0">
                        <a:pos x="connsiteX2" y="connsiteY2"/>
                      </a:cxn>
                      <a:cxn ang="0">
                        <a:pos x="connsiteX3" y="connsiteY3"/>
                      </a:cxn>
                    </a:cxnLst>
                    <a:rect l="l" t="t" r="r" b="b"/>
                    <a:pathLst>
                      <a:path w="135254" h="89535">
                        <a:moveTo>
                          <a:pt x="132398" y="0"/>
                        </a:moveTo>
                        <a:lnTo>
                          <a:pt x="135255" y="13335"/>
                        </a:lnTo>
                        <a:lnTo>
                          <a:pt x="2857" y="89535"/>
                        </a:lnTo>
                        <a:lnTo>
                          <a:pt x="0" y="76200"/>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29" name="Freeform: Shape 1854">
                    <a:extLst>
                      <a:ext uri="{FF2B5EF4-FFF2-40B4-BE49-F238E27FC236}">
                        <a16:creationId xmlns:a16="http://schemas.microsoft.com/office/drawing/2014/main" id="{DDF97EDA-464A-B251-C14A-A9DDBFFAAD10}"/>
                      </a:ext>
                    </a:extLst>
                  </p:cNvPr>
                  <p:cNvSpPr/>
                  <p:nvPr/>
                </p:nvSpPr>
                <p:spPr>
                  <a:xfrm>
                    <a:off x="5752147" y="3237547"/>
                    <a:ext cx="135254" cy="90487"/>
                  </a:xfrm>
                  <a:custGeom>
                    <a:avLst/>
                    <a:gdLst>
                      <a:gd name="connsiteX0" fmla="*/ 132398 w 135254"/>
                      <a:gd name="connsiteY0" fmla="*/ 0 h 90487"/>
                      <a:gd name="connsiteX1" fmla="*/ 135255 w 135254"/>
                      <a:gd name="connsiteY1" fmla="*/ 13335 h 90487"/>
                      <a:gd name="connsiteX2" fmla="*/ 2858 w 135254"/>
                      <a:gd name="connsiteY2" fmla="*/ 90488 h 90487"/>
                      <a:gd name="connsiteX3" fmla="*/ 0 w 135254"/>
                      <a:gd name="connsiteY3" fmla="*/ 77152 h 90487"/>
                    </a:gdLst>
                    <a:ahLst/>
                    <a:cxnLst>
                      <a:cxn ang="0">
                        <a:pos x="connsiteX0" y="connsiteY0"/>
                      </a:cxn>
                      <a:cxn ang="0">
                        <a:pos x="connsiteX1" y="connsiteY1"/>
                      </a:cxn>
                      <a:cxn ang="0">
                        <a:pos x="connsiteX2" y="connsiteY2"/>
                      </a:cxn>
                      <a:cxn ang="0">
                        <a:pos x="connsiteX3" y="connsiteY3"/>
                      </a:cxn>
                    </a:cxnLst>
                    <a:rect l="l" t="t" r="r" b="b"/>
                    <a:pathLst>
                      <a:path w="135254" h="90487">
                        <a:moveTo>
                          <a:pt x="132398" y="0"/>
                        </a:moveTo>
                        <a:lnTo>
                          <a:pt x="135255" y="13335"/>
                        </a:lnTo>
                        <a:lnTo>
                          <a:pt x="2858" y="90488"/>
                        </a:lnTo>
                        <a:lnTo>
                          <a:pt x="0" y="77152"/>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30" name="Freeform: Shape 1855">
                    <a:extLst>
                      <a:ext uri="{FF2B5EF4-FFF2-40B4-BE49-F238E27FC236}">
                        <a16:creationId xmlns:a16="http://schemas.microsoft.com/office/drawing/2014/main" id="{49D1B455-A508-28F2-D91B-CAC1C9605B6F}"/>
                      </a:ext>
                    </a:extLst>
                  </p:cNvPr>
                  <p:cNvSpPr/>
                  <p:nvPr/>
                </p:nvSpPr>
                <p:spPr>
                  <a:xfrm>
                    <a:off x="5732144" y="3200400"/>
                    <a:ext cx="242887" cy="424814"/>
                  </a:xfrm>
                  <a:custGeom>
                    <a:avLst/>
                    <a:gdLst>
                      <a:gd name="connsiteX0" fmla="*/ 0 w 242887"/>
                      <a:gd name="connsiteY0" fmla="*/ 97155 h 424814"/>
                      <a:gd name="connsiteX1" fmla="*/ 168593 w 242887"/>
                      <a:gd name="connsiteY1" fmla="*/ 0 h 424814"/>
                      <a:gd name="connsiteX2" fmla="*/ 242888 w 242887"/>
                      <a:gd name="connsiteY2" fmla="*/ 327660 h 424814"/>
                      <a:gd name="connsiteX3" fmla="*/ 74295 w 242887"/>
                      <a:gd name="connsiteY3" fmla="*/ 424815 h 424814"/>
                      <a:gd name="connsiteX4" fmla="*/ 0 w 242887"/>
                      <a:gd name="connsiteY4" fmla="*/ 97155 h 424814"/>
                      <a:gd name="connsiteX5" fmla="*/ 216218 w 242887"/>
                      <a:gd name="connsiteY5" fmla="*/ 320040 h 424814"/>
                      <a:gd name="connsiteX6" fmla="*/ 194310 w 242887"/>
                      <a:gd name="connsiteY6" fmla="*/ 224790 h 424814"/>
                      <a:gd name="connsiteX7" fmla="*/ 61913 w 242887"/>
                      <a:gd name="connsiteY7" fmla="*/ 300990 h 424814"/>
                      <a:gd name="connsiteX8" fmla="*/ 83820 w 242887"/>
                      <a:gd name="connsiteY8" fmla="*/ 396240 h 424814"/>
                      <a:gd name="connsiteX9" fmla="*/ 216218 w 242887"/>
                      <a:gd name="connsiteY9" fmla="*/ 320040 h 424814"/>
                      <a:gd name="connsiteX10" fmla="*/ 216218 w 242887"/>
                      <a:gd name="connsiteY10" fmla="*/ 320040 h 424814"/>
                      <a:gd name="connsiteX11" fmla="*/ 177165 w 242887"/>
                      <a:gd name="connsiteY11" fmla="*/ 147638 h 424814"/>
                      <a:gd name="connsiteX12" fmla="*/ 174308 w 242887"/>
                      <a:gd name="connsiteY12" fmla="*/ 134302 h 424814"/>
                      <a:gd name="connsiteX13" fmla="*/ 41910 w 242887"/>
                      <a:gd name="connsiteY13" fmla="*/ 210502 h 424814"/>
                      <a:gd name="connsiteX14" fmla="*/ 44768 w 242887"/>
                      <a:gd name="connsiteY14" fmla="*/ 223838 h 424814"/>
                      <a:gd name="connsiteX15" fmla="*/ 177165 w 242887"/>
                      <a:gd name="connsiteY15" fmla="*/ 147638 h 424814"/>
                      <a:gd name="connsiteX16" fmla="*/ 177165 w 242887"/>
                      <a:gd name="connsiteY16" fmla="*/ 147638 h 424814"/>
                      <a:gd name="connsiteX17" fmla="*/ 155258 w 242887"/>
                      <a:gd name="connsiteY17" fmla="*/ 50482 h 424814"/>
                      <a:gd name="connsiteX18" fmla="*/ 152400 w 242887"/>
                      <a:gd name="connsiteY18" fmla="*/ 37148 h 424814"/>
                      <a:gd name="connsiteX19" fmla="*/ 20003 w 242887"/>
                      <a:gd name="connsiteY19" fmla="*/ 113348 h 424814"/>
                      <a:gd name="connsiteX20" fmla="*/ 22860 w 242887"/>
                      <a:gd name="connsiteY20" fmla="*/ 126682 h 424814"/>
                      <a:gd name="connsiteX21" fmla="*/ 155258 w 242887"/>
                      <a:gd name="connsiteY21" fmla="*/ 50482 h 424814"/>
                      <a:gd name="connsiteX22" fmla="*/ 155258 w 242887"/>
                      <a:gd name="connsiteY22" fmla="*/ 50482 h 424814"/>
                      <a:gd name="connsiteX23" fmla="*/ 170498 w 242887"/>
                      <a:gd name="connsiteY23" fmla="*/ 117157 h 424814"/>
                      <a:gd name="connsiteX24" fmla="*/ 167640 w 242887"/>
                      <a:gd name="connsiteY24" fmla="*/ 103823 h 424814"/>
                      <a:gd name="connsiteX25" fmla="*/ 35243 w 242887"/>
                      <a:gd name="connsiteY25" fmla="*/ 180023 h 424814"/>
                      <a:gd name="connsiteX26" fmla="*/ 38100 w 242887"/>
                      <a:gd name="connsiteY26" fmla="*/ 193358 h 424814"/>
                      <a:gd name="connsiteX27" fmla="*/ 170498 w 242887"/>
                      <a:gd name="connsiteY27" fmla="*/ 117157 h 424814"/>
                      <a:gd name="connsiteX28" fmla="*/ 170498 w 242887"/>
                      <a:gd name="connsiteY28" fmla="*/ 117157 h 424814"/>
                      <a:gd name="connsiteX29" fmla="*/ 161925 w 242887"/>
                      <a:gd name="connsiteY29" fmla="*/ 80963 h 424814"/>
                      <a:gd name="connsiteX30" fmla="*/ 159068 w 242887"/>
                      <a:gd name="connsiteY30" fmla="*/ 67627 h 424814"/>
                      <a:gd name="connsiteX31" fmla="*/ 26670 w 242887"/>
                      <a:gd name="connsiteY31" fmla="*/ 143827 h 424814"/>
                      <a:gd name="connsiteX32" fmla="*/ 29528 w 242887"/>
                      <a:gd name="connsiteY32" fmla="*/ 157163 h 424814"/>
                      <a:gd name="connsiteX33" fmla="*/ 161925 w 242887"/>
                      <a:gd name="connsiteY33" fmla="*/ 80963 h 424814"/>
                      <a:gd name="connsiteX34" fmla="*/ 161925 w 242887"/>
                      <a:gd name="connsiteY34" fmla="*/ 80963 h 42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2887" h="424814">
                        <a:moveTo>
                          <a:pt x="0" y="97155"/>
                        </a:moveTo>
                        <a:lnTo>
                          <a:pt x="168593" y="0"/>
                        </a:lnTo>
                        <a:lnTo>
                          <a:pt x="242888" y="327660"/>
                        </a:lnTo>
                        <a:lnTo>
                          <a:pt x="74295" y="424815"/>
                        </a:lnTo>
                        <a:lnTo>
                          <a:pt x="0" y="97155"/>
                        </a:lnTo>
                        <a:close/>
                        <a:moveTo>
                          <a:pt x="216218" y="320040"/>
                        </a:moveTo>
                        <a:lnTo>
                          <a:pt x="194310" y="224790"/>
                        </a:lnTo>
                        <a:lnTo>
                          <a:pt x="61913" y="300990"/>
                        </a:lnTo>
                        <a:lnTo>
                          <a:pt x="83820" y="396240"/>
                        </a:lnTo>
                        <a:lnTo>
                          <a:pt x="216218" y="320040"/>
                        </a:lnTo>
                        <a:lnTo>
                          <a:pt x="216218" y="320040"/>
                        </a:lnTo>
                        <a:close/>
                        <a:moveTo>
                          <a:pt x="177165" y="147638"/>
                        </a:moveTo>
                        <a:lnTo>
                          <a:pt x="174308" y="134302"/>
                        </a:lnTo>
                        <a:lnTo>
                          <a:pt x="41910" y="210502"/>
                        </a:lnTo>
                        <a:lnTo>
                          <a:pt x="44768" y="223838"/>
                        </a:lnTo>
                        <a:lnTo>
                          <a:pt x="177165" y="147638"/>
                        </a:lnTo>
                        <a:lnTo>
                          <a:pt x="177165" y="147638"/>
                        </a:lnTo>
                        <a:close/>
                        <a:moveTo>
                          <a:pt x="155258" y="50482"/>
                        </a:moveTo>
                        <a:lnTo>
                          <a:pt x="152400" y="37148"/>
                        </a:lnTo>
                        <a:lnTo>
                          <a:pt x="20003" y="113348"/>
                        </a:lnTo>
                        <a:lnTo>
                          <a:pt x="22860" y="126682"/>
                        </a:lnTo>
                        <a:lnTo>
                          <a:pt x="155258" y="50482"/>
                        </a:lnTo>
                        <a:lnTo>
                          <a:pt x="155258" y="50482"/>
                        </a:lnTo>
                        <a:close/>
                        <a:moveTo>
                          <a:pt x="170498" y="117157"/>
                        </a:moveTo>
                        <a:lnTo>
                          <a:pt x="167640" y="103823"/>
                        </a:lnTo>
                        <a:lnTo>
                          <a:pt x="35243" y="180023"/>
                        </a:lnTo>
                        <a:lnTo>
                          <a:pt x="38100" y="193358"/>
                        </a:lnTo>
                        <a:lnTo>
                          <a:pt x="170498" y="117157"/>
                        </a:lnTo>
                        <a:lnTo>
                          <a:pt x="170498" y="117157"/>
                        </a:lnTo>
                        <a:close/>
                        <a:moveTo>
                          <a:pt x="161925" y="80963"/>
                        </a:moveTo>
                        <a:lnTo>
                          <a:pt x="159068" y="67627"/>
                        </a:lnTo>
                        <a:lnTo>
                          <a:pt x="26670" y="143827"/>
                        </a:lnTo>
                        <a:lnTo>
                          <a:pt x="29528" y="157163"/>
                        </a:lnTo>
                        <a:lnTo>
                          <a:pt x="161925" y="80963"/>
                        </a:lnTo>
                        <a:lnTo>
                          <a:pt x="161925" y="80963"/>
                        </a:lnTo>
                        <a:close/>
                      </a:path>
                    </a:pathLst>
                  </a:custGeom>
                  <a:solidFill>
                    <a:schemeClr val="accent4">
                      <a:lumMod val="40000"/>
                      <a:lumOff val="60000"/>
                    </a:schemeClr>
                  </a:solidFill>
                  <a:ln w="9525" cap="flat">
                    <a:noFill/>
                    <a:prstDash val="solid"/>
                    <a:miter/>
                  </a:ln>
                </p:spPr>
                <p:txBody>
                  <a:bodyPr rtlCol="0" anchor="ctr"/>
                  <a:lstStyle/>
                  <a:p>
                    <a:endParaRPr lang="en-US"/>
                  </a:p>
                </p:txBody>
              </p:sp>
              <p:sp>
                <p:nvSpPr>
                  <p:cNvPr id="331" name="Freeform: Shape 1856">
                    <a:extLst>
                      <a:ext uri="{FF2B5EF4-FFF2-40B4-BE49-F238E27FC236}">
                        <a16:creationId xmlns:a16="http://schemas.microsoft.com/office/drawing/2014/main" id="{732B50F9-B994-8ED3-453A-ABDF2BEA5481}"/>
                      </a:ext>
                    </a:extLst>
                  </p:cNvPr>
                  <p:cNvSpPr/>
                  <p:nvPr/>
                </p:nvSpPr>
                <p:spPr>
                  <a:xfrm>
                    <a:off x="5964555" y="3110865"/>
                    <a:ext cx="224790" cy="143827"/>
                  </a:xfrm>
                  <a:custGeom>
                    <a:avLst/>
                    <a:gdLst>
                      <a:gd name="connsiteX0" fmla="*/ 220980 w 224790"/>
                      <a:gd name="connsiteY0" fmla="*/ 0 h 143827"/>
                      <a:gd name="connsiteX1" fmla="*/ 224790 w 224790"/>
                      <a:gd name="connsiteY1" fmla="*/ 16192 h 143827"/>
                      <a:gd name="connsiteX2" fmla="*/ 2857 w 224790"/>
                      <a:gd name="connsiteY2" fmla="*/ 143828 h 143827"/>
                      <a:gd name="connsiteX3" fmla="*/ 0 w 224790"/>
                      <a:gd name="connsiteY3" fmla="*/ 128587 h 143827"/>
                    </a:gdLst>
                    <a:ahLst/>
                    <a:cxnLst>
                      <a:cxn ang="0">
                        <a:pos x="connsiteX0" y="connsiteY0"/>
                      </a:cxn>
                      <a:cxn ang="0">
                        <a:pos x="connsiteX1" y="connsiteY1"/>
                      </a:cxn>
                      <a:cxn ang="0">
                        <a:pos x="connsiteX2" y="connsiteY2"/>
                      </a:cxn>
                      <a:cxn ang="0">
                        <a:pos x="connsiteX3" y="connsiteY3"/>
                      </a:cxn>
                    </a:cxnLst>
                    <a:rect l="l" t="t" r="r" b="b"/>
                    <a:pathLst>
                      <a:path w="224790" h="143827">
                        <a:moveTo>
                          <a:pt x="220980" y="0"/>
                        </a:moveTo>
                        <a:lnTo>
                          <a:pt x="224790" y="16192"/>
                        </a:lnTo>
                        <a:lnTo>
                          <a:pt x="2857" y="143828"/>
                        </a:lnTo>
                        <a:lnTo>
                          <a:pt x="0" y="128587"/>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32" name="Freeform: Shape 1857">
                    <a:extLst>
                      <a:ext uri="{FF2B5EF4-FFF2-40B4-BE49-F238E27FC236}">
                        <a16:creationId xmlns:a16="http://schemas.microsoft.com/office/drawing/2014/main" id="{ED51C36E-28AB-AC93-DD93-D3F8DFEA4B80}"/>
                      </a:ext>
                    </a:extLst>
                  </p:cNvPr>
                  <p:cNvSpPr/>
                  <p:nvPr/>
                </p:nvSpPr>
                <p:spPr>
                  <a:xfrm>
                    <a:off x="5721667" y="3112769"/>
                    <a:ext cx="245744" cy="156210"/>
                  </a:xfrm>
                  <a:custGeom>
                    <a:avLst/>
                    <a:gdLst>
                      <a:gd name="connsiteX0" fmla="*/ 241935 w 245744"/>
                      <a:gd name="connsiteY0" fmla="*/ 0 h 156210"/>
                      <a:gd name="connsiteX1" fmla="*/ 245745 w 245744"/>
                      <a:gd name="connsiteY1" fmla="*/ 17145 h 156210"/>
                      <a:gd name="connsiteX2" fmla="*/ 3810 w 245744"/>
                      <a:gd name="connsiteY2" fmla="*/ 156210 h 156210"/>
                      <a:gd name="connsiteX3" fmla="*/ 0 w 245744"/>
                      <a:gd name="connsiteY3" fmla="*/ 139065 h 156210"/>
                    </a:gdLst>
                    <a:ahLst/>
                    <a:cxnLst>
                      <a:cxn ang="0">
                        <a:pos x="connsiteX0" y="connsiteY0"/>
                      </a:cxn>
                      <a:cxn ang="0">
                        <a:pos x="connsiteX1" y="connsiteY1"/>
                      </a:cxn>
                      <a:cxn ang="0">
                        <a:pos x="connsiteX2" y="connsiteY2"/>
                      </a:cxn>
                      <a:cxn ang="0">
                        <a:pos x="connsiteX3" y="connsiteY3"/>
                      </a:cxn>
                    </a:cxnLst>
                    <a:rect l="l" t="t" r="r" b="b"/>
                    <a:pathLst>
                      <a:path w="245744" h="156210">
                        <a:moveTo>
                          <a:pt x="241935" y="0"/>
                        </a:moveTo>
                        <a:lnTo>
                          <a:pt x="245745" y="17145"/>
                        </a:lnTo>
                        <a:lnTo>
                          <a:pt x="3810" y="156210"/>
                        </a:lnTo>
                        <a:lnTo>
                          <a:pt x="0" y="139065"/>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33" name="Freeform: Shape 1858">
                    <a:extLst>
                      <a:ext uri="{FF2B5EF4-FFF2-40B4-BE49-F238E27FC236}">
                        <a16:creationId xmlns:a16="http://schemas.microsoft.com/office/drawing/2014/main" id="{25474D0B-D837-611E-67A0-7AC265B1AE8B}"/>
                      </a:ext>
                    </a:extLst>
                  </p:cNvPr>
                  <p:cNvSpPr/>
                  <p:nvPr/>
                </p:nvSpPr>
                <p:spPr>
                  <a:xfrm>
                    <a:off x="5699759" y="2966084"/>
                    <a:ext cx="570547" cy="687704"/>
                  </a:xfrm>
                  <a:custGeom>
                    <a:avLst/>
                    <a:gdLst>
                      <a:gd name="connsiteX0" fmla="*/ 476250 w 570547"/>
                      <a:gd name="connsiteY0" fmla="*/ 0 h 687704"/>
                      <a:gd name="connsiteX1" fmla="*/ 0 w 570547"/>
                      <a:gd name="connsiteY1" fmla="*/ 275273 h 687704"/>
                      <a:gd name="connsiteX2" fmla="*/ 93345 w 570547"/>
                      <a:gd name="connsiteY2" fmla="*/ 687705 h 687704"/>
                      <a:gd name="connsiteX3" fmla="*/ 570548 w 570547"/>
                      <a:gd name="connsiteY3" fmla="*/ 412433 h 687704"/>
                      <a:gd name="connsiteX4" fmla="*/ 476250 w 570547"/>
                      <a:gd name="connsiteY4" fmla="*/ 0 h 687704"/>
                      <a:gd name="connsiteX5" fmla="*/ 489585 w 570547"/>
                      <a:gd name="connsiteY5" fmla="*/ 160973 h 687704"/>
                      <a:gd name="connsiteX6" fmla="*/ 408623 w 570547"/>
                      <a:gd name="connsiteY6" fmla="*/ 207645 h 687704"/>
                      <a:gd name="connsiteX7" fmla="*/ 267653 w 570547"/>
                      <a:gd name="connsiteY7" fmla="*/ 288608 h 687704"/>
                      <a:gd name="connsiteX8" fmla="*/ 263843 w 570547"/>
                      <a:gd name="connsiteY8" fmla="*/ 272415 h 687704"/>
                      <a:gd name="connsiteX9" fmla="*/ 263843 w 570547"/>
                      <a:gd name="connsiteY9" fmla="*/ 272415 h 687704"/>
                      <a:gd name="connsiteX10" fmla="*/ 485775 w 570547"/>
                      <a:gd name="connsiteY10" fmla="*/ 144780 h 687704"/>
                      <a:gd name="connsiteX11" fmla="*/ 489585 w 570547"/>
                      <a:gd name="connsiteY11" fmla="*/ 160973 h 687704"/>
                      <a:gd name="connsiteX12" fmla="*/ 489585 w 570547"/>
                      <a:gd name="connsiteY12" fmla="*/ 160973 h 687704"/>
                      <a:gd name="connsiteX13" fmla="*/ 478155 w 570547"/>
                      <a:gd name="connsiteY13" fmla="*/ 108585 h 687704"/>
                      <a:gd name="connsiteX14" fmla="*/ 481965 w 570547"/>
                      <a:gd name="connsiteY14" fmla="*/ 124778 h 687704"/>
                      <a:gd name="connsiteX15" fmla="*/ 260033 w 570547"/>
                      <a:gd name="connsiteY15" fmla="*/ 252413 h 687704"/>
                      <a:gd name="connsiteX16" fmla="*/ 256223 w 570547"/>
                      <a:gd name="connsiteY16" fmla="*/ 236220 h 687704"/>
                      <a:gd name="connsiteX17" fmla="*/ 478155 w 570547"/>
                      <a:gd name="connsiteY17" fmla="*/ 108585 h 687704"/>
                      <a:gd name="connsiteX18" fmla="*/ 478155 w 570547"/>
                      <a:gd name="connsiteY18" fmla="*/ 108585 h 687704"/>
                      <a:gd name="connsiteX19" fmla="*/ 474345 w 570547"/>
                      <a:gd name="connsiteY19" fmla="*/ 94298 h 687704"/>
                      <a:gd name="connsiteX20" fmla="*/ 253365 w 570547"/>
                      <a:gd name="connsiteY20" fmla="*/ 222885 h 687704"/>
                      <a:gd name="connsiteX21" fmla="*/ 249555 w 570547"/>
                      <a:gd name="connsiteY21" fmla="*/ 206692 h 687704"/>
                      <a:gd name="connsiteX22" fmla="*/ 471488 w 570547"/>
                      <a:gd name="connsiteY22" fmla="*/ 79058 h 687704"/>
                      <a:gd name="connsiteX23" fmla="*/ 474345 w 570547"/>
                      <a:gd name="connsiteY23" fmla="*/ 94298 h 687704"/>
                      <a:gd name="connsiteX24" fmla="*/ 474345 w 570547"/>
                      <a:gd name="connsiteY24" fmla="*/ 94298 h 687704"/>
                      <a:gd name="connsiteX25" fmla="*/ 13335 w 570547"/>
                      <a:gd name="connsiteY25" fmla="*/ 280988 h 687704"/>
                      <a:gd name="connsiteX26" fmla="*/ 458153 w 570547"/>
                      <a:gd name="connsiteY26" fmla="*/ 23813 h 687704"/>
                      <a:gd name="connsiteX27" fmla="*/ 466725 w 570547"/>
                      <a:gd name="connsiteY27" fmla="*/ 60008 h 687704"/>
                      <a:gd name="connsiteX28" fmla="*/ 21908 w 570547"/>
                      <a:gd name="connsiteY28" fmla="*/ 317183 h 687704"/>
                      <a:gd name="connsiteX29" fmla="*/ 13335 w 570547"/>
                      <a:gd name="connsiteY29" fmla="*/ 280988 h 687704"/>
                      <a:gd name="connsiteX30" fmla="*/ 13335 w 570547"/>
                      <a:gd name="connsiteY30" fmla="*/ 280988 h 687704"/>
                      <a:gd name="connsiteX31" fmla="*/ 106680 w 570547"/>
                      <a:gd name="connsiteY31" fmla="*/ 659130 h 687704"/>
                      <a:gd name="connsiteX32" fmla="*/ 32385 w 570547"/>
                      <a:gd name="connsiteY32" fmla="*/ 331470 h 687704"/>
                      <a:gd name="connsiteX33" fmla="*/ 200978 w 570547"/>
                      <a:gd name="connsiteY33" fmla="*/ 234315 h 687704"/>
                      <a:gd name="connsiteX34" fmla="*/ 275273 w 570547"/>
                      <a:gd name="connsiteY34" fmla="*/ 561975 h 687704"/>
                      <a:gd name="connsiteX35" fmla="*/ 106680 w 570547"/>
                      <a:gd name="connsiteY35" fmla="*/ 659130 h 687704"/>
                      <a:gd name="connsiteX36" fmla="*/ 106680 w 570547"/>
                      <a:gd name="connsiteY36" fmla="*/ 659130 h 687704"/>
                      <a:gd name="connsiteX37" fmla="*/ 273368 w 570547"/>
                      <a:gd name="connsiteY37" fmla="*/ 311468 h 687704"/>
                      <a:gd name="connsiteX38" fmla="*/ 495300 w 570547"/>
                      <a:gd name="connsiteY38" fmla="*/ 183833 h 687704"/>
                      <a:gd name="connsiteX39" fmla="*/ 543878 w 570547"/>
                      <a:gd name="connsiteY39" fmla="*/ 397193 h 687704"/>
                      <a:gd name="connsiteX40" fmla="*/ 320993 w 570547"/>
                      <a:gd name="connsiteY40" fmla="*/ 524828 h 687704"/>
                      <a:gd name="connsiteX41" fmla="*/ 273368 w 570547"/>
                      <a:gd name="connsiteY41" fmla="*/ 311468 h 687704"/>
                      <a:gd name="connsiteX42" fmla="*/ 273368 w 570547"/>
                      <a:gd name="connsiteY42" fmla="*/ 311468 h 687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70547" h="687704">
                        <a:moveTo>
                          <a:pt x="476250" y="0"/>
                        </a:moveTo>
                        <a:lnTo>
                          <a:pt x="0" y="275273"/>
                        </a:lnTo>
                        <a:lnTo>
                          <a:pt x="93345" y="687705"/>
                        </a:lnTo>
                        <a:lnTo>
                          <a:pt x="570548" y="412433"/>
                        </a:lnTo>
                        <a:lnTo>
                          <a:pt x="476250" y="0"/>
                        </a:lnTo>
                        <a:close/>
                        <a:moveTo>
                          <a:pt x="489585" y="160973"/>
                        </a:moveTo>
                        <a:lnTo>
                          <a:pt x="408623" y="207645"/>
                        </a:lnTo>
                        <a:lnTo>
                          <a:pt x="267653" y="288608"/>
                        </a:lnTo>
                        <a:lnTo>
                          <a:pt x="263843" y="272415"/>
                        </a:lnTo>
                        <a:lnTo>
                          <a:pt x="263843" y="272415"/>
                        </a:lnTo>
                        <a:lnTo>
                          <a:pt x="485775" y="144780"/>
                        </a:lnTo>
                        <a:lnTo>
                          <a:pt x="489585" y="160973"/>
                        </a:lnTo>
                        <a:lnTo>
                          <a:pt x="489585" y="160973"/>
                        </a:lnTo>
                        <a:close/>
                        <a:moveTo>
                          <a:pt x="478155" y="108585"/>
                        </a:moveTo>
                        <a:lnTo>
                          <a:pt x="481965" y="124778"/>
                        </a:lnTo>
                        <a:lnTo>
                          <a:pt x="260033" y="252413"/>
                        </a:lnTo>
                        <a:lnTo>
                          <a:pt x="256223" y="236220"/>
                        </a:lnTo>
                        <a:lnTo>
                          <a:pt x="478155" y="108585"/>
                        </a:lnTo>
                        <a:lnTo>
                          <a:pt x="478155" y="108585"/>
                        </a:lnTo>
                        <a:close/>
                        <a:moveTo>
                          <a:pt x="474345" y="94298"/>
                        </a:moveTo>
                        <a:lnTo>
                          <a:pt x="253365" y="222885"/>
                        </a:lnTo>
                        <a:lnTo>
                          <a:pt x="249555" y="206692"/>
                        </a:lnTo>
                        <a:lnTo>
                          <a:pt x="471488" y="79058"/>
                        </a:lnTo>
                        <a:lnTo>
                          <a:pt x="474345" y="94298"/>
                        </a:lnTo>
                        <a:lnTo>
                          <a:pt x="474345" y="94298"/>
                        </a:lnTo>
                        <a:close/>
                        <a:moveTo>
                          <a:pt x="13335" y="280988"/>
                        </a:moveTo>
                        <a:lnTo>
                          <a:pt x="458153" y="23813"/>
                        </a:lnTo>
                        <a:lnTo>
                          <a:pt x="466725" y="60008"/>
                        </a:lnTo>
                        <a:lnTo>
                          <a:pt x="21908" y="317183"/>
                        </a:lnTo>
                        <a:lnTo>
                          <a:pt x="13335" y="280988"/>
                        </a:lnTo>
                        <a:lnTo>
                          <a:pt x="13335" y="280988"/>
                        </a:lnTo>
                        <a:close/>
                        <a:moveTo>
                          <a:pt x="106680" y="659130"/>
                        </a:moveTo>
                        <a:lnTo>
                          <a:pt x="32385" y="331470"/>
                        </a:lnTo>
                        <a:lnTo>
                          <a:pt x="200978" y="234315"/>
                        </a:lnTo>
                        <a:lnTo>
                          <a:pt x="275273" y="561975"/>
                        </a:lnTo>
                        <a:lnTo>
                          <a:pt x="106680" y="659130"/>
                        </a:lnTo>
                        <a:lnTo>
                          <a:pt x="106680" y="659130"/>
                        </a:lnTo>
                        <a:close/>
                        <a:moveTo>
                          <a:pt x="273368" y="311468"/>
                        </a:moveTo>
                        <a:lnTo>
                          <a:pt x="495300" y="183833"/>
                        </a:lnTo>
                        <a:lnTo>
                          <a:pt x="543878" y="397193"/>
                        </a:lnTo>
                        <a:lnTo>
                          <a:pt x="320993" y="524828"/>
                        </a:lnTo>
                        <a:lnTo>
                          <a:pt x="273368" y="311468"/>
                        </a:lnTo>
                        <a:lnTo>
                          <a:pt x="273368" y="311468"/>
                        </a:lnTo>
                        <a:close/>
                      </a:path>
                    </a:pathLst>
                  </a:custGeom>
                  <a:solidFill>
                    <a:schemeClr val="accent4">
                      <a:lumMod val="20000"/>
                      <a:lumOff val="80000"/>
                    </a:schemeClr>
                  </a:solidFill>
                  <a:ln w="9525" cap="flat">
                    <a:noFill/>
                    <a:prstDash val="solid"/>
                    <a:miter/>
                  </a:ln>
                </p:spPr>
                <p:txBody>
                  <a:bodyPr rtlCol="0" anchor="ctr"/>
                  <a:lstStyle/>
                  <a:p>
                    <a:endParaRPr lang="en-US"/>
                  </a:p>
                </p:txBody>
              </p:sp>
              <p:sp>
                <p:nvSpPr>
                  <p:cNvPr id="334" name="Freeform: Shape 1859">
                    <a:extLst>
                      <a:ext uri="{FF2B5EF4-FFF2-40B4-BE49-F238E27FC236}">
                        <a16:creationId xmlns:a16="http://schemas.microsoft.com/office/drawing/2014/main" id="{F91C63C3-3FD6-4F13-F114-614C8B6D1934}"/>
                      </a:ext>
                    </a:extLst>
                  </p:cNvPr>
                  <p:cNvSpPr/>
                  <p:nvPr/>
                </p:nvSpPr>
                <p:spPr>
                  <a:xfrm>
                    <a:off x="5996939" y="3181350"/>
                    <a:ext cx="210502" cy="204787"/>
                  </a:xfrm>
                  <a:custGeom>
                    <a:avLst/>
                    <a:gdLst>
                      <a:gd name="connsiteX0" fmla="*/ 210502 w 210502"/>
                      <a:gd name="connsiteY0" fmla="*/ 96202 h 204787"/>
                      <a:gd name="connsiteX1" fmla="*/ 188595 w 210502"/>
                      <a:gd name="connsiteY1" fmla="*/ 0 h 204787"/>
                      <a:gd name="connsiteX2" fmla="*/ 0 w 210502"/>
                      <a:gd name="connsiteY2" fmla="*/ 108585 h 204787"/>
                      <a:gd name="connsiteX3" fmla="*/ 21908 w 210502"/>
                      <a:gd name="connsiteY3" fmla="*/ 204788 h 204787"/>
                    </a:gdLst>
                    <a:ahLst/>
                    <a:cxnLst>
                      <a:cxn ang="0">
                        <a:pos x="connsiteX0" y="connsiteY0"/>
                      </a:cxn>
                      <a:cxn ang="0">
                        <a:pos x="connsiteX1" y="connsiteY1"/>
                      </a:cxn>
                      <a:cxn ang="0">
                        <a:pos x="connsiteX2" y="connsiteY2"/>
                      </a:cxn>
                      <a:cxn ang="0">
                        <a:pos x="connsiteX3" y="connsiteY3"/>
                      </a:cxn>
                    </a:cxnLst>
                    <a:rect l="l" t="t" r="r" b="b"/>
                    <a:pathLst>
                      <a:path w="210502" h="204787">
                        <a:moveTo>
                          <a:pt x="210502" y="96202"/>
                        </a:moveTo>
                        <a:lnTo>
                          <a:pt x="188595" y="0"/>
                        </a:lnTo>
                        <a:lnTo>
                          <a:pt x="0" y="108585"/>
                        </a:lnTo>
                        <a:lnTo>
                          <a:pt x="21908" y="204788"/>
                        </a:lnTo>
                        <a:close/>
                      </a:path>
                    </a:pathLst>
                  </a:custGeom>
                  <a:solidFill>
                    <a:schemeClr val="accent4">
                      <a:lumMod val="40000"/>
                      <a:lumOff val="60000"/>
                    </a:schemeClr>
                  </a:solidFill>
                  <a:ln w="9525" cap="flat">
                    <a:noFill/>
                    <a:prstDash val="solid"/>
                    <a:miter/>
                  </a:ln>
                </p:spPr>
                <p:txBody>
                  <a:bodyPr rtlCol="0" anchor="ctr"/>
                  <a:lstStyle/>
                  <a:p>
                    <a:endParaRPr lang="en-US"/>
                  </a:p>
                </p:txBody>
              </p:sp>
              <p:sp>
                <p:nvSpPr>
                  <p:cNvPr id="335" name="Freeform: Shape 1860">
                    <a:extLst>
                      <a:ext uri="{FF2B5EF4-FFF2-40B4-BE49-F238E27FC236}">
                        <a16:creationId xmlns:a16="http://schemas.microsoft.com/office/drawing/2014/main" id="{F169A542-573F-F155-F427-DDBF70BD636B}"/>
                      </a:ext>
                    </a:extLst>
                  </p:cNvPr>
                  <p:cNvSpPr/>
                  <p:nvPr/>
                </p:nvSpPr>
                <p:spPr>
                  <a:xfrm>
                    <a:off x="5949314" y="3044190"/>
                    <a:ext cx="224789" cy="144779"/>
                  </a:xfrm>
                  <a:custGeom>
                    <a:avLst/>
                    <a:gdLst>
                      <a:gd name="connsiteX0" fmla="*/ 220980 w 224789"/>
                      <a:gd name="connsiteY0" fmla="*/ 0 h 144779"/>
                      <a:gd name="connsiteX1" fmla="*/ 224790 w 224789"/>
                      <a:gd name="connsiteY1" fmla="*/ 16192 h 144779"/>
                      <a:gd name="connsiteX2" fmla="*/ 3810 w 224789"/>
                      <a:gd name="connsiteY2" fmla="*/ 144780 h 144779"/>
                      <a:gd name="connsiteX3" fmla="*/ 0 w 224789"/>
                      <a:gd name="connsiteY3" fmla="*/ 128587 h 144779"/>
                    </a:gdLst>
                    <a:ahLst/>
                    <a:cxnLst>
                      <a:cxn ang="0">
                        <a:pos x="connsiteX0" y="connsiteY0"/>
                      </a:cxn>
                      <a:cxn ang="0">
                        <a:pos x="connsiteX1" y="connsiteY1"/>
                      </a:cxn>
                      <a:cxn ang="0">
                        <a:pos x="connsiteX2" y="connsiteY2"/>
                      </a:cxn>
                      <a:cxn ang="0">
                        <a:pos x="connsiteX3" y="connsiteY3"/>
                      </a:cxn>
                    </a:cxnLst>
                    <a:rect l="l" t="t" r="r" b="b"/>
                    <a:pathLst>
                      <a:path w="224789" h="144779">
                        <a:moveTo>
                          <a:pt x="220980" y="0"/>
                        </a:moveTo>
                        <a:lnTo>
                          <a:pt x="224790" y="16192"/>
                        </a:lnTo>
                        <a:lnTo>
                          <a:pt x="3810" y="144780"/>
                        </a:lnTo>
                        <a:lnTo>
                          <a:pt x="0" y="128587"/>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36" name="Freeform: Shape 1861">
                    <a:extLst>
                      <a:ext uri="{FF2B5EF4-FFF2-40B4-BE49-F238E27FC236}">
                        <a16:creationId xmlns:a16="http://schemas.microsoft.com/office/drawing/2014/main" id="{C47018AC-DEBC-38F3-F0B4-6293A95E2E22}"/>
                      </a:ext>
                    </a:extLst>
                  </p:cNvPr>
                  <p:cNvSpPr/>
                  <p:nvPr/>
                </p:nvSpPr>
                <p:spPr>
                  <a:xfrm>
                    <a:off x="5794057" y="3425189"/>
                    <a:ext cx="154305" cy="172402"/>
                  </a:xfrm>
                  <a:custGeom>
                    <a:avLst/>
                    <a:gdLst>
                      <a:gd name="connsiteX0" fmla="*/ 132398 w 154305"/>
                      <a:gd name="connsiteY0" fmla="*/ 0 h 172402"/>
                      <a:gd name="connsiteX1" fmla="*/ 154305 w 154305"/>
                      <a:gd name="connsiteY1" fmla="*/ 95250 h 172402"/>
                      <a:gd name="connsiteX2" fmla="*/ 21908 w 154305"/>
                      <a:gd name="connsiteY2" fmla="*/ 172402 h 172402"/>
                      <a:gd name="connsiteX3" fmla="*/ 0 w 154305"/>
                      <a:gd name="connsiteY3" fmla="*/ 77152 h 172402"/>
                    </a:gdLst>
                    <a:ahLst/>
                    <a:cxnLst>
                      <a:cxn ang="0">
                        <a:pos x="connsiteX0" y="connsiteY0"/>
                      </a:cxn>
                      <a:cxn ang="0">
                        <a:pos x="connsiteX1" y="connsiteY1"/>
                      </a:cxn>
                      <a:cxn ang="0">
                        <a:pos x="connsiteX2" y="connsiteY2"/>
                      </a:cxn>
                      <a:cxn ang="0">
                        <a:pos x="connsiteX3" y="connsiteY3"/>
                      </a:cxn>
                    </a:cxnLst>
                    <a:rect l="l" t="t" r="r" b="b"/>
                    <a:pathLst>
                      <a:path w="154305" h="172402">
                        <a:moveTo>
                          <a:pt x="132398" y="0"/>
                        </a:moveTo>
                        <a:lnTo>
                          <a:pt x="154305" y="95250"/>
                        </a:lnTo>
                        <a:lnTo>
                          <a:pt x="21908" y="172402"/>
                        </a:lnTo>
                        <a:lnTo>
                          <a:pt x="0" y="77152"/>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37" name="Freeform: Shape 1862">
                    <a:extLst>
                      <a:ext uri="{FF2B5EF4-FFF2-40B4-BE49-F238E27FC236}">
                        <a16:creationId xmlns:a16="http://schemas.microsoft.com/office/drawing/2014/main" id="{B5AE793D-F09C-3EB5-C106-2254067304AA}"/>
                      </a:ext>
                    </a:extLst>
                  </p:cNvPr>
                  <p:cNvSpPr/>
                  <p:nvPr/>
                </p:nvSpPr>
                <p:spPr>
                  <a:xfrm>
                    <a:off x="5713094" y="2989897"/>
                    <a:ext cx="453390" cy="293370"/>
                  </a:xfrm>
                  <a:custGeom>
                    <a:avLst/>
                    <a:gdLst>
                      <a:gd name="connsiteX0" fmla="*/ 0 w 453390"/>
                      <a:gd name="connsiteY0" fmla="*/ 257175 h 293370"/>
                      <a:gd name="connsiteX1" fmla="*/ 444818 w 453390"/>
                      <a:gd name="connsiteY1" fmla="*/ 0 h 293370"/>
                      <a:gd name="connsiteX2" fmla="*/ 453390 w 453390"/>
                      <a:gd name="connsiteY2" fmla="*/ 36195 h 293370"/>
                      <a:gd name="connsiteX3" fmla="*/ 8573 w 453390"/>
                      <a:gd name="connsiteY3" fmla="*/ 293370 h 293370"/>
                      <a:gd name="connsiteX4" fmla="*/ 0 w 453390"/>
                      <a:gd name="connsiteY4" fmla="*/ 257175 h 293370"/>
                      <a:gd name="connsiteX5" fmla="*/ 254318 w 453390"/>
                      <a:gd name="connsiteY5" fmla="*/ 140018 h 293370"/>
                      <a:gd name="connsiteX6" fmla="*/ 250508 w 453390"/>
                      <a:gd name="connsiteY6" fmla="*/ 122873 h 293370"/>
                      <a:gd name="connsiteX7" fmla="*/ 8573 w 453390"/>
                      <a:gd name="connsiteY7" fmla="*/ 261938 h 293370"/>
                      <a:gd name="connsiteX8" fmla="*/ 12383 w 453390"/>
                      <a:gd name="connsiteY8" fmla="*/ 279083 h 293370"/>
                      <a:gd name="connsiteX9" fmla="*/ 254318 w 453390"/>
                      <a:gd name="connsiteY9" fmla="*/ 140018 h 293370"/>
                      <a:gd name="connsiteX10" fmla="*/ 254318 w 453390"/>
                      <a:gd name="connsiteY10" fmla="*/ 140018 h 293370"/>
                      <a:gd name="connsiteX11" fmla="*/ 442913 w 453390"/>
                      <a:gd name="connsiteY11" fmla="*/ 31433 h 293370"/>
                      <a:gd name="connsiteX12" fmla="*/ 439103 w 453390"/>
                      <a:gd name="connsiteY12" fmla="*/ 14288 h 293370"/>
                      <a:gd name="connsiteX13" fmla="*/ 343853 w 453390"/>
                      <a:gd name="connsiteY13" fmla="*/ 69533 h 293370"/>
                      <a:gd name="connsiteX14" fmla="*/ 347663 w 453390"/>
                      <a:gd name="connsiteY14" fmla="*/ 86678 h 293370"/>
                      <a:gd name="connsiteX15" fmla="*/ 442913 w 453390"/>
                      <a:gd name="connsiteY15" fmla="*/ 31433 h 293370"/>
                      <a:gd name="connsiteX16" fmla="*/ 442913 w 453390"/>
                      <a:gd name="connsiteY16" fmla="*/ 31433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3390" h="293370">
                        <a:moveTo>
                          <a:pt x="0" y="257175"/>
                        </a:moveTo>
                        <a:lnTo>
                          <a:pt x="444818" y="0"/>
                        </a:lnTo>
                        <a:lnTo>
                          <a:pt x="453390" y="36195"/>
                        </a:lnTo>
                        <a:lnTo>
                          <a:pt x="8573" y="293370"/>
                        </a:lnTo>
                        <a:lnTo>
                          <a:pt x="0" y="257175"/>
                        </a:lnTo>
                        <a:close/>
                        <a:moveTo>
                          <a:pt x="254318" y="140018"/>
                        </a:moveTo>
                        <a:lnTo>
                          <a:pt x="250508" y="122873"/>
                        </a:lnTo>
                        <a:lnTo>
                          <a:pt x="8573" y="261938"/>
                        </a:lnTo>
                        <a:lnTo>
                          <a:pt x="12383" y="279083"/>
                        </a:lnTo>
                        <a:lnTo>
                          <a:pt x="254318" y="140018"/>
                        </a:lnTo>
                        <a:lnTo>
                          <a:pt x="254318" y="140018"/>
                        </a:lnTo>
                        <a:close/>
                        <a:moveTo>
                          <a:pt x="442913" y="31433"/>
                        </a:moveTo>
                        <a:lnTo>
                          <a:pt x="439103" y="14288"/>
                        </a:lnTo>
                        <a:lnTo>
                          <a:pt x="343853" y="69533"/>
                        </a:lnTo>
                        <a:lnTo>
                          <a:pt x="347663" y="86678"/>
                        </a:lnTo>
                        <a:lnTo>
                          <a:pt x="442913" y="31433"/>
                        </a:lnTo>
                        <a:lnTo>
                          <a:pt x="442913" y="31433"/>
                        </a:lnTo>
                        <a:close/>
                      </a:path>
                    </a:pathLst>
                  </a:custGeom>
                  <a:solidFill>
                    <a:schemeClr val="accent4">
                      <a:lumMod val="40000"/>
                      <a:lumOff val="60000"/>
                    </a:schemeClr>
                  </a:solidFill>
                  <a:ln w="9525" cap="flat">
                    <a:noFill/>
                    <a:prstDash val="solid"/>
                    <a:miter/>
                  </a:ln>
                </p:spPr>
                <p:txBody>
                  <a:bodyPr rtlCol="0" anchor="ctr"/>
                  <a:lstStyle/>
                  <a:p>
                    <a:endParaRPr lang="en-US"/>
                  </a:p>
                </p:txBody>
              </p:sp>
            </p:grpSp>
            <p:sp>
              <p:nvSpPr>
                <p:cNvPr id="323" name="Freeform: Shape 1848">
                  <a:extLst>
                    <a:ext uri="{FF2B5EF4-FFF2-40B4-BE49-F238E27FC236}">
                      <a16:creationId xmlns:a16="http://schemas.microsoft.com/office/drawing/2014/main" id="{AD6B2FAE-4C6E-2A75-B622-EDB54ECB1EF9}"/>
                    </a:ext>
                  </a:extLst>
                </p:cNvPr>
                <p:cNvSpPr/>
                <p:nvPr/>
              </p:nvSpPr>
              <p:spPr>
                <a:xfrm>
                  <a:off x="5767387" y="3304222"/>
                  <a:ext cx="135255" cy="90487"/>
                </a:xfrm>
                <a:custGeom>
                  <a:avLst/>
                  <a:gdLst>
                    <a:gd name="connsiteX0" fmla="*/ 132398 w 135255"/>
                    <a:gd name="connsiteY0" fmla="*/ 0 h 90487"/>
                    <a:gd name="connsiteX1" fmla="*/ 135255 w 135255"/>
                    <a:gd name="connsiteY1" fmla="*/ 13335 h 90487"/>
                    <a:gd name="connsiteX2" fmla="*/ 2857 w 135255"/>
                    <a:gd name="connsiteY2" fmla="*/ 90488 h 90487"/>
                    <a:gd name="connsiteX3" fmla="*/ 0 w 135255"/>
                    <a:gd name="connsiteY3" fmla="*/ 76200 h 90487"/>
                  </a:gdLst>
                  <a:ahLst/>
                  <a:cxnLst>
                    <a:cxn ang="0">
                      <a:pos x="connsiteX0" y="connsiteY0"/>
                    </a:cxn>
                    <a:cxn ang="0">
                      <a:pos x="connsiteX1" y="connsiteY1"/>
                    </a:cxn>
                    <a:cxn ang="0">
                      <a:pos x="connsiteX2" y="connsiteY2"/>
                    </a:cxn>
                    <a:cxn ang="0">
                      <a:pos x="connsiteX3" y="connsiteY3"/>
                    </a:cxn>
                  </a:cxnLst>
                  <a:rect l="l" t="t" r="r" b="b"/>
                  <a:pathLst>
                    <a:path w="135255" h="90487">
                      <a:moveTo>
                        <a:pt x="132398" y="0"/>
                      </a:moveTo>
                      <a:lnTo>
                        <a:pt x="135255" y="13335"/>
                      </a:lnTo>
                      <a:lnTo>
                        <a:pt x="2857" y="90488"/>
                      </a:lnTo>
                      <a:lnTo>
                        <a:pt x="0" y="76200"/>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24" name="Freeform: Shape 1849">
                  <a:extLst>
                    <a:ext uri="{FF2B5EF4-FFF2-40B4-BE49-F238E27FC236}">
                      <a16:creationId xmlns:a16="http://schemas.microsoft.com/office/drawing/2014/main" id="{48D35498-1B65-94DB-B57C-E21B32D5EF63}"/>
                    </a:ext>
                  </a:extLst>
                </p:cNvPr>
                <p:cNvSpPr/>
                <p:nvPr/>
              </p:nvSpPr>
              <p:spPr>
                <a:xfrm>
                  <a:off x="5774055" y="3334702"/>
                  <a:ext cx="135255" cy="89535"/>
                </a:xfrm>
                <a:custGeom>
                  <a:avLst/>
                  <a:gdLst>
                    <a:gd name="connsiteX0" fmla="*/ 132397 w 135255"/>
                    <a:gd name="connsiteY0" fmla="*/ 0 h 89535"/>
                    <a:gd name="connsiteX1" fmla="*/ 135255 w 135255"/>
                    <a:gd name="connsiteY1" fmla="*/ 13335 h 89535"/>
                    <a:gd name="connsiteX2" fmla="*/ 2857 w 135255"/>
                    <a:gd name="connsiteY2" fmla="*/ 89535 h 89535"/>
                    <a:gd name="connsiteX3" fmla="*/ 0 w 135255"/>
                    <a:gd name="connsiteY3" fmla="*/ 76200 h 89535"/>
                  </a:gdLst>
                  <a:ahLst/>
                  <a:cxnLst>
                    <a:cxn ang="0">
                      <a:pos x="connsiteX0" y="connsiteY0"/>
                    </a:cxn>
                    <a:cxn ang="0">
                      <a:pos x="connsiteX1" y="connsiteY1"/>
                    </a:cxn>
                    <a:cxn ang="0">
                      <a:pos x="connsiteX2" y="connsiteY2"/>
                    </a:cxn>
                    <a:cxn ang="0">
                      <a:pos x="connsiteX3" y="connsiteY3"/>
                    </a:cxn>
                  </a:cxnLst>
                  <a:rect l="l" t="t" r="r" b="b"/>
                  <a:pathLst>
                    <a:path w="135255" h="89535">
                      <a:moveTo>
                        <a:pt x="132397" y="0"/>
                      </a:moveTo>
                      <a:lnTo>
                        <a:pt x="135255" y="13335"/>
                      </a:lnTo>
                      <a:lnTo>
                        <a:pt x="2857" y="89535"/>
                      </a:lnTo>
                      <a:lnTo>
                        <a:pt x="0" y="76200"/>
                      </a:lnTo>
                      <a:close/>
                    </a:path>
                  </a:pathLst>
                </a:custGeom>
                <a:solidFill>
                  <a:schemeClr val="accent4">
                    <a:lumMod val="60000"/>
                    <a:lumOff val="40000"/>
                  </a:schemeClr>
                </a:solidFill>
                <a:ln w="9525" cap="flat">
                  <a:noFill/>
                  <a:prstDash val="solid"/>
                  <a:miter/>
                </a:ln>
              </p:spPr>
              <p:txBody>
                <a:bodyPr rtlCol="0" anchor="ctr"/>
                <a:lstStyle/>
                <a:p>
                  <a:endParaRPr lang="en-US"/>
                </a:p>
              </p:txBody>
            </p:sp>
          </p:grpSp>
          <p:grpSp>
            <p:nvGrpSpPr>
              <p:cNvPr id="316" name="Graphic 1552">
                <a:extLst>
                  <a:ext uri="{FF2B5EF4-FFF2-40B4-BE49-F238E27FC236}">
                    <a16:creationId xmlns:a16="http://schemas.microsoft.com/office/drawing/2014/main" id="{756EBC68-210C-903E-DAE1-5CC5E4E67077}"/>
                  </a:ext>
                </a:extLst>
              </p:cNvPr>
              <p:cNvGrpSpPr/>
              <p:nvPr/>
            </p:nvGrpSpPr>
            <p:grpSpPr>
              <a:xfrm>
                <a:off x="5659754" y="3156584"/>
                <a:ext cx="144779" cy="170497"/>
                <a:chOff x="5659754" y="3156584"/>
                <a:chExt cx="144779" cy="170497"/>
              </a:xfrm>
            </p:grpSpPr>
            <p:sp>
              <p:nvSpPr>
                <p:cNvPr id="317" name="Freeform: Shape 1842">
                  <a:extLst>
                    <a:ext uri="{FF2B5EF4-FFF2-40B4-BE49-F238E27FC236}">
                      <a16:creationId xmlns:a16="http://schemas.microsoft.com/office/drawing/2014/main" id="{E18DDE7F-12F1-C7F9-89ED-950EC15030EE}"/>
                    </a:ext>
                  </a:extLst>
                </p:cNvPr>
                <p:cNvSpPr/>
                <p:nvPr/>
              </p:nvSpPr>
              <p:spPr>
                <a:xfrm>
                  <a:off x="5659754" y="3156584"/>
                  <a:ext cx="144779" cy="170497"/>
                </a:xfrm>
                <a:custGeom>
                  <a:avLst/>
                  <a:gdLst>
                    <a:gd name="connsiteX0" fmla="*/ 119063 w 144779"/>
                    <a:gd name="connsiteY0" fmla="*/ 0 h 170497"/>
                    <a:gd name="connsiteX1" fmla="*/ 144780 w 144779"/>
                    <a:gd name="connsiteY1" fmla="*/ 128588 h 170497"/>
                    <a:gd name="connsiteX2" fmla="*/ 72390 w 144779"/>
                    <a:gd name="connsiteY2" fmla="*/ 170498 h 170497"/>
                    <a:gd name="connsiteX3" fmla="*/ 39053 w 144779"/>
                    <a:gd name="connsiteY3" fmla="*/ 160020 h 170497"/>
                    <a:gd name="connsiteX4" fmla="*/ 17145 w 144779"/>
                    <a:gd name="connsiteY4" fmla="*/ 152400 h 170497"/>
                    <a:gd name="connsiteX5" fmla="*/ 0 w 144779"/>
                    <a:gd name="connsiteY5" fmla="*/ 6858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79" h="170497">
                      <a:moveTo>
                        <a:pt x="119063" y="0"/>
                      </a:moveTo>
                      <a:lnTo>
                        <a:pt x="144780" y="128588"/>
                      </a:lnTo>
                      <a:lnTo>
                        <a:pt x="72390" y="170498"/>
                      </a:lnTo>
                      <a:lnTo>
                        <a:pt x="39053" y="160020"/>
                      </a:lnTo>
                      <a:lnTo>
                        <a:pt x="17145" y="152400"/>
                      </a:lnTo>
                      <a:lnTo>
                        <a:pt x="0" y="68580"/>
                      </a:lnTo>
                      <a:close/>
                    </a:path>
                  </a:pathLst>
                </a:custGeom>
                <a:solidFill>
                  <a:srgbClr val="FF4CAA"/>
                </a:solidFill>
                <a:ln w="9525" cap="flat">
                  <a:noFill/>
                  <a:prstDash val="solid"/>
                  <a:miter/>
                </a:ln>
              </p:spPr>
              <p:txBody>
                <a:bodyPr rtlCol="0" anchor="ctr"/>
                <a:lstStyle/>
                <a:p>
                  <a:endParaRPr lang="en-US"/>
                </a:p>
              </p:txBody>
            </p:sp>
            <p:sp>
              <p:nvSpPr>
                <p:cNvPr id="318" name="Freeform: Shape 1843">
                  <a:extLst>
                    <a:ext uri="{FF2B5EF4-FFF2-40B4-BE49-F238E27FC236}">
                      <a16:creationId xmlns:a16="http://schemas.microsoft.com/office/drawing/2014/main" id="{A1114EB7-C795-EBCF-49A2-8F724A26A82C}"/>
                    </a:ext>
                  </a:extLst>
                </p:cNvPr>
                <p:cNvSpPr/>
                <p:nvPr/>
              </p:nvSpPr>
              <p:spPr>
                <a:xfrm>
                  <a:off x="5676900" y="3290887"/>
                  <a:ext cx="55244" cy="36194"/>
                </a:xfrm>
                <a:custGeom>
                  <a:avLst/>
                  <a:gdLst>
                    <a:gd name="connsiteX0" fmla="*/ 0 w 55244"/>
                    <a:gd name="connsiteY0" fmla="*/ 18098 h 36194"/>
                    <a:gd name="connsiteX1" fmla="*/ 41910 w 55244"/>
                    <a:gd name="connsiteY1" fmla="*/ 0 h 36194"/>
                    <a:gd name="connsiteX2" fmla="*/ 55245 w 55244"/>
                    <a:gd name="connsiteY2" fmla="*/ 36195 h 36194"/>
                  </a:gdLst>
                  <a:ahLst/>
                  <a:cxnLst>
                    <a:cxn ang="0">
                      <a:pos x="connsiteX0" y="connsiteY0"/>
                    </a:cxn>
                    <a:cxn ang="0">
                      <a:pos x="connsiteX1" y="connsiteY1"/>
                    </a:cxn>
                    <a:cxn ang="0">
                      <a:pos x="connsiteX2" y="connsiteY2"/>
                    </a:cxn>
                  </a:cxnLst>
                  <a:rect l="l" t="t" r="r" b="b"/>
                  <a:pathLst>
                    <a:path w="55244" h="36194">
                      <a:moveTo>
                        <a:pt x="0" y="18098"/>
                      </a:moveTo>
                      <a:lnTo>
                        <a:pt x="41910" y="0"/>
                      </a:lnTo>
                      <a:lnTo>
                        <a:pt x="55245" y="36195"/>
                      </a:lnTo>
                      <a:close/>
                    </a:path>
                  </a:pathLst>
                </a:custGeom>
                <a:solidFill>
                  <a:srgbClr val="E53399"/>
                </a:solidFill>
                <a:ln w="9525" cap="flat">
                  <a:noFill/>
                  <a:prstDash val="solid"/>
                  <a:miter/>
                </a:ln>
              </p:spPr>
              <p:txBody>
                <a:bodyPr rtlCol="0" anchor="ctr"/>
                <a:lstStyle/>
                <a:p>
                  <a:endParaRPr lang="en-US"/>
                </a:p>
              </p:txBody>
            </p:sp>
            <p:sp>
              <p:nvSpPr>
                <p:cNvPr id="319" name="Freeform: Shape 1844">
                  <a:extLst>
                    <a:ext uri="{FF2B5EF4-FFF2-40B4-BE49-F238E27FC236}">
                      <a16:creationId xmlns:a16="http://schemas.microsoft.com/office/drawing/2014/main" id="{596273AC-E5B8-F8C0-9575-F07C33A8CBA4}"/>
                    </a:ext>
                  </a:extLst>
                </p:cNvPr>
                <p:cNvSpPr/>
                <p:nvPr/>
              </p:nvSpPr>
              <p:spPr>
                <a:xfrm>
                  <a:off x="5688329" y="3191827"/>
                  <a:ext cx="76200" cy="52387"/>
                </a:xfrm>
                <a:custGeom>
                  <a:avLst/>
                  <a:gdLst>
                    <a:gd name="connsiteX0" fmla="*/ 74295 w 76200"/>
                    <a:gd name="connsiteY0" fmla="*/ 0 h 52387"/>
                    <a:gd name="connsiteX1" fmla="*/ 76200 w 76200"/>
                    <a:gd name="connsiteY1" fmla="*/ 8573 h 52387"/>
                    <a:gd name="connsiteX2" fmla="*/ 1905 w 76200"/>
                    <a:gd name="connsiteY2" fmla="*/ 52388 h 52387"/>
                    <a:gd name="connsiteX3" fmla="*/ 0 w 76200"/>
                    <a:gd name="connsiteY3" fmla="*/ 43815 h 52387"/>
                  </a:gdLst>
                  <a:ahLst/>
                  <a:cxnLst>
                    <a:cxn ang="0">
                      <a:pos x="connsiteX0" y="connsiteY0"/>
                    </a:cxn>
                    <a:cxn ang="0">
                      <a:pos x="connsiteX1" y="connsiteY1"/>
                    </a:cxn>
                    <a:cxn ang="0">
                      <a:pos x="connsiteX2" y="connsiteY2"/>
                    </a:cxn>
                    <a:cxn ang="0">
                      <a:pos x="connsiteX3" y="connsiteY3"/>
                    </a:cxn>
                  </a:cxnLst>
                  <a:rect l="l" t="t" r="r" b="b"/>
                  <a:pathLst>
                    <a:path w="76200" h="52387">
                      <a:moveTo>
                        <a:pt x="74295" y="0"/>
                      </a:moveTo>
                      <a:lnTo>
                        <a:pt x="76200" y="8573"/>
                      </a:lnTo>
                      <a:lnTo>
                        <a:pt x="1905" y="52388"/>
                      </a:lnTo>
                      <a:lnTo>
                        <a:pt x="0" y="43815"/>
                      </a:lnTo>
                      <a:close/>
                    </a:path>
                  </a:pathLst>
                </a:custGeom>
                <a:solidFill>
                  <a:srgbClr val="DEF6FF"/>
                </a:solidFill>
                <a:ln w="9525" cap="flat">
                  <a:noFill/>
                  <a:prstDash val="solid"/>
                  <a:miter/>
                </a:ln>
              </p:spPr>
              <p:txBody>
                <a:bodyPr rtlCol="0" anchor="ctr"/>
                <a:lstStyle/>
                <a:p>
                  <a:endParaRPr lang="en-US"/>
                </a:p>
              </p:txBody>
            </p:sp>
            <p:sp>
              <p:nvSpPr>
                <p:cNvPr id="320" name="Freeform: Shape 1845">
                  <a:extLst>
                    <a:ext uri="{FF2B5EF4-FFF2-40B4-BE49-F238E27FC236}">
                      <a16:creationId xmlns:a16="http://schemas.microsoft.com/office/drawing/2014/main" id="{9A18B83E-714A-BA4D-9861-E1E5C8394E2B}"/>
                    </a:ext>
                  </a:extLst>
                </p:cNvPr>
                <p:cNvSpPr/>
                <p:nvPr/>
              </p:nvSpPr>
              <p:spPr>
                <a:xfrm>
                  <a:off x="5694045" y="3215639"/>
                  <a:ext cx="76199" cy="51435"/>
                </a:xfrm>
                <a:custGeom>
                  <a:avLst/>
                  <a:gdLst>
                    <a:gd name="connsiteX0" fmla="*/ 74295 w 76199"/>
                    <a:gd name="connsiteY0" fmla="*/ 0 h 51435"/>
                    <a:gd name="connsiteX1" fmla="*/ 76200 w 76199"/>
                    <a:gd name="connsiteY1" fmla="*/ 7620 h 51435"/>
                    <a:gd name="connsiteX2" fmla="*/ 1905 w 76199"/>
                    <a:gd name="connsiteY2" fmla="*/ 51435 h 51435"/>
                    <a:gd name="connsiteX3" fmla="*/ 0 w 76199"/>
                    <a:gd name="connsiteY3" fmla="*/ 42863 h 51435"/>
                  </a:gdLst>
                  <a:ahLst/>
                  <a:cxnLst>
                    <a:cxn ang="0">
                      <a:pos x="connsiteX0" y="connsiteY0"/>
                    </a:cxn>
                    <a:cxn ang="0">
                      <a:pos x="connsiteX1" y="connsiteY1"/>
                    </a:cxn>
                    <a:cxn ang="0">
                      <a:pos x="connsiteX2" y="connsiteY2"/>
                    </a:cxn>
                    <a:cxn ang="0">
                      <a:pos x="connsiteX3" y="connsiteY3"/>
                    </a:cxn>
                  </a:cxnLst>
                  <a:rect l="l" t="t" r="r" b="b"/>
                  <a:pathLst>
                    <a:path w="76199" h="51435">
                      <a:moveTo>
                        <a:pt x="74295" y="0"/>
                      </a:moveTo>
                      <a:lnTo>
                        <a:pt x="76200" y="7620"/>
                      </a:lnTo>
                      <a:lnTo>
                        <a:pt x="1905" y="51435"/>
                      </a:lnTo>
                      <a:lnTo>
                        <a:pt x="0" y="42863"/>
                      </a:lnTo>
                      <a:close/>
                    </a:path>
                  </a:pathLst>
                </a:custGeom>
                <a:solidFill>
                  <a:srgbClr val="DEF6FF"/>
                </a:solidFill>
                <a:ln w="9525" cap="flat">
                  <a:noFill/>
                  <a:prstDash val="solid"/>
                  <a:miter/>
                </a:ln>
              </p:spPr>
              <p:txBody>
                <a:bodyPr rtlCol="0" anchor="ctr"/>
                <a:lstStyle/>
                <a:p>
                  <a:endParaRPr lang="en-US"/>
                </a:p>
              </p:txBody>
            </p:sp>
            <p:sp>
              <p:nvSpPr>
                <p:cNvPr id="321" name="Freeform: Shape 1846">
                  <a:extLst>
                    <a:ext uri="{FF2B5EF4-FFF2-40B4-BE49-F238E27FC236}">
                      <a16:creationId xmlns:a16="http://schemas.microsoft.com/office/drawing/2014/main" id="{44811FE7-0044-7D17-6EBA-A503E3BE0D88}"/>
                    </a:ext>
                  </a:extLst>
                </p:cNvPr>
                <p:cNvSpPr/>
                <p:nvPr/>
              </p:nvSpPr>
              <p:spPr>
                <a:xfrm>
                  <a:off x="5701665" y="3237547"/>
                  <a:ext cx="76200" cy="52387"/>
                </a:xfrm>
                <a:custGeom>
                  <a:avLst/>
                  <a:gdLst>
                    <a:gd name="connsiteX0" fmla="*/ 74295 w 76200"/>
                    <a:gd name="connsiteY0" fmla="*/ 0 h 52387"/>
                    <a:gd name="connsiteX1" fmla="*/ 76200 w 76200"/>
                    <a:gd name="connsiteY1" fmla="*/ 8572 h 52387"/>
                    <a:gd name="connsiteX2" fmla="*/ 1905 w 76200"/>
                    <a:gd name="connsiteY2" fmla="*/ 52388 h 52387"/>
                    <a:gd name="connsiteX3" fmla="*/ 0 w 76200"/>
                    <a:gd name="connsiteY3" fmla="*/ 43815 h 52387"/>
                  </a:gdLst>
                  <a:ahLst/>
                  <a:cxnLst>
                    <a:cxn ang="0">
                      <a:pos x="connsiteX0" y="connsiteY0"/>
                    </a:cxn>
                    <a:cxn ang="0">
                      <a:pos x="connsiteX1" y="connsiteY1"/>
                    </a:cxn>
                    <a:cxn ang="0">
                      <a:pos x="connsiteX2" y="connsiteY2"/>
                    </a:cxn>
                    <a:cxn ang="0">
                      <a:pos x="connsiteX3" y="connsiteY3"/>
                    </a:cxn>
                  </a:cxnLst>
                  <a:rect l="l" t="t" r="r" b="b"/>
                  <a:pathLst>
                    <a:path w="76200" h="52387">
                      <a:moveTo>
                        <a:pt x="74295" y="0"/>
                      </a:moveTo>
                      <a:lnTo>
                        <a:pt x="76200" y="8572"/>
                      </a:lnTo>
                      <a:lnTo>
                        <a:pt x="1905" y="52388"/>
                      </a:lnTo>
                      <a:lnTo>
                        <a:pt x="0" y="43815"/>
                      </a:lnTo>
                      <a:close/>
                    </a:path>
                  </a:pathLst>
                </a:custGeom>
                <a:solidFill>
                  <a:srgbClr val="DEF6FF"/>
                </a:solidFill>
                <a:ln w="9525" cap="flat">
                  <a:noFill/>
                  <a:prstDash val="solid"/>
                  <a:miter/>
                </a:ln>
              </p:spPr>
              <p:txBody>
                <a:bodyPr rtlCol="0" anchor="ctr"/>
                <a:lstStyle/>
                <a:p>
                  <a:endParaRPr lang="en-US"/>
                </a:p>
              </p:txBody>
            </p:sp>
          </p:grpSp>
        </p:grpSp>
        <p:sp>
          <p:nvSpPr>
            <p:cNvPr id="248" name="Freeform: Shape 1773">
              <a:extLst>
                <a:ext uri="{FF2B5EF4-FFF2-40B4-BE49-F238E27FC236}">
                  <a16:creationId xmlns:a16="http://schemas.microsoft.com/office/drawing/2014/main" id="{121F10E5-7372-E2FC-E167-70F8C8DB8538}"/>
                </a:ext>
              </a:extLst>
            </p:cNvPr>
            <p:cNvSpPr/>
            <p:nvPr/>
          </p:nvSpPr>
          <p:spPr>
            <a:xfrm>
              <a:off x="6627085" y="3219434"/>
              <a:ext cx="296542" cy="171343"/>
            </a:xfrm>
            <a:custGeom>
              <a:avLst/>
              <a:gdLst>
                <a:gd name="connsiteX0" fmla="*/ 208601 w 244799"/>
                <a:gd name="connsiteY0" fmla="*/ 20717 h 141446"/>
                <a:gd name="connsiteX1" fmla="*/ 209554 w 244799"/>
                <a:gd name="connsiteY1" fmla="*/ 120729 h 141446"/>
                <a:gd name="connsiteX2" fmla="*/ 36199 w 244799"/>
                <a:gd name="connsiteY2" fmla="*/ 120729 h 141446"/>
                <a:gd name="connsiteX3" fmla="*/ 35246 w 244799"/>
                <a:gd name="connsiteY3" fmla="*/ 20717 h 141446"/>
                <a:gd name="connsiteX4" fmla="*/ 208601 w 244799"/>
                <a:gd name="connsiteY4" fmla="*/ 20717 h 141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99" h="141446">
                  <a:moveTo>
                    <a:pt x="208601" y="20717"/>
                  </a:moveTo>
                  <a:cubicBezTo>
                    <a:pt x="256226" y="48339"/>
                    <a:pt x="257179" y="93107"/>
                    <a:pt x="209554" y="120729"/>
                  </a:cubicBezTo>
                  <a:cubicBezTo>
                    <a:pt x="161929" y="148352"/>
                    <a:pt x="83824" y="148352"/>
                    <a:pt x="36199" y="120729"/>
                  </a:cubicBezTo>
                  <a:cubicBezTo>
                    <a:pt x="-11426" y="93107"/>
                    <a:pt x="-12379" y="48339"/>
                    <a:pt x="35246" y="20717"/>
                  </a:cubicBezTo>
                  <a:cubicBezTo>
                    <a:pt x="82871" y="-6906"/>
                    <a:pt x="160024" y="-6906"/>
                    <a:pt x="208601" y="20717"/>
                  </a:cubicBez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249" name="Graphic 1552">
              <a:extLst>
                <a:ext uri="{FF2B5EF4-FFF2-40B4-BE49-F238E27FC236}">
                  <a16:creationId xmlns:a16="http://schemas.microsoft.com/office/drawing/2014/main" id="{C69DD562-15CE-FAF7-F042-06ACE8E80628}"/>
                </a:ext>
              </a:extLst>
            </p:cNvPr>
            <p:cNvGrpSpPr/>
            <p:nvPr/>
          </p:nvGrpSpPr>
          <p:grpSpPr>
            <a:xfrm>
              <a:off x="6533518" y="2579784"/>
              <a:ext cx="295156" cy="740984"/>
              <a:chOff x="6092097" y="3114559"/>
              <a:chExt cx="243655" cy="611692"/>
            </a:xfrm>
          </p:grpSpPr>
          <p:grpSp>
            <p:nvGrpSpPr>
              <p:cNvPr id="286" name="Graphic 1552">
                <a:extLst>
                  <a:ext uri="{FF2B5EF4-FFF2-40B4-BE49-F238E27FC236}">
                    <a16:creationId xmlns:a16="http://schemas.microsoft.com/office/drawing/2014/main" id="{A3194AFE-6141-8194-5D72-DE3A8294DFCC}"/>
                  </a:ext>
                </a:extLst>
              </p:cNvPr>
              <p:cNvGrpSpPr/>
              <p:nvPr/>
            </p:nvGrpSpPr>
            <p:grpSpPr>
              <a:xfrm>
                <a:off x="6114097" y="3121260"/>
                <a:ext cx="188594" cy="122406"/>
                <a:chOff x="6114097" y="3121260"/>
                <a:chExt cx="188594" cy="122406"/>
              </a:xfrm>
            </p:grpSpPr>
            <p:sp>
              <p:nvSpPr>
                <p:cNvPr id="305" name="Freeform: Shape 1830">
                  <a:extLst>
                    <a:ext uri="{FF2B5EF4-FFF2-40B4-BE49-F238E27FC236}">
                      <a16:creationId xmlns:a16="http://schemas.microsoft.com/office/drawing/2014/main" id="{F9B7D73B-F00F-6FBC-EF2F-291453C331FF}"/>
                    </a:ext>
                  </a:extLst>
                </p:cNvPr>
                <p:cNvSpPr/>
                <p:nvPr/>
              </p:nvSpPr>
              <p:spPr>
                <a:xfrm>
                  <a:off x="6136957" y="3151822"/>
                  <a:ext cx="165592" cy="91845"/>
                </a:xfrm>
                <a:custGeom>
                  <a:avLst/>
                  <a:gdLst>
                    <a:gd name="connsiteX0" fmla="*/ 164783 w 165592"/>
                    <a:gd name="connsiteY0" fmla="*/ 63817 h 91845"/>
                    <a:gd name="connsiteX1" fmla="*/ 131445 w 165592"/>
                    <a:gd name="connsiteY1" fmla="*/ 42863 h 91845"/>
                    <a:gd name="connsiteX2" fmla="*/ 68580 w 165592"/>
                    <a:gd name="connsiteY2" fmla="*/ 50483 h 91845"/>
                    <a:gd name="connsiteX3" fmla="*/ 16193 w 165592"/>
                    <a:gd name="connsiteY3" fmla="*/ 0 h 91845"/>
                    <a:gd name="connsiteX4" fmla="*/ 0 w 165592"/>
                    <a:gd name="connsiteY4" fmla="*/ 12383 h 91845"/>
                    <a:gd name="connsiteX5" fmla="*/ 61913 w 165592"/>
                    <a:gd name="connsiteY5" fmla="*/ 83820 h 91845"/>
                    <a:gd name="connsiteX6" fmla="*/ 164783 w 165592"/>
                    <a:gd name="connsiteY6" fmla="*/ 63817 h 9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592" h="91845">
                      <a:moveTo>
                        <a:pt x="164783" y="63817"/>
                      </a:moveTo>
                      <a:cubicBezTo>
                        <a:pt x="164783" y="63817"/>
                        <a:pt x="162878" y="41910"/>
                        <a:pt x="131445" y="42863"/>
                      </a:cubicBezTo>
                      <a:cubicBezTo>
                        <a:pt x="100013" y="44767"/>
                        <a:pt x="68580" y="50483"/>
                        <a:pt x="68580" y="50483"/>
                      </a:cubicBezTo>
                      <a:lnTo>
                        <a:pt x="16193" y="0"/>
                      </a:lnTo>
                      <a:cubicBezTo>
                        <a:pt x="16193" y="0"/>
                        <a:pt x="2857" y="2858"/>
                        <a:pt x="0" y="12383"/>
                      </a:cubicBezTo>
                      <a:cubicBezTo>
                        <a:pt x="0" y="12383"/>
                        <a:pt x="36195" y="74295"/>
                        <a:pt x="61913" y="83820"/>
                      </a:cubicBezTo>
                      <a:cubicBezTo>
                        <a:pt x="62865" y="82867"/>
                        <a:pt x="176213" y="112395"/>
                        <a:pt x="164783" y="63817"/>
                      </a:cubicBezTo>
                      <a:close/>
                    </a:path>
                  </a:pathLst>
                </a:custGeom>
                <a:solidFill>
                  <a:srgbClr val="DEF0F9"/>
                </a:solidFill>
                <a:ln w="9525" cap="flat">
                  <a:noFill/>
                  <a:prstDash val="solid"/>
                  <a:miter/>
                </a:ln>
              </p:spPr>
              <p:txBody>
                <a:bodyPr rtlCol="0" anchor="ctr"/>
                <a:lstStyle/>
                <a:p>
                  <a:endParaRPr lang="en-US"/>
                </a:p>
              </p:txBody>
            </p:sp>
            <p:sp>
              <p:nvSpPr>
                <p:cNvPr id="306" name="Freeform: Shape 1831">
                  <a:extLst>
                    <a:ext uri="{FF2B5EF4-FFF2-40B4-BE49-F238E27FC236}">
                      <a16:creationId xmlns:a16="http://schemas.microsoft.com/office/drawing/2014/main" id="{9AD2445F-CB08-0973-44E8-6E95D865B363}"/>
                    </a:ext>
                  </a:extLst>
                </p:cNvPr>
                <p:cNvSpPr/>
                <p:nvPr/>
              </p:nvSpPr>
              <p:spPr>
                <a:xfrm>
                  <a:off x="6114097" y="3121260"/>
                  <a:ext cx="37147" cy="40086"/>
                </a:xfrm>
                <a:custGeom>
                  <a:avLst/>
                  <a:gdLst>
                    <a:gd name="connsiteX0" fmla="*/ 37147 w 37147"/>
                    <a:gd name="connsiteY0" fmla="*/ 30562 h 40086"/>
                    <a:gd name="connsiteX1" fmla="*/ 30480 w 37147"/>
                    <a:gd name="connsiteY1" fmla="*/ 8654 h 40086"/>
                    <a:gd name="connsiteX2" fmla="*/ 20002 w 37147"/>
                    <a:gd name="connsiteY2" fmla="*/ 82 h 40086"/>
                    <a:gd name="connsiteX3" fmla="*/ 23813 w 37147"/>
                    <a:gd name="connsiteY3" fmla="*/ 9607 h 40086"/>
                    <a:gd name="connsiteX4" fmla="*/ 11430 w 37147"/>
                    <a:gd name="connsiteY4" fmla="*/ 7702 h 40086"/>
                    <a:gd name="connsiteX5" fmla="*/ 0 w 37147"/>
                    <a:gd name="connsiteY5" fmla="*/ 1987 h 40086"/>
                    <a:gd name="connsiteX6" fmla="*/ 24765 w 37147"/>
                    <a:gd name="connsiteY6" fmla="*/ 40087 h 40086"/>
                    <a:gd name="connsiteX7" fmla="*/ 37147 w 37147"/>
                    <a:gd name="connsiteY7" fmla="*/ 30562 h 4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47" h="40086">
                      <a:moveTo>
                        <a:pt x="37147" y="30562"/>
                      </a:moveTo>
                      <a:cubicBezTo>
                        <a:pt x="37147" y="30562"/>
                        <a:pt x="34290" y="14369"/>
                        <a:pt x="30480" y="8654"/>
                      </a:cubicBezTo>
                      <a:cubicBezTo>
                        <a:pt x="25717" y="2939"/>
                        <a:pt x="21907" y="82"/>
                        <a:pt x="20002" y="82"/>
                      </a:cubicBezTo>
                      <a:cubicBezTo>
                        <a:pt x="18097" y="-871"/>
                        <a:pt x="21907" y="6749"/>
                        <a:pt x="23813" y="9607"/>
                      </a:cubicBezTo>
                      <a:cubicBezTo>
                        <a:pt x="24765" y="11512"/>
                        <a:pt x="24765" y="18179"/>
                        <a:pt x="11430" y="7702"/>
                      </a:cubicBezTo>
                      <a:cubicBezTo>
                        <a:pt x="-1905" y="-2776"/>
                        <a:pt x="952" y="1034"/>
                        <a:pt x="0" y="1987"/>
                      </a:cubicBezTo>
                      <a:cubicBezTo>
                        <a:pt x="0" y="2939"/>
                        <a:pt x="8572" y="30562"/>
                        <a:pt x="24765" y="40087"/>
                      </a:cubicBezTo>
                      <a:cubicBezTo>
                        <a:pt x="23813" y="40087"/>
                        <a:pt x="26670" y="34372"/>
                        <a:pt x="37147" y="30562"/>
                      </a:cubicBezTo>
                      <a:close/>
                    </a:path>
                  </a:pathLst>
                </a:custGeom>
                <a:solidFill>
                  <a:srgbClr val="EFB185"/>
                </a:solidFill>
                <a:ln w="9525" cap="flat">
                  <a:noFill/>
                  <a:prstDash val="solid"/>
                  <a:miter/>
                </a:ln>
              </p:spPr>
              <p:txBody>
                <a:bodyPr rtlCol="0" anchor="ctr"/>
                <a:lstStyle/>
                <a:p>
                  <a:endParaRPr lang="en-US"/>
                </a:p>
              </p:txBody>
            </p:sp>
            <p:sp>
              <p:nvSpPr>
                <p:cNvPr id="307" name="Freeform: Shape 1832">
                  <a:extLst>
                    <a:ext uri="{FF2B5EF4-FFF2-40B4-BE49-F238E27FC236}">
                      <a16:creationId xmlns:a16="http://schemas.microsoft.com/office/drawing/2014/main" id="{DD91A3D0-92D7-B9CC-05D6-961FFCC1138F}"/>
                    </a:ext>
                  </a:extLst>
                </p:cNvPr>
                <p:cNvSpPr/>
                <p:nvPr/>
              </p:nvSpPr>
              <p:spPr>
                <a:xfrm>
                  <a:off x="6137910" y="3156584"/>
                  <a:ext cx="164782" cy="86775"/>
                </a:xfrm>
                <a:custGeom>
                  <a:avLst/>
                  <a:gdLst>
                    <a:gd name="connsiteX0" fmla="*/ 61913 w 164782"/>
                    <a:gd name="connsiteY0" fmla="*/ 78105 h 86775"/>
                    <a:gd name="connsiteX1" fmla="*/ 0 w 164782"/>
                    <a:gd name="connsiteY1" fmla="*/ 6667 h 86775"/>
                    <a:gd name="connsiteX2" fmla="*/ 3810 w 164782"/>
                    <a:gd name="connsiteY2" fmla="*/ 0 h 86775"/>
                    <a:gd name="connsiteX3" fmla="*/ 54292 w 164782"/>
                    <a:gd name="connsiteY3" fmla="*/ 62865 h 86775"/>
                    <a:gd name="connsiteX4" fmla="*/ 164782 w 164782"/>
                    <a:gd name="connsiteY4" fmla="*/ 66675 h 86775"/>
                    <a:gd name="connsiteX5" fmla="*/ 61913 w 164782"/>
                    <a:gd name="connsiteY5" fmla="*/ 78105 h 8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82" h="86775">
                      <a:moveTo>
                        <a:pt x="61913" y="78105"/>
                      </a:moveTo>
                      <a:cubicBezTo>
                        <a:pt x="36195" y="68580"/>
                        <a:pt x="0" y="6667"/>
                        <a:pt x="0" y="6667"/>
                      </a:cubicBezTo>
                      <a:cubicBezTo>
                        <a:pt x="952" y="3810"/>
                        <a:pt x="1905" y="1905"/>
                        <a:pt x="3810" y="0"/>
                      </a:cubicBezTo>
                      <a:cubicBezTo>
                        <a:pt x="12382" y="11430"/>
                        <a:pt x="38100" y="45720"/>
                        <a:pt x="54292" y="62865"/>
                      </a:cubicBezTo>
                      <a:cubicBezTo>
                        <a:pt x="74295" y="84773"/>
                        <a:pt x="163830" y="66675"/>
                        <a:pt x="164782" y="66675"/>
                      </a:cubicBezTo>
                      <a:cubicBezTo>
                        <a:pt x="160020" y="103823"/>
                        <a:pt x="61913" y="78105"/>
                        <a:pt x="61913" y="78105"/>
                      </a:cubicBezTo>
                      <a:close/>
                    </a:path>
                  </a:pathLst>
                </a:custGeom>
                <a:solidFill>
                  <a:srgbClr val="C1DBE5"/>
                </a:solidFill>
                <a:ln w="9525" cap="flat">
                  <a:noFill/>
                  <a:prstDash val="solid"/>
                  <a:miter/>
                </a:ln>
              </p:spPr>
              <p:txBody>
                <a:bodyPr rtlCol="0" anchor="ctr"/>
                <a:lstStyle/>
                <a:p>
                  <a:endParaRPr lang="en-US"/>
                </a:p>
              </p:txBody>
            </p:sp>
          </p:grpSp>
          <p:sp>
            <p:nvSpPr>
              <p:cNvPr id="287" name="Freeform: Shape 1812">
                <a:extLst>
                  <a:ext uri="{FF2B5EF4-FFF2-40B4-BE49-F238E27FC236}">
                    <a16:creationId xmlns:a16="http://schemas.microsoft.com/office/drawing/2014/main" id="{4FD29F6D-C83B-9647-C915-C60439FC863F}"/>
                  </a:ext>
                </a:extLst>
              </p:cNvPr>
              <p:cNvSpPr/>
              <p:nvPr/>
            </p:nvSpPr>
            <p:spPr>
              <a:xfrm>
                <a:off x="6279104" y="3645036"/>
                <a:ext cx="53364" cy="49874"/>
              </a:xfrm>
              <a:custGeom>
                <a:avLst/>
                <a:gdLst>
                  <a:gd name="connsiteX0" fmla="*/ 9301 w 53364"/>
                  <a:gd name="connsiteY0" fmla="*/ 181 h 49874"/>
                  <a:gd name="connsiteX1" fmla="*/ 728 w 53364"/>
                  <a:gd name="connsiteY1" fmla="*/ 10659 h 49874"/>
                  <a:gd name="connsiteX2" fmla="*/ 22636 w 53364"/>
                  <a:gd name="connsiteY2" fmla="*/ 31614 h 49874"/>
                  <a:gd name="connsiteX3" fmla="*/ 41686 w 53364"/>
                  <a:gd name="connsiteY3" fmla="*/ 49711 h 49874"/>
                  <a:gd name="connsiteX4" fmla="*/ 53116 w 53364"/>
                  <a:gd name="connsiteY4" fmla="*/ 30661 h 49874"/>
                  <a:gd name="connsiteX5" fmla="*/ 9301 w 53364"/>
                  <a:gd name="connsiteY5" fmla="*/ 181 h 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64" h="49874">
                    <a:moveTo>
                      <a:pt x="9301" y="181"/>
                    </a:moveTo>
                    <a:cubicBezTo>
                      <a:pt x="9301" y="181"/>
                      <a:pt x="-3082" y="3039"/>
                      <a:pt x="728" y="10659"/>
                    </a:cubicBezTo>
                    <a:cubicBezTo>
                      <a:pt x="4538" y="17326"/>
                      <a:pt x="19778" y="27804"/>
                      <a:pt x="22636" y="31614"/>
                    </a:cubicBezTo>
                    <a:cubicBezTo>
                      <a:pt x="24541" y="36376"/>
                      <a:pt x="37876" y="51616"/>
                      <a:pt x="41686" y="49711"/>
                    </a:cubicBezTo>
                    <a:cubicBezTo>
                      <a:pt x="45496" y="47806"/>
                      <a:pt x="55021" y="49711"/>
                      <a:pt x="53116" y="30661"/>
                    </a:cubicBezTo>
                    <a:cubicBezTo>
                      <a:pt x="50258" y="11611"/>
                      <a:pt x="26446" y="-1724"/>
                      <a:pt x="9301" y="181"/>
                    </a:cubicBezTo>
                    <a:close/>
                  </a:path>
                </a:pathLst>
              </a:custGeom>
              <a:solidFill>
                <a:srgbClr val="111114"/>
              </a:solidFill>
              <a:ln w="9525" cap="flat">
                <a:noFill/>
                <a:prstDash val="solid"/>
                <a:miter/>
              </a:ln>
            </p:spPr>
            <p:txBody>
              <a:bodyPr rtlCol="0" anchor="ctr"/>
              <a:lstStyle/>
              <a:p>
                <a:endParaRPr lang="en-US"/>
              </a:p>
            </p:txBody>
          </p:sp>
          <p:sp>
            <p:nvSpPr>
              <p:cNvPr id="288" name="Freeform: Shape 1813">
                <a:extLst>
                  <a:ext uri="{FF2B5EF4-FFF2-40B4-BE49-F238E27FC236}">
                    <a16:creationId xmlns:a16="http://schemas.microsoft.com/office/drawing/2014/main" id="{5312A0B5-DCF1-2804-B119-7D982DAF5827}"/>
                  </a:ext>
                </a:extLst>
              </p:cNvPr>
              <p:cNvSpPr/>
              <p:nvPr/>
            </p:nvSpPr>
            <p:spPr>
              <a:xfrm>
                <a:off x="6219825" y="3679507"/>
                <a:ext cx="88835" cy="46744"/>
              </a:xfrm>
              <a:custGeom>
                <a:avLst/>
                <a:gdLst>
                  <a:gd name="connsiteX0" fmla="*/ 85725 w 88835"/>
                  <a:gd name="connsiteY0" fmla="*/ 5715 h 46744"/>
                  <a:gd name="connsiteX1" fmla="*/ 80963 w 88835"/>
                  <a:gd name="connsiteY1" fmla="*/ 29527 h 46744"/>
                  <a:gd name="connsiteX2" fmla="*/ 38100 w 88835"/>
                  <a:gd name="connsiteY2" fmla="*/ 40957 h 46744"/>
                  <a:gd name="connsiteX3" fmla="*/ 0 w 88835"/>
                  <a:gd name="connsiteY3" fmla="*/ 35242 h 46744"/>
                  <a:gd name="connsiteX4" fmla="*/ 27623 w 88835"/>
                  <a:gd name="connsiteY4" fmla="*/ 17145 h 46744"/>
                  <a:gd name="connsiteX5" fmla="*/ 47625 w 88835"/>
                  <a:gd name="connsiteY5" fmla="*/ 7620 h 46744"/>
                  <a:gd name="connsiteX6" fmla="*/ 86677 w 88835"/>
                  <a:gd name="connsiteY6" fmla="*/ 0 h 46744"/>
                  <a:gd name="connsiteX7" fmla="*/ 85725 w 88835"/>
                  <a:gd name="connsiteY7" fmla="*/ 5715 h 4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35" h="46744">
                    <a:moveTo>
                      <a:pt x="85725" y="5715"/>
                    </a:moveTo>
                    <a:cubicBezTo>
                      <a:pt x="85725" y="5715"/>
                      <a:pt x="95250" y="21907"/>
                      <a:pt x="80963" y="29527"/>
                    </a:cubicBezTo>
                    <a:cubicBezTo>
                      <a:pt x="66675" y="36195"/>
                      <a:pt x="69533" y="25717"/>
                      <a:pt x="38100" y="40957"/>
                    </a:cubicBezTo>
                    <a:cubicBezTo>
                      <a:pt x="6667" y="55245"/>
                      <a:pt x="0" y="39052"/>
                      <a:pt x="0" y="35242"/>
                    </a:cubicBezTo>
                    <a:cubicBezTo>
                      <a:pt x="0" y="31432"/>
                      <a:pt x="20002" y="20002"/>
                      <a:pt x="27623" y="17145"/>
                    </a:cubicBezTo>
                    <a:cubicBezTo>
                      <a:pt x="34290" y="14288"/>
                      <a:pt x="47625" y="7620"/>
                      <a:pt x="47625" y="7620"/>
                    </a:cubicBezTo>
                    <a:lnTo>
                      <a:pt x="86677" y="0"/>
                    </a:lnTo>
                    <a:lnTo>
                      <a:pt x="85725" y="5715"/>
                    </a:lnTo>
                    <a:close/>
                  </a:path>
                </a:pathLst>
              </a:custGeom>
              <a:solidFill>
                <a:srgbClr val="111114"/>
              </a:solidFill>
              <a:ln w="9525" cap="flat">
                <a:noFill/>
                <a:prstDash val="solid"/>
                <a:miter/>
              </a:ln>
            </p:spPr>
            <p:txBody>
              <a:bodyPr rtlCol="0" anchor="ctr"/>
              <a:lstStyle/>
              <a:p>
                <a:endParaRPr lang="en-US"/>
              </a:p>
            </p:txBody>
          </p:sp>
          <p:sp>
            <p:nvSpPr>
              <p:cNvPr id="289" name="Freeform: Shape 1814">
                <a:extLst>
                  <a:ext uri="{FF2B5EF4-FFF2-40B4-BE49-F238E27FC236}">
                    <a16:creationId xmlns:a16="http://schemas.microsoft.com/office/drawing/2014/main" id="{E07C2364-21FA-4F82-3967-9F68F79A22C7}"/>
                  </a:ext>
                </a:extLst>
              </p:cNvPr>
              <p:cNvSpPr/>
              <p:nvPr/>
            </p:nvSpPr>
            <p:spPr>
              <a:xfrm>
                <a:off x="6251257" y="3395662"/>
                <a:ext cx="84264" cy="282205"/>
              </a:xfrm>
              <a:custGeom>
                <a:avLst/>
                <a:gdLst>
                  <a:gd name="connsiteX0" fmla="*/ 54292 w 84264"/>
                  <a:gd name="connsiteY0" fmla="*/ 0 h 282205"/>
                  <a:gd name="connsiteX1" fmla="*/ 64770 w 84264"/>
                  <a:gd name="connsiteY1" fmla="*/ 120015 h 282205"/>
                  <a:gd name="connsiteX2" fmla="*/ 83820 w 84264"/>
                  <a:gd name="connsiteY2" fmla="*/ 269558 h 282205"/>
                  <a:gd name="connsiteX3" fmla="*/ 39052 w 84264"/>
                  <a:gd name="connsiteY3" fmla="*/ 273367 h 282205"/>
                  <a:gd name="connsiteX4" fmla="*/ 13335 w 84264"/>
                  <a:gd name="connsiteY4" fmla="*/ 126683 h 282205"/>
                  <a:gd name="connsiteX5" fmla="*/ 0 w 84264"/>
                  <a:gd name="connsiteY5" fmla="*/ 17145 h 282205"/>
                  <a:gd name="connsiteX6" fmla="*/ 54292 w 84264"/>
                  <a:gd name="connsiteY6" fmla="*/ 0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4" h="282205">
                    <a:moveTo>
                      <a:pt x="54292" y="0"/>
                    </a:moveTo>
                    <a:cubicBezTo>
                      <a:pt x="54292" y="0"/>
                      <a:pt x="63817" y="108585"/>
                      <a:pt x="64770" y="120015"/>
                    </a:cubicBezTo>
                    <a:cubicBezTo>
                      <a:pt x="65722" y="132398"/>
                      <a:pt x="87630" y="226695"/>
                      <a:pt x="83820" y="269558"/>
                    </a:cubicBezTo>
                    <a:cubicBezTo>
                      <a:pt x="83820" y="269558"/>
                      <a:pt x="61913" y="295275"/>
                      <a:pt x="39052" y="273367"/>
                    </a:cubicBezTo>
                    <a:cubicBezTo>
                      <a:pt x="39052" y="273367"/>
                      <a:pt x="21907" y="153352"/>
                      <a:pt x="13335" y="126683"/>
                    </a:cubicBezTo>
                    <a:cubicBezTo>
                      <a:pt x="4763" y="100013"/>
                      <a:pt x="0" y="17145"/>
                      <a:pt x="0" y="17145"/>
                    </a:cubicBezTo>
                    <a:lnTo>
                      <a:pt x="54292" y="0"/>
                    </a:lnTo>
                    <a:close/>
                  </a:path>
                </a:pathLst>
              </a:custGeom>
              <a:solidFill>
                <a:srgbClr val="EA49BD"/>
              </a:solidFill>
              <a:ln w="9525" cap="flat">
                <a:noFill/>
                <a:prstDash val="solid"/>
                <a:miter/>
              </a:ln>
            </p:spPr>
            <p:txBody>
              <a:bodyPr rtlCol="0" anchor="ctr"/>
              <a:lstStyle/>
              <a:p>
                <a:endParaRPr lang="en-US"/>
              </a:p>
            </p:txBody>
          </p:sp>
          <p:sp>
            <p:nvSpPr>
              <p:cNvPr id="290" name="Freeform: Shape 1815">
                <a:extLst>
                  <a:ext uri="{FF2B5EF4-FFF2-40B4-BE49-F238E27FC236}">
                    <a16:creationId xmlns:a16="http://schemas.microsoft.com/office/drawing/2014/main" id="{1A26851C-DECE-26D4-AF57-7CED75A5189C}"/>
                  </a:ext>
                </a:extLst>
              </p:cNvPr>
              <p:cNvSpPr/>
              <p:nvPr/>
            </p:nvSpPr>
            <p:spPr>
              <a:xfrm>
                <a:off x="6204468" y="3372927"/>
                <a:ext cx="103939" cy="316952"/>
              </a:xfrm>
              <a:custGeom>
                <a:avLst/>
                <a:gdLst>
                  <a:gd name="connsiteX0" fmla="*/ 63934 w 103939"/>
                  <a:gd name="connsiteY0" fmla="*/ 13210 h 316952"/>
                  <a:gd name="connsiteX1" fmla="*/ 80127 w 103939"/>
                  <a:gd name="connsiteY1" fmla="*/ 152275 h 316952"/>
                  <a:gd name="connsiteX2" fmla="*/ 103940 w 103939"/>
                  <a:gd name="connsiteY2" fmla="*/ 308485 h 316952"/>
                  <a:gd name="connsiteX3" fmla="*/ 54409 w 103939"/>
                  <a:gd name="connsiteY3" fmla="*/ 308485 h 316952"/>
                  <a:gd name="connsiteX4" fmla="*/ 25834 w 103939"/>
                  <a:gd name="connsiteY4" fmla="*/ 164658 h 316952"/>
                  <a:gd name="connsiteX5" fmla="*/ 117 w 103939"/>
                  <a:gd name="connsiteY5" fmla="*/ 20830 h 316952"/>
                  <a:gd name="connsiteX6" fmla="*/ 63934 w 103939"/>
                  <a:gd name="connsiteY6" fmla="*/ 13210 h 31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39" h="316952">
                    <a:moveTo>
                      <a:pt x="63934" y="13210"/>
                    </a:moveTo>
                    <a:cubicBezTo>
                      <a:pt x="63934" y="13210"/>
                      <a:pt x="72507" y="82743"/>
                      <a:pt x="80127" y="152275"/>
                    </a:cubicBezTo>
                    <a:cubicBezTo>
                      <a:pt x="80127" y="152275"/>
                      <a:pt x="102987" y="288483"/>
                      <a:pt x="103940" y="308485"/>
                    </a:cubicBezTo>
                    <a:cubicBezTo>
                      <a:pt x="103940" y="308485"/>
                      <a:pt x="62030" y="327535"/>
                      <a:pt x="54409" y="308485"/>
                    </a:cubicBezTo>
                    <a:cubicBezTo>
                      <a:pt x="54409" y="308485"/>
                      <a:pt x="32502" y="189423"/>
                      <a:pt x="25834" y="164658"/>
                    </a:cubicBezTo>
                    <a:cubicBezTo>
                      <a:pt x="20119" y="139893"/>
                      <a:pt x="-1788" y="62740"/>
                      <a:pt x="117" y="20830"/>
                    </a:cubicBezTo>
                    <a:cubicBezTo>
                      <a:pt x="2022" y="-21080"/>
                      <a:pt x="63934" y="13210"/>
                      <a:pt x="63934" y="13210"/>
                    </a:cubicBezTo>
                    <a:close/>
                  </a:path>
                </a:pathLst>
              </a:custGeom>
              <a:solidFill>
                <a:srgbClr val="EA49BD"/>
              </a:solidFill>
              <a:ln w="9525" cap="flat">
                <a:noFill/>
                <a:prstDash val="solid"/>
                <a:miter/>
              </a:ln>
            </p:spPr>
            <p:txBody>
              <a:bodyPr rtlCol="0" anchor="ctr"/>
              <a:lstStyle/>
              <a:p>
                <a:endParaRPr lang="en-US"/>
              </a:p>
            </p:txBody>
          </p:sp>
          <p:sp>
            <p:nvSpPr>
              <p:cNvPr id="291" name="Freeform: Shape 1816">
                <a:extLst>
                  <a:ext uri="{FF2B5EF4-FFF2-40B4-BE49-F238E27FC236}">
                    <a16:creationId xmlns:a16="http://schemas.microsoft.com/office/drawing/2014/main" id="{8C4E42B7-00AF-A6EC-7EA8-957661AD71E8}"/>
                  </a:ext>
                </a:extLst>
              </p:cNvPr>
              <p:cNvSpPr/>
              <p:nvPr/>
            </p:nvSpPr>
            <p:spPr>
              <a:xfrm>
                <a:off x="6239923" y="3398519"/>
                <a:ext cx="68483" cy="290512"/>
              </a:xfrm>
              <a:custGeom>
                <a:avLst/>
                <a:gdLst>
                  <a:gd name="connsiteX0" fmla="*/ 68484 w 68483"/>
                  <a:gd name="connsiteY0" fmla="*/ 282893 h 290512"/>
                  <a:gd name="connsiteX1" fmla="*/ 44671 w 68483"/>
                  <a:gd name="connsiteY1" fmla="*/ 126682 h 290512"/>
                  <a:gd name="connsiteX2" fmla="*/ 29431 w 68483"/>
                  <a:gd name="connsiteY2" fmla="*/ 0 h 290512"/>
                  <a:gd name="connsiteX3" fmla="*/ 856 w 68483"/>
                  <a:gd name="connsiteY3" fmla="*/ 11430 h 290512"/>
                  <a:gd name="connsiteX4" fmla="*/ 13239 w 68483"/>
                  <a:gd name="connsiteY4" fmla="*/ 150495 h 290512"/>
                  <a:gd name="connsiteX5" fmla="*/ 44671 w 68483"/>
                  <a:gd name="connsiteY5" fmla="*/ 290513 h 290512"/>
                  <a:gd name="connsiteX6" fmla="*/ 68484 w 68483"/>
                  <a:gd name="connsiteY6" fmla="*/ 282893 h 2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83" h="290512">
                    <a:moveTo>
                      <a:pt x="68484" y="282893"/>
                    </a:moveTo>
                    <a:cubicBezTo>
                      <a:pt x="67531" y="262890"/>
                      <a:pt x="44671" y="126682"/>
                      <a:pt x="44671" y="126682"/>
                    </a:cubicBezTo>
                    <a:cubicBezTo>
                      <a:pt x="38956" y="80010"/>
                      <a:pt x="33241" y="25718"/>
                      <a:pt x="29431" y="0"/>
                    </a:cubicBezTo>
                    <a:lnTo>
                      <a:pt x="856" y="11430"/>
                    </a:lnTo>
                    <a:cubicBezTo>
                      <a:pt x="856" y="11430"/>
                      <a:pt x="-4859" y="74295"/>
                      <a:pt x="13239" y="150495"/>
                    </a:cubicBezTo>
                    <a:cubicBezTo>
                      <a:pt x="27526" y="209550"/>
                      <a:pt x="39909" y="267653"/>
                      <a:pt x="44671" y="290513"/>
                    </a:cubicBezTo>
                    <a:cubicBezTo>
                      <a:pt x="57054" y="288608"/>
                      <a:pt x="68484" y="282893"/>
                      <a:pt x="68484" y="282893"/>
                    </a:cubicBezTo>
                    <a:close/>
                  </a:path>
                </a:pathLst>
              </a:custGeom>
              <a:solidFill>
                <a:srgbClr val="FE61CA"/>
              </a:solidFill>
              <a:ln w="9525" cap="flat">
                <a:noFill/>
                <a:prstDash val="solid"/>
                <a:miter/>
              </a:ln>
            </p:spPr>
            <p:txBody>
              <a:bodyPr rtlCol="0" anchor="ctr"/>
              <a:lstStyle/>
              <a:p>
                <a:endParaRPr lang="en-US"/>
              </a:p>
            </p:txBody>
          </p:sp>
          <p:sp>
            <p:nvSpPr>
              <p:cNvPr id="292" name="Freeform: Shape 1817">
                <a:extLst>
                  <a:ext uri="{FF2B5EF4-FFF2-40B4-BE49-F238E27FC236}">
                    <a16:creationId xmlns:a16="http://schemas.microsoft.com/office/drawing/2014/main" id="{F2BFCBAC-DB9A-A877-F9DD-E13D0DF8E11F}"/>
                  </a:ext>
                </a:extLst>
              </p:cNvPr>
              <p:cNvSpPr/>
              <p:nvPr/>
            </p:nvSpPr>
            <p:spPr>
              <a:xfrm>
                <a:off x="6283623" y="3402330"/>
                <a:ext cx="52130" cy="276224"/>
              </a:xfrm>
              <a:custGeom>
                <a:avLst/>
                <a:gdLst>
                  <a:gd name="connsiteX0" fmla="*/ 51454 w 52130"/>
                  <a:gd name="connsiteY0" fmla="*/ 263843 h 276224"/>
                  <a:gd name="connsiteX1" fmla="*/ 32404 w 52130"/>
                  <a:gd name="connsiteY1" fmla="*/ 114300 h 276224"/>
                  <a:gd name="connsiteX2" fmla="*/ 25737 w 52130"/>
                  <a:gd name="connsiteY2" fmla="*/ 0 h 276224"/>
                  <a:gd name="connsiteX3" fmla="*/ 19 w 52130"/>
                  <a:gd name="connsiteY3" fmla="*/ 14288 h 276224"/>
                  <a:gd name="connsiteX4" fmla="*/ 10497 w 52130"/>
                  <a:gd name="connsiteY4" fmla="*/ 136208 h 276224"/>
                  <a:gd name="connsiteX5" fmla="*/ 28594 w 52130"/>
                  <a:gd name="connsiteY5" fmla="*/ 276225 h 276224"/>
                  <a:gd name="connsiteX6" fmla="*/ 51454 w 52130"/>
                  <a:gd name="connsiteY6" fmla="*/ 263843 h 27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0" h="276224">
                    <a:moveTo>
                      <a:pt x="51454" y="263843"/>
                    </a:moveTo>
                    <a:cubicBezTo>
                      <a:pt x="56217" y="220980"/>
                      <a:pt x="34309" y="126682"/>
                      <a:pt x="32404" y="114300"/>
                    </a:cubicBezTo>
                    <a:cubicBezTo>
                      <a:pt x="31452" y="102870"/>
                      <a:pt x="26689" y="9525"/>
                      <a:pt x="25737" y="0"/>
                    </a:cubicBezTo>
                    <a:lnTo>
                      <a:pt x="19" y="14288"/>
                    </a:lnTo>
                    <a:cubicBezTo>
                      <a:pt x="19" y="14288"/>
                      <a:pt x="-933" y="92393"/>
                      <a:pt x="10497" y="136208"/>
                    </a:cubicBezTo>
                    <a:cubicBezTo>
                      <a:pt x="20974" y="175260"/>
                      <a:pt x="23832" y="254318"/>
                      <a:pt x="28594" y="276225"/>
                    </a:cubicBezTo>
                    <a:cubicBezTo>
                      <a:pt x="41929" y="275272"/>
                      <a:pt x="51454" y="263843"/>
                      <a:pt x="51454" y="263843"/>
                    </a:cubicBezTo>
                    <a:close/>
                  </a:path>
                </a:pathLst>
              </a:custGeom>
              <a:solidFill>
                <a:srgbClr val="FE61CA"/>
              </a:solidFill>
              <a:ln w="9525" cap="flat">
                <a:noFill/>
                <a:prstDash val="solid"/>
                <a:miter/>
              </a:ln>
            </p:spPr>
            <p:txBody>
              <a:bodyPr rtlCol="0" anchor="ctr"/>
              <a:lstStyle/>
              <a:p>
                <a:endParaRPr lang="en-US"/>
              </a:p>
            </p:txBody>
          </p:sp>
          <p:sp>
            <p:nvSpPr>
              <p:cNvPr id="293" name="Freeform: Shape 1818">
                <a:extLst>
                  <a:ext uri="{FF2B5EF4-FFF2-40B4-BE49-F238E27FC236}">
                    <a16:creationId xmlns:a16="http://schemas.microsoft.com/office/drawing/2014/main" id="{147008F5-D44D-7B4A-910F-31600DA44E2B}"/>
                  </a:ext>
                </a:extLst>
              </p:cNvPr>
              <p:cNvSpPr/>
              <p:nvPr/>
            </p:nvSpPr>
            <p:spPr>
              <a:xfrm>
                <a:off x="6189352" y="3194685"/>
                <a:ext cx="121959" cy="240887"/>
              </a:xfrm>
              <a:custGeom>
                <a:avLst/>
                <a:gdLst>
                  <a:gd name="connsiteX0" fmla="*/ 102863 w 121959"/>
                  <a:gd name="connsiteY0" fmla="*/ 0 h 240887"/>
                  <a:gd name="connsiteX1" fmla="*/ 118103 w 121959"/>
                  <a:gd name="connsiteY1" fmla="*/ 49530 h 240887"/>
                  <a:gd name="connsiteX2" fmla="*/ 105720 w 121959"/>
                  <a:gd name="connsiteY2" fmla="*/ 130492 h 240887"/>
                  <a:gd name="connsiteX3" fmla="*/ 121913 w 121959"/>
                  <a:gd name="connsiteY3" fmla="*/ 207645 h 240887"/>
                  <a:gd name="connsiteX4" fmla="*/ 64763 w 121959"/>
                  <a:gd name="connsiteY4" fmla="*/ 239077 h 240887"/>
                  <a:gd name="connsiteX5" fmla="*/ 15233 w 121959"/>
                  <a:gd name="connsiteY5" fmla="*/ 211455 h 240887"/>
                  <a:gd name="connsiteX6" fmla="*/ 4755 w 121959"/>
                  <a:gd name="connsiteY6" fmla="*/ 113347 h 240887"/>
                  <a:gd name="connsiteX7" fmla="*/ 24758 w 121959"/>
                  <a:gd name="connsiteY7" fmla="*/ 43815 h 240887"/>
                  <a:gd name="connsiteX8" fmla="*/ 102863 w 121959"/>
                  <a:gd name="connsiteY8" fmla="*/ 0 h 24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59" h="240887">
                    <a:moveTo>
                      <a:pt x="102863" y="0"/>
                    </a:moveTo>
                    <a:cubicBezTo>
                      <a:pt x="102863" y="0"/>
                      <a:pt x="126675" y="8572"/>
                      <a:pt x="118103" y="49530"/>
                    </a:cubicBezTo>
                    <a:cubicBezTo>
                      <a:pt x="109530" y="89535"/>
                      <a:pt x="102863" y="116205"/>
                      <a:pt x="105720" y="130492"/>
                    </a:cubicBezTo>
                    <a:cubicBezTo>
                      <a:pt x="108578" y="144780"/>
                      <a:pt x="118103" y="198120"/>
                      <a:pt x="121913" y="207645"/>
                    </a:cubicBezTo>
                    <a:cubicBezTo>
                      <a:pt x="121913" y="207645"/>
                      <a:pt x="125723" y="223838"/>
                      <a:pt x="64763" y="239077"/>
                    </a:cubicBezTo>
                    <a:cubicBezTo>
                      <a:pt x="64763" y="239077"/>
                      <a:pt x="9518" y="251460"/>
                      <a:pt x="15233" y="211455"/>
                    </a:cubicBezTo>
                    <a:cubicBezTo>
                      <a:pt x="20948" y="170497"/>
                      <a:pt x="8565" y="128588"/>
                      <a:pt x="4755" y="113347"/>
                    </a:cubicBezTo>
                    <a:cubicBezTo>
                      <a:pt x="1898" y="98107"/>
                      <a:pt x="-11437" y="68580"/>
                      <a:pt x="24758" y="43815"/>
                    </a:cubicBezTo>
                    <a:cubicBezTo>
                      <a:pt x="60953" y="19050"/>
                      <a:pt x="79050" y="1905"/>
                      <a:pt x="102863" y="0"/>
                    </a:cubicBezTo>
                    <a:close/>
                  </a:path>
                </a:pathLst>
              </a:custGeom>
              <a:solidFill>
                <a:srgbClr val="DEF0F9"/>
              </a:solidFill>
              <a:ln w="9525" cap="flat">
                <a:noFill/>
                <a:prstDash val="solid"/>
                <a:miter/>
              </a:ln>
            </p:spPr>
            <p:txBody>
              <a:bodyPr rtlCol="0" anchor="ctr"/>
              <a:lstStyle/>
              <a:p>
                <a:endParaRPr lang="en-US"/>
              </a:p>
            </p:txBody>
          </p:sp>
          <p:grpSp>
            <p:nvGrpSpPr>
              <p:cNvPr id="294" name="Graphic 1552">
                <a:extLst>
                  <a:ext uri="{FF2B5EF4-FFF2-40B4-BE49-F238E27FC236}">
                    <a16:creationId xmlns:a16="http://schemas.microsoft.com/office/drawing/2014/main" id="{C61E9AE4-78F8-6EAB-9F9C-7DB41B444934}"/>
                  </a:ext>
                </a:extLst>
              </p:cNvPr>
              <p:cNvGrpSpPr/>
              <p:nvPr/>
            </p:nvGrpSpPr>
            <p:grpSpPr>
              <a:xfrm>
                <a:off x="6200764" y="3114559"/>
                <a:ext cx="79570" cy="115901"/>
                <a:chOff x="6200764" y="3114559"/>
                <a:chExt cx="79570" cy="115901"/>
              </a:xfrm>
            </p:grpSpPr>
            <p:sp>
              <p:nvSpPr>
                <p:cNvPr id="299" name="Freeform: Shape 1824">
                  <a:extLst>
                    <a:ext uri="{FF2B5EF4-FFF2-40B4-BE49-F238E27FC236}">
                      <a16:creationId xmlns:a16="http://schemas.microsoft.com/office/drawing/2014/main" id="{EA57333A-B9CA-B87E-FAAD-A90AAB63C382}"/>
                    </a:ext>
                  </a:extLst>
                </p:cNvPr>
                <p:cNvSpPr/>
                <p:nvPr/>
              </p:nvSpPr>
              <p:spPr>
                <a:xfrm>
                  <a:off x="6223554" y="3178492"/>
                  <a:ext cx="49497" cy="51968"/>
                </a:xfrm>
                <a:custGeom>
                  <a:avLst/>
                  <a:gdLst>
                    <a:gd name="connsiteX0" fmla="*/ 40085 w 49497"/>
                    <a:gd name="connsiteY0" fmla="*/ 0 h 51968"/>
                    <a:gd name="connsiteX1" fmla="*/ 48658 w 49497"/>
                    <a:gd name="connsiteY1" fmla="*/ 32385 h 51968"/>
                    <a:gd name="connsiteX2" fmla="*/ 7700 w 49497"/>
                    <a:gd name="connsiteY2" fmla="*/ 48577 h 51968"/>
                    <a:gd name="connsiteX3" fmla="*/ 1033 w 49497"/>
                    <a:gd name="connsiteY3" fmla="*/ 9525 h 51968"/>
                    <a:gd name="connsiteX4" fmla="*/ 40085 w 49497"/>
                    <a:gd name="connsiteY4" fmla="*/ 0 h 51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7" h="51968">
                      <a:moveTo>
                        <a:pt x="40085" y="0"/>
                      </a:moveTo>
                      <a:cubicBezTo>
                        <a:pt x="40085" y="0"/>
                        <a:pt x="40085" y="20955"/>
                        <a:pt x="48658" y="32385"/>
                      </a:cubicBezTo>
                      <a:cubicBezTo>
                        <a:pt x="56278" y="42863"/>
                        <a:pt x="9605" y="59055"/>
                        <a:pt x="7700" y="48577"/>
                      </a:cubicBezTo>
                      <a:cubicBezTo>
                        <a:pt x="7700" y="47625"/>
                        <a:pt x="14368" y="28575"/>
                        <a:pt x="1033" y="9525"/>
                      </a:cubicBezTo>
                      <a:cubicBezTo>
                        <a:pt x="-7540" y="0"/>
                        <a:pt x="40085" y="0"/>
                        <a:pt x="40085" y="0"/>
                      </a:cubicBezTo>
                      <a:close/>
                    </a:path>
                  </a:pathLst>
                </a:custGeom>
                <a:solidFill>
                  <a:srgbClr val="EFB185"/>
                </a:solidFill>
                <a:ln w="9525" cap="flat">
                  <a:noFill/>
                  <a:prstDash val="solid"/>
                  <a:miter/>
                </a:ln>
              </p:spPr>
              <p:txBody>
                <a:bodyPr rtlCol="0" anchor="ctr"/>
                <a:lstStyle/>
                <a:p>
                  <a:endParaRPr lang="en-US"/>
                </a:p>
              </p:txBody>
            </p:sp>
            <p:sp>
              <p:nvSpPr>
                <p:cNvPr id="300" name="Freeform: Shape 1825">
                  <a:extLst>
                    <a:ext uri="{FF2B5EF4-FFF2-40B4-BE49-F238E27FC236}">
                      <a16:creationId xmlns:a16="http://schemas.microsoft.com/office/drawing/2014/main" id="{F1DE170B-2AFD-CBDA-3CB6-3F85AA7CBEE3}"/>
                    </a:ext>
                  </a:extLst>
                </p:cNvPr>
                <p:cNvSpPr/>
                <p:nvPr/>
              </p:nvSpPr>
              <p:spPr>
                <a:xfrm>
                  <a:off x="6229350" y="3183255"/>
                  <a:ext cx="42748" cy="40957"/>
                </a:xfrm>
                <a:custGeom>
                  <a:avLst/>
                  <a:gdLst>
                    <a:gd name="connsiteX0" fmla="*/ 41910 w 42748"/>
                    <a:gd name="connsiteY0" fmla="*/ 28575 h 40957"/>
                    <a:gd name="connsiteX1" fmla="*/ 33338 w 42748"/>
                    <a:gd name="connsiteY1" fmla="*/ 0 h 40957"/>
                    <a:gd name="connsiteX2" fmla="*/ 0 w 42748"/>
                    <a:gd name="connsiteY2" fmla="*/ 20955 h 40957"/>
                    <a:gd name="connsiteX3" fmla="*/ 0 w 42748"/>
                    <a:gd name="connsiteY3" fmla="*/ 20955 h 40957"/>
                    <a:gd name="connsiteX4" fmla="*/ 32385 w 42748"/>
                    <a:gd name="connsiteY4" fmla="*/ 40957 h 40957"/>
                    <a:gd name="connsiteX5" fmla="*/ 41910 w 42748"/>
                    <a:gd name="connsiteY5" fmla="*/ 28575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 h="40957">
                      <a:moveTo>
                        <a:pt x="41910" y="28575"/>
                      </a:moveTo>
                      <a:cubicBezTo>
                        <a:pt x="35242" y="20002"/>
                        <a:pt x="34290" y="5715"/>
                        <a:pt x="33338" y="0"/>
                      </a:cubicBezTo>
                      <a:lnTo>
                        <a:pt x="0" y="20955"/>
                      </a:lnTo>
                      <a:cubicBezTo>
                        <a:pt x="0" y="20955"/>
                        <a:pt x="0" y="20955"/>
                        <a:pt x="0" y="20955"/>
                      </a:cubicBezTo>
                      <a:cubicBezTo>
                        <a:pt x="952" y="20955"/>
                        <a:pt x="25717" y="24765"/>
                        <a:pt x="32385" y="40957"/>
                      </a:cubicBezTo>
                      <a:cubicBezTo>
                        <a:pt x="40005" y="37147"/>
                        <a:pt x="44767" y="32385"/>
                        <a:pt x="41910" y="28575"/>
                      </a:cubicBezTo>
                      <a:close/>
                    </a:path>
                  </a:pathLst>
                </a:custGeom>
                <a:solidFill>
                  <a:srgbClr val="DD9569"/>
                </a:solidFill>
                <a:ln w="9525" cap="flat">
                  <a:noFill/>
                  <a:prstDash val="solid"/>
                  <a:miter/>
                </a:ln>
              </p:spPr>
              <p:txBody>
                <a:bodyPr rtlCol="0" anchor="ctr"/>
                <a:lstStyle/>
                <a:p>
                  <a:endParaRPr lang="en-US"/>
                </a:p>
              </p:txBody>
            </p:sp>
            <p:sp>
              <p:nvSpPr>
                <p:cNvPr id="301" name="Freeform: Shape 1826">
                  <a:extLst>
                    <a:ext uri="{FF2B5EF4-FFF2-40B4-BE49-F238E27FC236}">
                      <a16:creationId xmlns:a16="http://schemas.microsoft.com/office/drawing/2014/main" id="{61A97B85-2165-BB54-6521-ED90A73C42D2}"/>
                    </a:ext>
                  </a:extLst>
                </p:cNvPr>
                <p:cNvSpPr/>
                <p:nvPr/>
              </p:nvSpPr>
              <p:spPr>
                <a:xfrm>
                  <a:off x="6204227" y="3120847"/>
                  <a:ext cx="66538" cy="86726"/>
                </a:xfrm>
                <a:custGeom>
                  <a:avLst/>
                  <a:gdLst>
                    <a:gd name="connsiteX0" fmla="*/ 3215 w 66538"/>
                    <a:gd name="connsiteY0" fmla="*/ 10020 h 86726"/>
                    <a:gd name="connsiteX1" fmla="*/ 1310 w 66538"/>
                    <a:gd name="connsiteY1" fmla="*/ 45263 h 86726"/>
                    <a:gd name="connsiteX2" fmla="*/ 4167 w 66538"/>
                    <a:gd name="connsiteY2" fmla="*/ 72885 h 86726"/>
                    <a:gd name="connsiteX3" fmla="*/ 8930 w 66538"/>
                    <a:gd name="connsiteY3" fmla="*/ 83363 h 86726"/>
                    <a:gd name="connsiteX4" fmla="*/ 40362 w 66538"/>
                    <a:gd name="connsiteY4" fmla="*/ 81458 h 86726"/>
                    <a:gd name="connsiteX5" fmla="*/ 63222 w 66538"/>
                    <a:gd name="connsiteY5" fmla="*/ 25260 h 86726"/>
                    <a:gd name="connsiteX6" fmla="*/ 3215 w 66538"/>
                    <a:gd name="connsiteY6" fmla="*/ 10020 h 8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38" h="86726">
                      <a:moveTo>
                        <a:pt x="3215" y="10020"/>
                      </a:moveTo>
                      <a:cubicBezTo>
                        <a:pt x="3215" y="10020"/>
                        <a:pt x="-2500" y="29070"/>
                        <a:pt x="1310" y="45263"/>
                      </a:cubicBezTo>
                      <a:cubicBezTo>
                        <a:pt x="5120" y="62408"/>
                        <a:pt x="2262" y="66218"/>
                        <a:pt x="4167" y="72885"/>
                      </a:cubicBezTo>
                      <a:cubicBezTo>
                        <a:pt x="5120" y="75743"/>
                        <a:pt x="6072" y="80505"/>
                        <a:pt x="8930" y="83363"/>
                      </a:cubicBezTo>
                      <a:cubicBezTo>
                        <a:pt x="14645" y="88125"/>
                        <a:pt x="26075" y="88125"/>
                        <a:pt x="40362" y="81458"/>
                      </a:cubicBezTo>
                      <a:cubicBezTo>
                        <a:pt x="57507" y="72885"/>
                        <a:pt x="73700" y="46215"/>
                        <a:pt x="63222" y="25260"/>
                      </a:cubicBezTo>
                      <a:cubicBezTo>
                        <a:pt x="52745" y="4305"/>
                        <a:pt x="27980" y="-10935"/>
                        <a:pt x="3215" y="10020"/>
                      </a:cubicBezTo>
                      <a:close/>
                    </a:path>
                  </a:pathLst>
                </a:custGeom>
                <a:solidFill>
                  <a:srgbClr val="EFB185"/>
                </a:solidFill>
                <a:ln w="9525" cap="flat">
                  <a:noFill/>
                  <a:prstDash val="solid"/>
                  <a:miter/>
                </a:ln>
              </p:spPr>
              <p:txBody>
                <a:bodyPr rtlCol="0" anchor="ctr"/>
                <a:lstStyle/>
                <a:p>
                  <a:endParaRPr lang="en-US"/>
                </a:p>
              </p:txBody>
            </p:sp>
            <p:sp>
              <p:nvSpPr>
                <p:cNvPr id="302" name="Freeform: Shape 1827">
                  <a:extLst>
                    <a:ext uri="{FF2B5EF4-FFF2-40B4-BE49-F238E27FC236}">
                      <a16:creationId xmlns:a16="http://schemas.microsoft.com/office/drawing/2014/main" id="{B8539F36-9508-1B55-FD91-065D015AAD6E}"/>
                    </a:ext>
                  </a:extLst>
                </p:cNvPr>
                <p:cNvSpPr/>
                <p:nvPr/>
              </p:nvSpPr>
              <p:spPr>
                <a:xfrm>
                  <a:off x="6205537" y="3121342"/>
                  <a:ext cx="63817" cy="86677"/>
                </a:xfrm>
                <a:custGeom>
                  <a:avLst/>
                  <a:gdLst>
                    <a:gd name="connsiteX0" fmla="*/ 63817 w 63817"/>
                    <a:gd name="connsiteY0" fmla="*/ 48577 h 86677"/>
                    <a:gd name="connsiteX1" fmla="*/ 34290 w 63817"/>
                    <a:gd name="connsiteY1" fmla="*/ 6667 h 86677"/>
                    <a:gd name="connsiteX2" fmla="*/ 20955 w 63817"/>
                    <a:gd name="connsiteY2" fmla="*/ 0 h 86677"/>
                    <a:gd name="connsiteX3" fmla="*/ 1905 w 63817"/>
                    <a:gd name="connsiteY3" fmla="*/ 9525 h 86677"/>
                    <a:gd name="connsiteX4" fmla="*/ 0 w 63817"/>
                    <a:gd name="connsiteY4" fmla="*/ 21907 h 86677"/>
                    <a:gd name="connsiteX5" fmla="*/ 16192 w 63817"/>
                    <a:gd name="connsiteY5" fmla="*/ 34290 h 86677"/>
                    <a:gd name="connsiteX6" fmla="*/ 18098 w 63817"/>
                    <a:gd name="connsiteY6" fmla="*/ 64770 h 86677"/>
                    <a:gd name="connsiteX7" fmla="*/ 26670 w 63817"/>
                    <a:gd name="connsiteY7" fmla="*/ 85725 h 86677"/>
                    <a:gd name="connsiteX8" fmla="*/ 26670 w 63817"/>
                    <a:gd name="connsiteY8" fmla="*/ 86677 h 86677"/>
                    <a:gd name="connsiteX9" fmla="*/ 40005 w 63817"/>
                    <a:gd name="connsiteY9" fmla="*/ 81915 h 86677"/>
                    <a:gd name="connsiteX10" fmla="*/ 63817 w 63817"/>
                    <a:gd name="connsiteY10" fmla="*/ 48577 h 8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 h="86677">
                      <a:moveTo>
                        <a:pt x="63817" y="48577"/>
                      </a:moveTo>
                      <a:cubicBezTo>
                        <a:pt x="54292" y="29527"/>
                        <a:pt x="34290" y="7620"/>
                        <a:pt x="34290" y="6667"/>
                      </a:cubicBezTo>
                      <a:cubicBezTo>
                        <a:pt x="34290" y="5715"/>
                        <a:pt x="27623" y="2857"/>
                        <a:pt x="20955" y="0"/>
                      </a:cubicBezTo>
                      <a:cubicBezTo>
                        <a:pt x="14288" y="952"/>
                        <a:pt x="8573" y="3810"/>
                        <a:pt x="1905" y="9525"/>
                      </a:cubicBezTo>
                      <a:cubicBezTo>
                        <a:pt x="1905" y="9525"/>
                        <a:pt x="952" y="14288"/>
                        <a:pt x="0" y="21907"/>
                      </a:cubicBezTo>
                      <a:cubicBezTo>
                        <a:pt x="4763" y="25717"/>
                        <a:pt x="14288" y="30480"/>
                        <a:pt x="16192" y="34290"/>
                      </a:cubicBezTo>
                      <a:cubicBezTo>
                        <a:pt x="20002" y="43815"/>
                        <a:pt x="20002" y="58102"/>
                        <a:pt x="18098" y="64770"/>
                      </a:cubicBezTo>
                      <a:cubicBezTo>
                        <a:pt x="16192" y="71438"/>
                        <a:pt x="28575" y="79057"/>
                        <a:pt x="26670" y="85725"/>
                      </a:cubicBezTo>
                      <a:cubicBezTo>
                        <a:pt x="26670" y="85725"/>
                        <a:pt x="26670" y="86677"/>
                        <a:pt x="26670" y="86677"/>
                      </a:cubicBezTo>
                      <a:cubicBezTo>
                        <a:pt x="30480" y="85725"/>
                        <a:pt x="35242" y="84772"/>
                        <a:pt x="40005" y="81915"/>
                      </a:cubicBezTo>
                      <a:cubicBezTo>
                        <a:pt x="49530" y="76200"/>
                        <a:pt x="60008" y="62865"/>
                        <a:pt x="63817" y="48577"/>
                      </a:cubicBezTo>
                      <a:close/>
                    </a:path>
                  </a:pathLst>
                </a:custGeom>
                <a:solidFill>
                  <a:srgbClr val="E6A376"/>
                </a:solidFill>
                <a:ln w="9525" cap="flat">
                  <a:noFill/>
                  <a:prstDash val="solid"/>
                  <a:miter/>
                </a:ln>
              </p:spPr>
              <p:txBody>
                <a:bodyPr rtlCol="0" anchor="ctr"/>
                <a:lstStyle/>
                <a:p>
                  <a:endParaRPr lang="en-US"/>
                </a:p>
              </p:txBody>
            </p:sp>
            <p:sp>
              <p:nvSpPr>
                <p:cNvPr id="303" name="Freeform: Shape 1828">
                  <a:extLst>
                    <a:ext uri="{FF2B5EF4-FFF2-40B4-BE49-F238E27FC236}">
                      <a16:creationId xmlns:a16="http://schemas.microsoft.com/office/drawing/2014/main" id="{6011A447-053F-DE42-BA0E-4F91A58FB0D7}"/>
                    </a:ext>
                  </a:extLst>
                </p:cNvPr>
                <p:cNvSpPr/>
                <p:nvPr/>
              </p:nvSpPr>
              <p:spPr>
                <a:xfrm>
                  <a:off x="6200764" y="3115034"/>
                  <a:ext cx="78618" cy="90199"/>
                </a:xfrm>
                <a:custGeom>
                  <a:avLst/>
                  <a:gdLst>
                    <a:gd name="connsiteX0" fmla="*/ 11 w 78618"/>
                    <a:gd name="connsiteY0" fmla="*/ 9165 h 90199"/>
                    <a:gd name="connsiteX1" fmla="*/ 15251 w 78618"/>
                    <a:gd name="connsiteY1" fmla="*/ 31073 h 90199"/>
                    <a:gd name="connsiteX2" fmla="*/ 25728 w 78618"/>
                    <a:gd name="connsiteY2" fmla="*/ 52980 h 90199"/>
                    <a:gd name="connsiteX3" fmla="*/ 25728 w 78618"/>
                    <a:gd name="connsiteY3" fmla="*/ 70125 h 90199"/>
                    <a:gd name="connsiteX4" fmla="*/ 38111 w 78618"/>
                    <a:gd name="connsiteY4" fmla="*/ 62505 h 90199"/>
                    <a:gd name="connsiteX5" fmla="*/ 37158 w 78618"/>
                    <a:gd name="connsiteY5" fmla="*/ 81555 h 90199"/>
                    <a:gd name="connsiteX6" fmla="*/ 61923 w 78618"/>
                    <a:gd name="connsiteY6" fmla="*/ 84413 h 90199"/>
                    <a:gd name="connsiteX7" fmla="*/ 74306 w 78618"/>
                    <a:gd name="connsiteY7" fmla="*/ 61553 h 90199"/>
                    <a:gd name="connsiteX8" fmla="*/ 53351 w 78618"/>
                    <a:gd name="connsiteY8" fmla="*/ 3450 h 90199"/>
                    <a:gd name="connsiteX9" fmla="*/ 11 w 78618"/>
                    <a:gd name="connsiteY9" fmla="*/ 9165 h 9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18" h="90199">
                      <a:moveTo>
                        <a:pt x="11" y="9165"/>
                      </a:moveTo>
                      <a:cubicBezTo>
                        <a:pt x="11" y="9165"/>
                        <a:pt x="-942" y="25358"/>
                        <a:pt x="15251" y="31073"/>
                      </a:cubicBezTo>
                      <a:cubicBezTo>
                        <a:pt x="24776" y="34883"/>
                        <a:pt x="25728" y="50123"/>
                        <a:pt x="25728" y="52980"/>
                      </a:cubicBezTo>
                      <a:cubicBezTo>
                        <a:pt x="25728" y="55838"/>
                        <a:pt x="23823" y="69173"/>
                        <a:pt x="25728" y="70125"/>
                      </a:cubicBezTo>
                      <a:cubicBezTo>
                        <a:pt x="28586" y="72983"/>
                        <a:pt x="34301" y="62505"/>
                        <a:pt x="38111" y="62505"/>
                      </a:cubicBezTo>
                      <a:cubicBezTo>
                        <a:pt x="47636" y="63458"/>
                        <a:pt x="44778" y="72030"/>
                        <a:pt x="37158" y="81555"/>
                      </a:cubicBezTo>
                      <a:cubicBezTo>
                        <a:pt x="29538" y="92033"/>
                        <a:pt x="52398" y="92985"/>
                        <a:pt x="61923" y="84413"/>
                      </a:cubicBezTo>
                      <a:cubicBezTo>
                        <a:pt x="66686" y="79650"/>
                        <a:pt x="68591" y="76793"/>
                        <a:pt x="74306" y="61553"/>
                      </a:cubicBezTo>
                      <a:cubicBezTo>
                        <a:pt x="82878" y="39645"/>
                        <a:pt x="80021" y="13928"/>
                        <a:pt x="53351" y="3450"/>
                      </a:cubicBezTo>
                      <a:cubicBezTo>
                        <a:pt x="28586" y="-7980"/>
                        <a:pt x="16203" y="12975"/>
                        <a:pt x="11" y="9165"/>
                      </a:cubicBezTo>
                      <a:close/>
                    </a:path>
                  </a:pathLst>
                </a:custGeom>
                <a:solidFill>
                  <a:srgbClr val="221101"/>
                </a:solidFill>
                <a:ln w="9525" cap="flat">
                  <a:noFill/>
                  <a:prstDash val="solid"/>
                  <a:miter/>
                </a:ln>
              </p:spPr>
              <p:txBody>
                <a:bodyPr rtlCol="0" anchor="ctr"/>
                <a:lstStyle/>
                <a:p>
                  <a:endParaRPr lang="en-US"/>
                </a:p>
              </p:txBody>
            </p:sp>
            <p:sp>
              <p:nvSpPr>
                <p:cNvPr id="304" name="Freeform: Shape 1829">
                  <a:extLst>
                    <a:ext uri="{FF2B5EF4-FFF2-40B4-BE49-F238E27FC236}">
                      <a16:creationId xmlns:a16="http://schemas.microsoft.com/office/drawing/2014/main" id="{2699C7CC-9E9D-722C-7BC8-34E8948F2C70}"/>
                    </a:ext>
                  </a:extLst>
                </p:cNvPr>
                <p:cNvSpPr/>
                <p:nvPr/>
              </p:nvSpPr>
              <p:spPr>
                <a:xfrm>
                  <a:off x="6200775" y="3114559"/>
                  <a:ext cx="79560" cy="90163"/>
                </a:xfrm>
                <a:custGeom>
                  <a:avLst/>
                  <a:gdLst>
                    <a:gd name="connsiteX0" fmla="*/ 62865 w 79560"/>
                    <a:gd name="connsiteY0" fmla="*/ 83936 h 90163"/>
                    <a:gd name="connsiteX1" fmla="*/ 75248 w 79560"/>
                    <a:gd name="connsiteY1" fmla="*/ 61076 h 90163"/>
                    <a:gd name="connsiteX2" fmla="*/ 54292 w 79560"/>
                    <a:gd name="connsiteY2" fmla="*/ 2973 h 90163"/>
                    <a:gd name="connsiteX3" fmla="*/ 0 w 79560"/>
                    <a:gd name="connsiteY3" fmla="*/ 8688 h 90163"/>
                    <a:gd name="connsiteX4" fmla="*/ 952 w 79560"/>
                    <a:gd name="connsiteY4" fmla="*/ 15356 h 90163"/>
                    <a:gd name="connsiteX5" fmla="*/ 37148 w 79560"/>
                    <a:gd name="connsiteY5" fmla="*/ 25833 h 90163"/>
                    <a:gd name="connsiteX6" fmla="*/ 53340 w 79560"/>
                    <a:gd name="connsiteY6" fmla="*/ 45836 h 90163"/>
                    <a:gd name="connsiteX7" fmla="*/ 38100 w 79560"/>
                    <a:gd name="connsiteY7" fmla="*/ 87746 h 90163"/>
                    <a:gd name="connsiteX8" fmla="*/ 62865 w 79560"/>
                    <a:gd name="connsiteY8" fmla="*/ 83936 h 9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60" h="90163">
                      <a:moveTo>
                        <a:pt x="62865" y="83936"/>
                      </a:moveTo>
                      <a:cubicBezTo>
                        <a:pt x="67627" y="79173"/>
                        <a:pt x="69533" y="76316"/>
                        <a:pt x="75248" y="61076"/>
                      </a:cubicBezTo>
                      <a:cubicBezTo>
                        <a:pt x="83820" y="39168"/>
                        <a:pt x="80963" y="13451"/>
                        <a:pt x="54292" y="2973"/>
                      </a:cubicBezTo>
                      <a:cubicBezTo>
                        <a:pt x="27623" y="-7504"/>
                        <a:pt x="16192" y="13451"/>
                        <a:pt x="0" y="8688"/>
                      </a:cubicBezTo>
                      <a:cubicBezTo>
                        <a:pt x="0" y="8688"/>
                        <a:pt x="0" y="11546"/>
                        <a:pt x="952" y="15356"/>
                      </a:cubicBezTo>
                      <a:cubicBezTo>
                        <a:pt x="8573" y="15356"/>
                        <a:pt x="31433" y="17261"/>
                        <a:pt x="37148" y="25833"/>
                      </a:cubicBezTo>
                      <a:cubicBezTo>
                        <a:pt x="45720" y="36311"/>
                        <a:pt x="52388" y="31548"/>
                        <a:pt x="53340" y="45836"/>
                      </a:cubicBezTo>
                      <a:cubicBezTo>
                        <a:pt x="54292" y="59171"/>
                        <a:pt x="60008" y="77268"/>
                        <a:pt x="38100" y="87746"/>
                      </a:cubicBezTo>
                      <a:cubicBezTo>
                        <a:pt x="47625" y="93461"/>
                        <a:pt x="59055" y="87746"/>
                        <a:pt x="62865" y="83936"/>
                      </a:cubicBezTo>
                      <a:close/>
                    </a:path>
                  </a:pathLst>
                </a:custGeom>
                <a:solidFill>
                  <a:srgbClr val="341C09"/>
                </a:solidFill>
                <a:ln w="9525" cap="flat">
                  <a:noFill/>
                  <a:prstDash val="solid"/>
                  <a:miter/>
                </a:ln>
              </p:spPr>
              <p:txBody>
                <a:bodyPr rtlCol="0" anchor="ctr"/>
                <a:lstStyle/>
                <a:p>
                  <a:endParaRPr lang="en-US"/>
                </a:p>
              </p:txBody>
            </p:sp>
          </p:grpSp>
          <p:sp>
            <p:nvSpPr>
              <p:cNvPr id="295" name="Freeform: Shape 1820">
                <a:extLst>
                  <a:ext uri="{FF2B5EF4-FFF2-40B4-BE49-F238E27FC236}">
                    <a16:creationId xmlns:a16="http://schemas.microsoft.com/office/drawing/2014/main" id="{E4C02190-2A41-3EE7-BE04-332D5FBD6AFC}"/>
                  </a:ext>
                </a:extLst>
              </p:cNvPr>
              <p:cNvSpPr/>
              <p:nvPr/>
            </p:nvSpPr>
            <p:spPr>
              <a:xfrm>
                <a:off x="6217920" y="3204175"/>
                <a:ext cx="62393" cy="33791"/>
              </a:xfrm>
              <a:custGeom>
                <a:avLst/>
                <a:gdLst>
                  <a:gd name="connsiteX0" fmla="*/ 14288 w 62393"/>
                  <a:gd name="connsiteY0" fmla="*/ 17180 h 33791"/>
                  <a:gd name="connsiteX1" fmla="*/ 0 w 62393"/>
                  <a:gd name="connsiteY1" fmla="*/ 32420 h 33791"/>
                  <a:gd name="connsiteX2" fmla="*/ 61913 w 62393"/>
                  <a:gd name="connsiteY2" fmla="*/ 15275 h 33791"/>
                  <a:gd name="connsiteX3" fmla="*/ 51435 w 62393"/>
                  <a:gd name="connsiteY3" fmla="*/ 35 h 33791"/>
                  <a:gd name="connsiteX4" fmla="*/ 14288 w 62393"/>
                  <a:gd name="connsiteY4" fmla="*/ 17180 h 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93" h="33791">
                    <a:moveTo>
                      <a:pt x="14288" y="17180"/>
                    </a:moveTo>
                    <a:lnTo>
                      <a:pt x="0" y="32420"/>
                    </a:lnTo>
                    <a:cubicBezTo>
                      <a:pt x="0" y="32420"/>
                      <a:pt x="49530" y="40992"/>
                      <a:pt x="61913" y="15275"/>
                    </a:cubicBezTo>
                    <a:cubicBezTo>
                      <a:pt x="63817" y="11465"/>
                      <a:pt x="60007" y="987"/>
                      <a:pt x="51435" y="35"/>
                    </a:cubicBezTo>
                    <a:cubicBezTo>
                      <a:pt x="51435" y="-918"/>
                      <a:pt x="51435" y="18132"/>
                      <a:pt x="14288" y="17180"/>
                    </a:cubicBezTo>
                    <a:close/>
                  </a:path>
                </a:pathLst>
              </a:custGeom>
              <a:solidFill>
                <a:srgbClr val="C1DBE5"/>
              </a:solidFill>
              <a:ln w="9525" cap="flat">
                <a:noFill/>
                <a:prstDash val="solid"/>
                <a:miter/>
              </a:ln>
            </p:spPr>
            <p:txBody>
              <a:bodyPr rtlCol="0" anchor="ctr"/>
              <a:lstStyle/>
              <a:p>
                <a:endParaRPr lang="en-US"/>
              </a:p>
            </p:txBody>
          </p:sp>
          <p:sp>
            <p:nvSpPr>
              <p:cNvPr id="296" name="Freeform: Shape 1821">
                <a:extLst>
                  <a:ext uri="{FF2B5EF4-FFF2-40B4-BE49-F238E27FC236}">
                    <a16:creationId xmlns:a16="http://schemas.microsoft.com/office/drawing/2014/main" id="{012F3C88-F9BD-8463-68A4-DCD7978EDE3B}"/>
                  </a:ext>
                </a:extLst>
              </p:cNvPr>
              <p:cNvSpPr/>
              <p:nvPr/>
            </p:nvSpPr>
            <p:spPr>
              <a:xfrm>
                <a:off x="6189584" y="3238500"/>
                <a:ext cx="51866" cy="196301"/>
              </a:xfrm>
              <a:custGeom>
                <a:avLst/>
                <a:gdLst>
                  <a:gd name="connsiteX0" fmla="*/ 11191 w 51866"/>
                  <a:gd name="connsiteY0" fmla="*/ 165735 h 196301"/>
                  <a:gd name="connsiteX1" fmla="*/ 4523 w 51866"/>
                  <a:gd name="connsiteY1" fmla="*/ 68580 h 196301"/>
                  <a:gd name="connsiteX2" fmla="*/ 23573 w 51866"/>
                  <a:gd name="connsiteY2" fmla="*/ 0 h 196301"/>
                  <a:gd name="connsiteX3" fmla="*/ 50243 w 51866"/>
                  <a:gd name="connsiteY3" fmla="*/ 50482 h 196301"/>
                  <a:gd name="connsiteX4" fmla="*/ 46433 w 51866"/>
                  <a:gd name="connsiteY4" fmla="*/ 196215 h 196301"/>
                  <a:gd name="connsiteX5" fmla="*/ 11191 w 51866"/>
                  <a:gd name="connsiteY5" fmla="*/ 165735 h 19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66" h="196301">
                    <a:moveTo>
                      <a:pt x="11191" y="165735"/>
                    </a:moveTo>
                    <a:cubicBezTo>
                      <a:pt x="16906" y="124777"/>
                      <a:pt x="7381" y="83820"/>
                      <a:pt x="4523" y="68580"/>
                    </a:cubicBezTo>
                    <a:cubicBezTo>
                      <a:pt x="1666" y="53340"/>
                      <a:pt x="-10717" y="24765"/>
                      <a:pt x="23573" y="0"/>
                    </a:cubicBezTo>
                    <a:cubicBezTo>
                      <a:pt x="36908" y="6668"/>
                      <a:pt x="57863" y="20955"/>
                      <a:pt x="50243" y="50482"/>
                    </a:cubicBezTo>
                    <a:cubicBezTo>
                      <a:pt x="41671" y="86677"/>
                      <a:pt x="45481" y="162877"/>
                      <a:pt x="46433" y="196215"/>
                    </a:cubicBezTo>
                    <a:cubicBezTo>
                      <a:pt x="31193" y="197168"/>
                      <a:pt x="8333" y="190500"/>
                      <a:pt x="11191" y="165735"/>
                    </a:cubicBezTo>
                    <a:close/>
                  </a:path>
                </a:pathLst>
              </a:custGeom>
              <a:solidFill>
                <a:srgbClr val="C1DBE5"/>
              </a:solidFill>
              <a:ln w="9525" cap="flat">
                <a:noFill/>
                <a:prstDash val="solid"/>
                <a:miter/>
              </a:ln>
            </p:spPr>
            <p:txBody>
              <a:bodyPr rtlCol="0" anchor="ctr"/>
              <a:lstStyle/>
              <a:p>
                <a:endParaRPr lang="en-US"/>
              </a:p>
            </p:txBody>
          </p:sp>
          <p:sp>
            <p:nvSpPr>
              <p:cNvPr id="297" name="Freeform: Shape 1822">
                <a:extLst>
                  <a:ext uri="{FF2B5EF4-FFF2-40B4-BE49-F238E27FC236}">
                    <a16:creationId xmlns:a16="http://schemas.microsoft.com/office/drawing/2014/main" id="{F84BD2A0-D521-63FE-9F81-1A8E884F1BBB}"/>
                  </a:ext>
                </a:extLst>
              </p:cNvPr>
              <p:cNvSpPr/>
              <p:nvPr/>
            </p:nvSpPr>
            <p:spPr>
              <a:xfrm>
                <a:off x="6092097" y="3131484"/>
                <a:ext cx="27238" cy="48191"/>
              </a:xfrm>
              <a:custGeom>
                <a:avLst/>
                <a:gdLst>
                  <a:gd name="connsiteX0" fmla="*/ 26763 w 27238"/>
                  <a:gd name="connsiteY0" fmla="*/ 39388 h 48191"/>
                  <a:gd name="connsiteX1" fmla="*/ 24858 w 27238"/>
                  <a:gd name="connsiteY1" fmla="*/ 23195 h 48191"/>
                  <a:gd name="connsiteX2" fmla="*/ 9618 w 27238"/>
                  <a:gd name="connsiteY2" fmla="*/ 335 h 48191"/>
                  <a:gd name="connsiteX3" fmla="*/ 8665 w 27238"/>
                  <a:gd name="connsiteY3" fmla="*/ 8908 h 48191"/>
                  <a:gd name="connsiteX4" fmla="*/ 7713 w 27238"/>
                  <a:gd name="connsiteY4" fmla="*/ 20338 h 48191"/>
                  <a:gd name="connsiteX5" fmla="*/ 93 w 27238"/>
                  <a:gd name="connsiteY5" fmla="*/ 30815 h 48191"/>
                  <a:gd name="connsiteX6" fmla="*/ 11523 w 27238"/>
                  <a:gd name="connsiteY6" fmla="*/ 47960 h 48191"/>
                  <a:gd name="connsiteX7" fmla="*/ 26763 w 27238"/>
                  <a:gd name="connsiteY7" fmla="*/ 39388 h 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38" h="48191">
                    <a:moveTo>
                      <a:pt x="26763" y="39388"/>
                    </a:moveTo>
                    <a:cubicBezTo>
                      <a:pt x="26763" y="39388"/>
                      <a:pt x="28668" y="27958"/>
                      <a:pt x="24858" y="23195"/>
                    </a:cubicBezTo>
                    <a:cubicBezTo>
                      <a:pt x="21048" y="19385"/>
                      <a:pt x="13428" y="3193"/>
                      <a:pt x="9618" y="335"/>
                    </a:cubicBezTo>
                    <a:cubicBezTo>
                      <a:pt x="5808" y="-1570"/>
                      <a:pt x="7713" y="5098"/>
                      <a:pt x="8665" y="8908"/>
                    </a:cubicBezTo>
                    <a:cubicBezTo>
                      <a:pt x="9618" y="13670"/>
                      <a:pt x="8665" y="21290"/>
                      <a:pt x="7713" y="20338"/>
                    </a:cubicBezTo>
                    <a:cubicBezTo>
                      <a:pt x="5808" y="19385"/>
                      <a:pt x="-860" y="24148"/>
                      <a:pt x="93" y="30815"/>
                    </a:cubicBezTo>
                    <a:cubicBezTo>
                      <a:pt x="1045" y="36530"/>
                      <a:pt x="11523" y="47008"/>
                      <a:pt x="11523" y="47960"/>
                    </a:cubicBezTo>
                    <a:cubicBezTo>
                      <a:pt x="11523" y="49865"/>
                      <a:pt x="26763" y="39388"/>
                      <a:pt x="26763" y="39388"/>
                    </a:cubicBezTo>
                    <a:close/>
                  </a:path>
                </a:pathLst>
              </a:custGeom>
              <a:solidFill>
                <a:srgbClr val="EFB185"/>
              </a:solidFill>
              <a:ln w="9525" cap="flat">
                <a:noFill/>
                <a:prstDash val="solid"/>
                <a:miter/>
              </a:ln>
            </p:spPr>
            <p:txBody>
              <a:bodyPr rtlCol="0" anchor="ctr"/>
              <a:lstStyle/>
              <a:p>
                <a:endParaRPr lang="en-US"/>
              </a:p>
            </p:txBody>
          </p:sp>
          <p:sp>
            <p:nvSpPr>
              <p:cNvPr id="298" name="Freeform: Shape 1823">
                <a:extLst>
                  <a:ext uri="{FF2B5EF4-FFF2-40B4-BE49-F238E27FC236}">
                    <a16:creationId xmlns:a16="http://schemas.microsoft.com/office/drawing/2014/main" id="{B7872B05-9836-5995-94BC-B3656C07FF34}"/>
                  </a:ext>
                </a:extLst>
              </p:cNvPr>
              <p:cNvSpPr/>
              <p:nvPr/>
            </p:nvSpPr>
            <p:spPr>
              <a:xfrm>
                <a:off x="6101714" y="3171786"/>
                <a:ext cx="128765" cy="112031"/>
              </a:xfrm>
              <a:custGeom>
                <a:avLst/>
                <a:gdLst>
                  <a:gd name="connsiteX0" fmla="*/ 128588 w 128765"/>
                  <a:gd name="connsiteY0" fmla="*/ 94336 h 112031"/>
                  <a:gd name="connsiteX1" fmla="*/ 104775 w 128765"/>
                  <a:gd name="connsiteY1" fmla="*/ 67666 h 112031"/>
                  <a:gd name="connsiteX2" fmla="*/ 48578 w 128765"/>
                  <a:gd name="connsiteY2" fmla="*/ 57188 h 112031"/>
                  <a:gd name="connsiteX3" fmla="*/ 17145 w 128765"/>
                  <a:gd name="connsiteY3" fmla="*/ 38 h 112031"/>
                  <a:gd name="connsiteX4" fmla="*/ 0 w 128765"/>
                  <a:gd name="connsiteY4" fmla="*/ 6706 h 112031"/>
                  <a:gd name="connsiteX5" fmla="*/ 34290 w 128765"/>
                  <a:gd name="connsiteY5" fmla="*/ 84811 h 112031"/>
                  <a:gd name="connsiteX6" fmla="*/ 128588 w 128765"/>
                  <a:gd name="connsiteY6" fmla="*/ 94336 h 11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765" h="112031">
                    <a:moveTo>
                      <a:pt x="128588" y="94336"/>
                    </a:moveTo>
                    <a:cubicBezTo>
                      <a:pt x="128588" y="94336"/>
                      <a:pt x="132398" y="74333"/>
                      <a:pt x="104775" y="67666"/>
                    </a:cubicBezTo>
                    <a:cubicBezTo>
                      <a:pt x="77152" y="60998"/>
                      <a:pt x="48578" y="57188"/>
                      <a:pt x="48578" y="57188"/>
                    </a:cubicBezTo>
                    <a:lnTo>
                      <a:pt x="17145" y="38"/>
                    </a:lnTo>
                    <a:cubicBezTo>
                      <a:pt x="17145" y="38"/>
                      <a:pt x="4763" y="-914"/>
                      <a:pt x="0" y="6706"/>
                    </a:cubicBezTo>
                    <a:cubicBezTo>
                      <a:pt x="0" y="6706"/>
                      <a:pt x="15240" y="69571"/>
                      <a:pt x="34290" y="84811"/>
                    </a:cubicBezTo>
                    <a:cubicBezTo>
                      <a:pt x="35243" y="84811"/>
                      <a:pt x="125730" y="139103"/>
                      <a:pt x="128588" y="94336"/>
                    </a:cubicBezTo>
                    <a:close/>
                  </a:path>
                </a:pathLst>
              </a:custGeom>
              <a:solidFill>
                <a:srgbClr val="DEF0F9"/>
              </a:solidFill>
              <a:ln w="9525" cap="flat">
                <a:noFill/>
                <a:prstDash val="solid"/>
                <a:miter/>
              </a:ln>
            </p:spPr>
            <p:txBody>
              <a:bodyPr rtlCol="0" anchor="ctr"/>
              <a:lstStyle/>
              <a:p>
                <a:endParaRPr lang="en-US"/>
              </a:p>
            </p:txBody>
          </p:sp>
        </p:grpSp>
        <p:grpSp>
          <p:nvGrpSpPr>
            <p:cNvPr id="250" name="Graphic 1552">
              <a:extLst>
                <a:ext uri="{FF2B5EF4-FFF2-40B4-BE49-F238E27FC236}">
                  <a16:creationId xmlns:a16="http://schemas.microsoft.com/office/drawing/2014/main" id="{3BC0ED28-3242-9D39-F441-3FC5909BC244}"/>
                </a:ext>
              </a:extLst>
            </p:cNvPr>
            <p:cNvGrpSpPr/>
            <p:nvPr/>
          </p:nvGrpSpPr>
          <p:grpSpPr>
            <a:xfrm>
              <a:off x="6242407" y="3017162"/>
              <a:ext cx="530431" cy="563757"/>
              <a:chOff x="5851782" y="3475620"/>
              <a:chExt cx="437878" cy="465389"/>
            </a:xfrm>
          </p:grpSpPr>
          <p:sp>
            <p:nvSpPr>
              <p:cNvPr id="251" name="Freeform: Shape 1776">
                <a:extLst>
                  <a:ext uri="{FF2B5EF4-FFF2-40B4-BE49-F238E27FC236}">
                    <a16:creationId xmlns:a16="http://schemas.microsoft.com/office/drawing/2014/main" id="{628E4836-641B-61E7-F49D-C39C3D50D8E4}"/>
                  </a:ext>
                </a:extLst>
              </p:cNvPr>
              <p:cNvSpPr/>
              <p:nvPr/>
            </p:nvSpPr>
            <p:spPr>
              <a:xfrm>
                <a:off x="6225218" y="3861435"/>
                <a:ext cx="18980" cy="32413"/>
              </a:xfrm>
              <a:custGeom>
                <a:avLst/>
                <a:gdLst>
                  <a:gd name="connsiteX0" fmla="*/ 14609 w 18980"/>
                  <a:gd name="connsiteY0" fmla="*/ 0 h 32413"/>
                  <a:gd name="connsiteX1" fmla="*/ 321 w 18980"/>
                  <a:gd name="connsiteY1" fmla="*/ 30480 h 32413"/>
                  <a:gd name="connsiteX2" fmla="*/ 11751 w 18980"/>
                  <a:gd name="connsiteY2" fmla="*/ 25717 h 32413"/>
                  <a:gd name="connsiteX3" fmla="*/ 14609 w 18980"/>
                  <a:gd name="connsiteY3" fmla="*/ 0 h 32413"/>
                </a:gdLst>
                <a:ahLst/>
                <a:cxnLst>
                  <a:cxn ang="0">
                    <a:pos x="connsiteX0" y="connsiteY0"/>
                  </a:cxn>
                  <a:cxn ang="0">
                    <a:pos x="connsiteX1" y="connsiteY1"/>
                  </a:cxn>
                  <a:cxn ang="0">
                    <a:pos x="connsiteX2" y="connsiteY2"/>
                  </a:cxn>
                  <a:cxn ang="0">
                    <a:pos x="connsiteX3" y="connsiteY3"/>
                  </a:cxn>
                </a:cxnLst>
                <a:rect l="l" t="t" r="r" b="b"/>
                <a:pathLst>
                  <a:path w="18980" h="32413">
                    <a:moveTo>
                      <a:pt x="14609" y="0"/>
                    </a:moveTo>
                    <a:cubicBezTo>
                      <a:pt x="14609" y="0"/>
                      <a:pt x="-2536" y="14288"/>
                      <a:pt x="321" y="30480"/>
                    </a:cubicBezTo>
                    <a:cubicBezTo>
                      <a:pt x="321" y="30480"/>
                      <a:pt x="6036" y="37148"/>
                      <a:pt x="11751" y="25717"/>
                    </a:cubicBezTo>
                    <a:cubicBezTo>
                      <a:pt x="17466" y="14288"/>
                      <a:pt x="23181" y="0"/>
                      <a:pt x="14609" y="0"/>
                    </a:cubicBezTo>
                    <a:close/>
                  </a:path>
                </a:pathLst>
              </a:custGeom>
              <a:solidFill>
                <a:srgbClr val="0A1014"/>
              </a:solidFill>
              <a:ln w="9525" cap="flat">
                <a:noFill/>
                <a:prstDash val="solid"/>
                <a:miter/>
              </a:ln>
            </p:spPr>
            <p:txBody>
              <a:bodyPr rtlCol="0" anchor="ctr"/>
              <a:lstStyle/>
              <a:p>
                <a:endParaRPr lang="en-US"/>
              </a:p>
            </p:txBody>
          </p:sp>
          <p:sp>
            <p:nvSpPr>
              <p:cNvPr id="252" name="Freeform: Shape 1777">
                <a:extLst>
                  <a:ext uri="{FF2B5EF4-FFF2-40B4-BE49-F238E27FC236}">
                    <a16:creationId xmlns:a16="http://schemas.microsoft.com/office/drawing/2014/main" id="{17F09E6D-D140-2676-45D4-3EC2E324A9D0}"/>
                  </a:ext>
                </a:extLst>
              </p:cNvPr>
              <p:cNvSpPr/>
              <p:nvPr/>
            </p:nvSpPr>
            <p:spPr>
              <a:xfrm>
                <a:off x="6226492" y="3826409"/>
                <a:ext cx="63168" cy="70690"/>
              </a:xfrm>
              <a:custGeom>
                <a:avLst/>
                <a:gdLst>
                  <a:gd name="connsiteX0" fmla="*/ 0 w 63168"/>
                  <a:gd name="connsiteY0" fmla="*/ 66457 h 70690"/>
                  <a:gd name="connsiteX1" fmla="*/ 31433 w 63168"/>
                  <a:gd name="connsiteY1" fmla="*/ 66457 h 70690"/>
                  <a:gd name="connsiteX2" fmla="*/ 43815 w 63168"/>
                  <a:gd name="connsiteY2" fmla="*/ 47407 h 70690"/>
                  <a:gd name="connsiteX3" fmla="*/ 61913 w 63168"/>
                  <a:gd name="connsiteY3" fmla="*/ 1688 h 70690"/>
                  <a:gd name="connsiteX4" fmla="*/ 40958 w 63168"/>
                  <a:gd name="connsiteY4" fmla="*/ 8355 h 70690"/>
                  <a:gd name="connsiteX5" fmla="*/ 4763 w 63168"/>
                  <a:gd name="connsiteY5" fmla="*/ 36930 h 70690"/>
                  <a:gd name="connsiteX6" fmla="*/ 0 w 63168"/>
                  <a:gd name="connsiteY6" fmla="*/ 66457 h 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68" h="70690">
                    <a:moveTo>
                      <a:pt x="0" y="66457"/>
                    </a:moveTo>
                    <a:cubicBezTo>
                      <a:pt x="0" y="66457"/>
                      <a:pt x="26670" y="75982"/>
                      <a:pt x="31433" y="66457"/>
                    </a:cubicBezTo>
                    <a:cubicBezTo>
                      <a:pt x="36195" y="57885"/>
                      <a:pt x="40958" y="51218"/>
                      <a:pt x="43815" y="47407"/>
                    </a:cubicBezTo>
                    <a:cubicBezTo>
                      <a:pt x="46673" y="44550"/>
                      <a:pt x="68580" y="7403"/>
                      <a:pt x="61913" y="1688"/>
                    </a:cubicBezTo>
                    <a:cubicBezTo>
                      <a:pt x="54293" y="-4027"/>
                      <a:pt x="43815" y="6450"/>
                      <a:pt x="40958" y="8355"/>
                    </a:cubicBezTo>
                    <a:cubicBezTo>
                      <a:pt x="38100" y="11213"/>
                      <a:pt x="4763" y="36930"/>
                      <a:pt x="4763" y="36930"/>
                    </a:cubicBezTo>
                    <a:lnTo>
                      <a:pt x="0" y="66457"/>
                    </a:lnTo>
                    <a:close/>
                  </a:path>
                </a:pathLst>
              </a:custGeom>
              <a:solidFill>
                <a:srgbClr val="111114"/>
              </a:solidFill>
              <a:ln w="9525" cap="flat">
                <a:noFill/>
                <a:prstDash val="solid"/>
                <a:miter/>
              </a:ln>
            </p:spPr>
            <p:txBody>
              <a:bodyPr rtlCol="0" anchor="ctr"/>
              <a:lstStyle/>
              <a:p>
                <a:endParaRPr lang="en-US"/>
              </a:p>
            </p:txBody>
          </p:sp>
          <p:sp>
            <p:nvSpPr>
              <p:cNvPr id="253" name="Freeform: Shape 1778">
                <a:extLst>
                  <a:ext uri="{FF2B5EF4-FFF2-40B4-BE49-F238E27FC236}">
                    <a16:creationId xmlns:a16="http://schemas.microsoft.com/office/drawing/2014/main" id="{6A2771A9-934E-3388-CFDE-DC1768F69718}"/>
                  </a:ext>
                </a:extLst>
              </p:cNvPr>
              <p:cNvSpPr/>
              <p:nvPr/>
            </p:nvSpPr>
            <p:spPr>
              <a:xfrm>
                <a:off x="5912124" y="3704272"/>
                <a:ext cx="322940" cy="187642"/>
              </a:xfrm>
              <a:custGeom>
                <a:avLst/>
                <a:gdLst>
                  <a:gd name="connsiteX0" fmla="*/ 94341 w 322940"/>
                  <a:gd name="connsiteY0" fmla="*/ 25717 h 187642"/>
                  <a:gd name="connsiteX1" fmla="*/ 208641 w 322940"/>
                  <a:gd name="connsiteY1" fmla="*/ 97155 h 187642"/>
                  <a:gd name="connsiteX2" fmla="*/ 322941 w 322940"/>
                  <a:gd name="connsiteY2" fmla="*/ 158115 h 187642"/>
                  <a:gd name="connsiteX3" fmla="*/ 315321 w 322940"/>
                  <a:gd name="connsiteY3" fmla="*/ 187642 h 187642"/>
                  <a:gd name="connsiteX4" fmla="*/ 171493 w 322940"/>
                  <a:gd name="connsiteY4" fmla="*/ 135255 h 187642"/>
                  <a:gd name="connsiteX5" fmla="*/ 996 w 322940"/>
                  <a:gd name="connsiteY5" fmla="*/ 0 h 187642"/>
                  <a:gd name="connsiteX6" fmla="*/ 94341 w 322940"/>
                  <a:gd name="connsiteY6" fmla="*/ 25717 h 18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40" h="187642">
                    <a:moveTo>
                      <a:pt x="94341" y="25717"/>
                    </a:moveTo>
                    <a:cubicBezTo>
                      <a:pt x="94341" y="25717"/>
                      <a:pt x="186733" y="79057"/>
                      <a:pt x="208641" y="97155"/>
                    </a:cubicBezTo>
                    <a:cubicBezTo>
                      <a:pt x="225786" y="112395"/>
                      <a:pt x="322941" y="158115"/>
                      <a:pt x="322941" y="158115"/>
                    </a:cubicBezTo>
                    <a:cubicBezTo>
                      <a:pt x="322941" y="158115"/>
                      <a:pt x="318178" y="167640"/>
                      <a:pt x="315321" y="187642"/>
                    </a:cubicBezTo>
                    <a:cubicBezTo>
                      <a:pt x="315321" y="187642"/>
                      <a:pt x="226738" y="186690"/>
                      <a:pt x="171493" y="135255"/>
                    </a:cubicBezTo>
                    <a:cubicBezTo>
                      <a:pt x="171493" y="135255"/>
                      <a:pt x="-15197" y="96202"/>
                      <a:pt x="996" y="0"/>
                    </a:cubicBezTo>
                    <a:cubicBezTo>
                      <a:pt x="43" y="952"/>
                      <a:pt x="61956" y="11430"/>
                      <a:pt x="94341" y="25717"/>
                    </a:cubicBezTo>
                    <a:close/>
                  </a:path>
                </a:pathLst>
              </a:custGeom>
              <a:solidFill>
                <a:srgbClr val="131C24"/>
              </a:solidFill>
              <a:ln w="9525" cap="flat">
                <a:noFill/>
                <a:prstDash val="solid"/>
                <a:miter/>
              </a:ln>
            </p:spPr>
            <p:txBody>
              <a:bodyPr rtlCol="0" anchor="ctr"/>
              <a:lstStyle/>
              <a:p>
                <a:endParaRPr lang="en-US"/>
              </a:p>
            </p:txBody>
          </p:sp>
          <p:sp>
            <p:nvSpPr>
              <p:cNvPr id="254" name="Freeform: Shape 1779">
                <a:extLst>
                  <a:ext uri="{FF2B5EF4-FFF2-40B4-BE49-F238E27FC236}">
                    <a16:creationId xmlns:a16="http://schemas.microsoft.com/office/drawing/2014/main" id="{0BCA388F-7EBA-7704-3C8E-4587E494C131}"/>
                  </a:ext>
                </a:extLst>
              </p:cNvPr>
              <p:cNvSpPr/>
              <p:nvPr/>
            </p:nvSpPr>
            <p:spPr>
              <a:xfrm>
                <a:off x="6244391" y="3831907"/>
                <a:ext cx="44153" cy="64769"/>
              </a:xfrm>
              <a:custGeom>
                <a:avLst/>
                <a:gdLst>
                  <a:gd name="connsiteX0" fmla="*/ 24964 w 44153"/>
                  <a:gd name="connsiteY0" fmla="*/ 42863 h 64769"/>
                  <a:gd name="connsiteX1" fmla="*/ 44014 w 44153"/>
                  <a:gd name="connsiteY1" fmla="*/ 0 h 64769"/>
                  <a:gd name="connsiteX2" fmla="*/ 32584 w 44153"/>
                  <a:gd name="connsiteY2" fmla="*/ 6667 h 64769"/>
                  <a:gd name="connsiteX3" fmla="*/ 12581 w 44153"/>
                  <a:gd name="connsiteY3" fmla="*/ 44767 h 64769"/>
                  <a:gd name="connsiteX4" fmla="*/ 199 w 44153"/>
                  <a:gd name="connsiteY4" fmla="*/ 64770 h 64769"/>
                  <a:gd name="connsiteX5" fmla="*/ 11629 w 44153"/>
                  <a:gd name="connsiteY5" fmla="*/ 60960 h 64769"/>
                  <a:gd name="connsiteX6" fmla="*/ 24964 w 44153"/>
                  <a:gd name="connsiteY6" fmla="*/ 42863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53" h="64769">
                    <a:moveTo>
                      <a:pt x="24964" y="42863"/>
                    </a:moveTo>
                    <a:cubicBezTo>
                      <a:pt x="27821" y="40005"/>
                      <a:pt x="45919" y="10477"/>
                      <a:pt x="44014" y="0"/>
                    </a:cubicBezTo>
                    <a:cubicBezTo>
                      <a:pt x="41156" y="0"/>
                      <a:pt x="35441" y="0"/>
                      <a:pt x="32584" y="6667"/>
                    </a:cubicBezTo>
                    <a:cubicBezTo>
                      <a:pt x="27821" y="17145"/>
                      <a:pt x="14486" y="41910"/>
                      <a:pt x="12581" y="44767"/>
                    </a:cubicBezTo>
                    <a:cubicBezTo>
                      <a:pt x="10676" y="47625"/>
                      <a:pt x="-1706" y="59055"/>
                      <a:pt x="199" y="64770"/>
                    </a:cubicBezTo>
                    <a:cubicBezTo>
                      <a:pt x="5914" y="64770"/>
                      <a:pt x="9724" y="64770"/>
                      <a:pt x="11629" y="60960"/>
                    </a:cubicBezTo>
                    <a:cubicBezTo>
                      <a:pt x="17344" y="52388"/>
                      <a:pt x="22106" y="45720"/>
                      <a:pt x="24964" y="42863"/>
                    </a:cubicBezTo>
                    <a:close/>
                  </a:path>
                </a:pathLst>
              </a:custGeom>
              <a:solidFill>
                <a:srgbClr val="1D1D21"/>
              </a:solidFill>
              <a:ln w="9525" cap="flat">
                <a:noFill/>
                <a:prstDash val="solid"/>
                <a:miter/>
              </a:ln>
            </p:spPr>
            <p:txBody>
              <a:bodyPr rtlCol="0" anchor="ctr"/>
              <a:lstStyle/>
              <a:p>
                <a:endParaRPr lang="en-US"/>
              </a:p>
            </p:txBody>
          </p:sp>
          <p:sp>
            <p:nvSpPr>
              <p:cNvPr id="255" name="Freeform: Shape 1780">
                <a:extLst>
                  <a:ext uri="{FF2B5EF4-FFF2-40B4-BE49-F238E27FC236}">
                    <a16:creationId xmlns:a16="http://schemas.microsoft.com/office/drawing/2014/main" id="{181C0BCB-DB12-3427-913C-F1CE2C611F9C}"/>
                  </a:ext>
                </a:extLst>
              </p:cNvPr>
              <p:cNvSpPr/>
              <p:nvPr/>
            </p:nvSpPr>
            <p:spPr>
              <a:xfrm>
                <a:off x="6185535" y="3877350"/>
                <a:ext cx="55964" cy="63659"/>
              </a:xfrm>
              <a:custGeom>
                <a:avLst/>
                <a:gdLst>
                  <a:gd name="connsiteX0" fmla="*/ 0 w 55964"/>
                  <a:gd name="connsiteY0" fmla="*/ 62189 h 63659"/>
                  <a:gd name="connsiteX1" fmla="*/ 33338 w 55964"/>
                  <a:gd name="connsiteY1" fmla="*/ 59332 h 63659"/>
                  <a:gd name="connsiteX2" fmla="*/ 42863 w 55964"/>
                  <a:gd name="connsiteY2" fmla="*/ 42187 h 63659"/>
                  <a:gd name="connsiteX3" fmla="*/ 54292 w 55964"/>
                  <a:gd name="connsiteY3" fmla="*/ 1229 h 63659"/>
                  <a:gd name="connsiteX4" fmla="*/ 37148 w 55964"/>
                  <a:gd name="connsiteY4" fmla="*/ 8849 h 63659"/>
                  <a:gd name="connsiteX5" fmla="*/ 7620 w 55964"/>
                  <a:gd name="connsiteY5" fmla="*/ 36472 h 63659"/>
                  <a:gd name="connsiteX6" fmla="*/ 0 w 55964"/>
                  <a:gd name="connsiteY6" fmla="*/ 62189 h 6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64" h="63659">
                    <a:moveTo>
                      <a:pt x="0" y="62189"/>
                    </a:moveTo>
                    <a:cubicBezTo>
                      <a:pt x="0" y="62189"/>
                      <a:pt x="30480" y="66952"/>
                      <a:pt x="33338" y="59332"/>
                    </a:cubicBezTo>
                    <a:cubicBezTo>
                      <a:pt x="36195" y="51712"/>
                      <a:pt x="40005" y="45045"/>
                      <a:pt x="42863" y="42187"/>
                    </a:cubicBezTo>
                    <a:cubicBezTo>
                      <a:pt x="45720" y="39329"/>
                      <a:pt x="60960" y="5992"/>
                      <a:pt x="54292" y="1229"/>
                    </a:cubicBezTo>
                    <a:cubicBezTo>
                      <a:pt x="47625" y="-3533"/>
                      <a:pt x="39052" y="6945"/>
                      <a:pt x="37148" y="8849"/>
                    </a:cubicBezTo>
                    <a:cubicBezTo>
                      <a:pt x="34290" y="11707"/>
                      <a:pt x="7620" y="36472"/>
                      <a:pt x="7620" y="36472"/>
                    </a:cubicBezTo>
                    <a:lnTo>
                      <a:pt x="0" y="62189"/>
                    </a:lnTo>
                    <a:close/>
                  </a:path>
                </a:pathLst>
              </a:custGeom>
              <a:solidFill>
                <a:srgbClr val="161619"/>
              </a:solidFill>
              <a:ln w="9525" cap="flat">
                <a:noFill/>
                <a:prstDash val="solid"/>
                <a:miter/>
              </a:ln>
            </p:spPr>
            <p:txBody>
              <a:bodyPr rtlCol="0" anchor="ctr"/>
              <a:lstStyle/>
              <a:p>
                <a:endParaRPr lang="en-US"/>
              </a:p>
            </p:txBody>
          </p:sp>
          <p:sp>
            <p:nvSpPr>
              <p:cNvPr id="256" name="Freeform: Shape 1781">
                <a:extLst>
                  <a:ext uri="{FF2B5EF4-FFF2-40B4-BE49-F238E27FC236}">
                    <a16:creationId xmlns:a16="http://schemas.microsoft.com/office/drawing/2014/main" id="{13FB6ED3-5D6C-BC6A-2E7C-C914CA66E605}"/>
                  </a:ext>
                </a:extLst>
              </p:cNvPr>
              <p:cNvSpPr/>
              <p:nvPr/>
            </p:nvSpPr>
            <p:spPr>
              <a:xfrm>
                <a:off x="6209769" y="3880485"/>
                <a:ext cx="32148" cy="59054"/>
              </a:xfrm>
              <a:custGeom>
                <a:avLst/>
                <a:gdLst>
                  <a:gd name="connsiteX0" fmla="*/ 18628 w 32148"/>
                  <a:gd name="connsiteY0" fmla="*/ 38100 h 59054"/>
                  <a:gd name="connsiteX1" fmla="*/ 31963 w 32148"/>
                  <a:gd name="connsiteY1" fmla="*/ 0 h 59054"/>
                  <a:gd name="connsiteX2" fmla="*/ 23391 w 32148"/>
                  <a:gd name="connsiteY2" fmla="*/ 6667 h 59054"/>
                  <a:gd name="connsiteX3" fmla="*/ 9103 w 32148"/>
                  <a:gd name="connsiteY3" fmla="*/ 40957 h 59054"/>
                  <a:gd name="connsiteX4" fmla="*/ 531 w 32148"/>
                  <a:gd name="connsiteY4" fmla="*/ 59055 h 59054"/>
                  <a:gd name="connsiteX5" fmla="*/ 10056 w 32148"/>
                  <a:gd name="connsiteY5" fmla="*/ 55245 h 59054"/>
                  <a:gd name="connsiteX6" fmla="*/ 18628 w 32148"/>
                  <a:gd name="connsiteY6" fmla="*/ 38100 h 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59054">
                    <a:moveTo>
                      <a:pt x="18628" y="38100"/>
                    </a:moveTo>
                    <a:cubicBezTo>
                      <a:pt x="20533" y="35242"/>
                      <a:pt x="33868" y="8573"/>
                      <a:pt x="31963" y="0"/>
                    </a:cubicBezTo>
                    <a:cubicBezTo>
                      <a:pt x="29106" y="0"/>
                      <a:pt x="25296" y="952"/>
                      <a:pt x="23391" y="6667"/>
                    </a:cubicBezTo>
                    <a:cubicBezTo>
                      <a:pt x="20533" y="16192"/>
                      <a:pt x="11008" y="38100"/>
                      <a:pt x="9103" y="40957"/>
                    </a:cubicBezTo>
                    <a:cubicBezTo>
                      <a:pt x="7198" y="43815"/>
                      <a:pt x="-2327" y="54292"/>
                      <a:pt x="531" y="59055"/>
                    </a:cubicBezTo>
                    <a:cubicBezTo>
                      <a:pt x="5293" y="59055"/>
                      <a:pt x="9103" y="58102"/>
                      <a:pt x="10056" y="55245"/>
                    </a:cubicBezTo>
                    <a:cubicBezTo>
                      <a:pt x="12913" y="47625"/>
                      <a:pt x="15771" y="40957"/>
                      <a:pt x="18628" y="38100"/>
                    </a:cubicBezTo>
                    <a:close/>
                  </a:path>
                </a:pathLst>
              </a:custGeom>
              <a:solidFill>
                <a:srgbClr val="1D1D21"/>
              </a:solidFill>
              <a:ln w="9525" cap="flat">
                <a:noFill/>
                <a:prstDash val="solid"/>
                <a:miter/>
              </a:ln>
            </p:spPr>
            <p:txBody>
              <a:bodyPr rtlCol="0" anchor="ctr"/>
              <a:lstStyle/>
              <a:p>
                <a:endParaRPr lang="en-US"/>
              </a:p>
            </p:txBody>
          </p:sp>
          <p:sp>
            <p:nvSpPr>
              <p:cNvPr id="257" name="Freeform: Shape 1782">
                <a:extLst>
                  <a:ext uri="{FF2B5EF4-FFF2-40B4-BE49-F238E27FC236}">
                    <a16:creationId xmlns:a16="http://schemas.microsoft.com/office/drawing/2014/main" id="{9590026E-F5B6-EF81-05AA-D46DE882B995}"/>
                  </a:ext>
                </a:extLst>
              </p:cNvPr>
              <p:cNvSpPr/>
              <p:nvPr/>
            </p:nvSpPr>
            <p:spPr>
              <a:xfrm>
                <a:off x="5949314" y="3557456"/>
                <a:ext cx="60960" cy="150057"/>
              </a:xfrm>
              <a:custGeom>
                <a:avLst/>
                <a:gdLst>
                  <a:gd name="connsiteX0" fmla="*/ 17145 w 60960"/>
                  <a:gd name="connsiteY0" fmla="*/ 131 h 150057"/>
                  <a:gd name="connsiteX1" fmla="*/ 0 w 60960"/>
                  <a:gd name="connsiteY1" fmla="*/ 22039 h 150057"/>
                  <a:gd name="connsiteX2" fmla="*/ 40005 w 60960"/>
                  <a:gd name="connsiteY2" fmla="*/ 145864 h 150057"/>
                  <a:gd name="connsiteX3" fmla="*/ 60960 w 60960"/>
                  <a:gd name="connsiteY3" fmla="*/ 122051 h 150057"/>
                  <a:gd name="connsiteX4" fmla="*/ 17145 w 60960"/>
                  <a:gd name="connsiteY4" fmla="*/ 131 h 150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150057">
                    <a:moveTo>
                      <a:pt x="17145" y="131"/>
                    </a:moveTo>
                    <a:cubicBezTo>
                      <a:pt x="17145" y="131"/>
                      <a:pt x="0" y="2036"/>
                      <a:pt x="0" y="22039"/>
                    </a:cubicBezTo>
                    <a:cubicBezTo>
                      <a:pt x="953" y="42041"/>
                      <a:pt x="19050" y="128718"/>
                      <a:pt x="40005" y="145864"/>
                    </a:cubicBezTo>
                    <a:cubicBezTo>
                      <a:pt x="60960" y="163008"/>
                      <a:pt x="60960" y="122051"/>
                      <a:pt x="60960" y="122051"/>
                    </a:cubicBezTo>
                    <a:cubicBezTo>
                      <a:pt x="60960" y="122051"/>
                      <a:pt x="48578" y="-4632"/>
                      <a:pt x="17145" y="131"/>
                    </a:cubicBezTo>
                    <a:close/>
                  </a:path>
                </a:pathLst>
              </a:custGeom>
              <a:solidFill>
                <a:srgbClr val="779F29"/>
              </a:solidFill>
              <a:ln w="9525" cap="flat">
                <a:noFill/>
                <a:prstDash val="solid"/>
                <a:miter/>
              </a:ln>
            </p:spPr>
            <p:txBody>
              <a:bodyPr rtlCol="0" anchor="ctr"/>
              <a:lstStyle/>
              <a:p>
                <a:endParaRPr lang="en-US"/>
              </a:p>
            </p:txBody>
          </p:sp>
          <p:sp>
            <p:nvSpPr>
              <p:cNvPr id="258" name="Freeform: Shape 1783">
                <a:extLst>
                  <a:ext uri="{FF2B5EF4-FFF2-40B4-BE49-F238E27FC236}">
                    <a16:creationId xmlns:a16="http://schemas.microsoft.com/office/drawing/2014/main" id="{A979E464-D1D9-EDEA-C4AD-F20CAAA9EC4B}"/>
                  </a:ext>
                </a:extLst>
              </p:cNvPr>
              <p:cNvSpPr/>
              <p:nvPr/>
            </p:nvSpPr>
            <p:spPr>
              <a:xfrm>
                <a:off x="5873071" y="3721417"/>
                <a:ext cx="324845" cy="217170"/>
              </a:xfrm>
              <a:custGeom>
                <a:avLst/>
                <a:gdLst>
                  <a:gd name="connsiteX0" fmla="*/ 118153 w 324845"/>
                  <a:gd name="connsiteY0" fmla="*/ 0 h 217170"/>
                  <a:gd name="connsiteX1" fmla="*/ 94341 w 324845"/>
                  <a:gd name="connsiteY1" fmla="*/ 55245 h 217170"/>
                  <a:gd name="connsiteX2" fmla="*/ 208641 w 324845"/>
                  <a:gd name="connsiteY2" fmla="*/ 126683 h 217170"/>
                  <a:gd name="connsiteX3" fmla="*/ 324846 w 324845"/>
                  <a:gd name="connsiteY3" fmla="*/ 186690 h 217170"/>
                  <a:gd name="connsiteX4" fmla="*/ 315321 w 324845"/>
                  <a:gd name="connsiteY4" fmla="*/ 217170 h 217170"/>
                  <a:gd name="connsiteX5" fmla="*/ 171493 w 324845"/>
                  <a:gd name="connsiteY5" fmla="*/ 164783 h 217170"/>
                  <a:gd name="connsiteX6" fmla="*/ 996 w 324845"/>
                  <a:gd name="connsiteY6" fmla="*/ 29528 h 217170"/>
                  <a:gd name="connsiteX7" fmla="*/ 118153 w 324845"/>
                  <a:gd name="connsiteY7" fmla="*/ 0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845" h="217170">
                    <a:moveTo>
                      <a:pt x="118153" y="0"/>
                    </a:moveTo>
                    <a:cubicBezTo>
                      <a:pt x="118153" y="0"/>
                      <a:pt x="102913" y="45720"/>
                      <a:pt x="94341" y="55245"/>
                    </a:cubicBezTo>
                    <a:cubicBezTo>
                      <a:pt x="94341" y="55245"/>
                      <a:pt x="186733" y="108585"/>
                      <a:pt x="208641" y="126683"/>
                    </a:cubicBezTo>
                    <a:cubicBezTo>
                      <a:pt x="225786" y="141923"/>
                      <a:pt x="324846" y="186690"/>
                      <a:pt x="324846" y="186690"/>
                    </a:cubicBezTo>
                    <a:cubicBezTo>
                      <a:pt x="324846" y="186690"/>
                      <a:pt x="318178" y="197168"/>
                      <a:pt x="315321" y="217170"/>
                    </a:cubicBezTo>
                    <a:cubicBezTo>
                      <a:pt x="315321" y="217170"/>
                      <a:pt x="226738" y="216218"/>
                      <a:pt x="171493" y="164783"/>
                    </a:cubicBezTo>
                    <a:cubicBezTo>
                      <a:pt x="171493" y="164783"/>
                      <a:pt x="-15197" y="125730"/>
                      <a:pt x="996" y="29528"/>
                    </a:cubicBezTo>
                    <a:cubicBezTo>
                      <a:pt x="43" y="30480"/>
                      <a:pt x="61956" y="55245"/>
                      <a:pt x="118153" y="0"/>
                    </a:cubicBezTo>
                    <a:close/>
                  </a:path>
                </a:pathLst>
              </a:custGeom>
              <a:solidFill>
                <a:srgbClr val="1D2833"/>
              </a:solidFill>
              <a:ln w="9525" cap="flat">
                <a:noFill/>
                <a:prstDash val="solid"/>
                <a:miter/>
              </a:ln>
            </p:spPr>
            <p:txBody>
              <a:bodyPr rtlCol="0" anchor="ctr"/>
              <a:lstStyle/>
              <a:p>
                <a:endParaRPr lang="en-US"/>
              </a:p>
            </p:txBody>
          </p:sp>
          <p:sp>
            <p:nvSpPr>
              <p:cNvPr id="259" name="Freeform: Shape 1784">
                <a:extLst>
                  <a:ext uri="{FF2B5EF4-FFF2-40B4-BE49-F238E27FC236}">
                    <a16:creationId xmlns:a16="http://schemas.microsoft.com/office/drawing/2014/main" id="{BF8620F3-EFB4-EE55-32C2-EBBC0ABBA2F4}"/>
                  </a:ext>
                </a:extLst>
              </p:cNvPr>
              <p:cNvSpPr/>
              <p:nvPr/>
            </p:nvSpPr>
            <p:spPr>
              <a:xfrm>
                <a:off x="5862790" y="3555320"/>
                <a:ext cx="134149" cy="223894"/>
              </a:xfrm>
              <a:custGeom>
                <a:avLst/>
                <a:gdLst>
                  <a:gd name="connsiteX0" fmla="*/ 53187 w 134149"/>
                  <a:gd name="connsiteY0" fmla="*/ 8935 h 223894"/>
                  <a:gd name="connsiteX1" fmla="*/ 1752 w 134149"/>
                  <a:gd name="connsiteY1" fmla="*/ 40367 h 223894"/>
                  <a:gd name="connsiteX2" fmla="*/ 11277 w 134149"/>
                  <a:gd name="connsiteY2" fmla="*/ 86087 h 223894"/>
                  <a:gd name="connsiteX3" fmla="*/ 16039 w 134149"/>
                  <a:gd name="connsiteY3" fmla="*/ 163240 h 223894"/>
                  <a:gd name="connsiteX4" fmla="*/ 10324 w 134149"/>
                  <a:gd name="connsiteY4" fmla="*/ 196577 h 223894"/>
                  <a:gd name="connsiteX5" fmla="*/ 85572 w 134149"/>
                  <a:gd name="connsiteY5" fmla="*/ 218485 h 223894"/>
                  <a:gd name="connsiteX6" fmla="*/ 134149 w 134149"/>
                  <a:gd name="connsiteY6" fmla="*/ 171812 h 223894"/>
                  <a:gd name="connsiteX7" fmla="*/ 123672 w 134149"/>
                  <a:gd name="connsiteY7" fmla="*/ 107995 h 223894"/>
                  <a:gd name="connsiteX8" fmla="*/ 110337 w 134149"/>
                  <a:gd name="connsiteY8" fmla="*/ 3220 h 223894"/>
                  <a:gd name="connsiteX9" fmla="*/ 53187 w 134149"/>
                  <a:gd name="connsiteY9" fmla="*/ 8935 h 22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49" h="223894">
                    <a:moveTo>
                      <a:pt x="53187" y="8935"/>
                    </a:moveTo>
                    <a:cubicBezTo>
                      <a:pt x="53187" y="8935"/>
                      <a:pt x="2704" y="37510"/>
                      <a:pt x="1752" y="40367"/>
                    </a:cubicBezTo>
                    <a:cubicBezTo>
                      <a:pt x="799" y="44177"/>
                      <a:pt x="-4916" y="46082"/>
                      <a:pt x="11277" y="86087"/>
                    </a:cubicBezTo>
                    <a:cubicBezTo>
                      <a:pt x="11277" y="86087"/>
                      <a:pt x="26517" y="120377"/>
                      <a:pt x="16039" y="163240"/>
                    </a:cubicBezTo>
                    <a:cubicBezTo>
                      <a:pt x="9372" y="188005"/>
                      <a:pt x="10324" y="196577"/>
                      <a:pt x="10324" y="196577"/>
                    </a:cubicBezTo>
                    <a:cubicBezTo>
                      <a:pt x="10324" y="196577"/>
                      <a:pt x="30327" y="238487"/>
                      <a:pt x="85572" y="218485"/>
                    </a:cubicBezTo>
                    <a:cubicBezTo>
                      <a:pt x="97002" y="214675"/>
                      <a:pt x="128434" y="184195"/>
                      <a:pt x="134149" y="171812"/>
                    </a:cubicBezTo>
                    <a:cubicBezTo>
                      <a:pt x="134149" y="171812"/>
                      <a:pt x="116052" y="149905"/>
                      <a:pt x="123672" y="107995"/>
                    </a:cubicBezTo>
                    <a:cubicBezTo>
                      <a:pt x="130339" y="65132"/>
                      <a:pt x="134149" y="9887"/>
                      <a:pt x="110337" y="3220"/>
                    </a:cubicBezTo>
                    <a:cubicBezTo>
                      <a:pt x="110337" y="1315"/>
                      <a:pt x="103669" y="-5353"/>
                      <a:pt x="53187" y="8935"/>
                    </a:cubicBezTo>
                    <a:close/>
                  </a:path>
                </a:pathLst>
              </a:custGeom>
              <a:solidFill>
                <a:srgbClr val="9CBC35"/>
              </a:solidFill>
              <a:ln w="9525" cap="flat">
                <a:noFill/>
                <a:prstDash val="solid"/>
                <a:miter/>
              </a:ln>
            </p:spPr>
            <p:txBody>
              <a:bodyPr rtlCol="0" anchor="ctr"/>
              <a:lstStyle/>
              <a:p>
                <a:endParaRPr lang="en-US"/>
              </a:p>
            </p:txBody>
          </p:sp>
          <p:sp>
            <p:nvSpPr>
              <p:cNvPr id="260" name="Freeform: Shape 1785">
                <a:extLst>
                  <a:ext uri="{FF2B5EF4-FFF2-40B4-BE49-F238E27FC236}">
                    <a16:creationId xmlns:a16="http://schemas.microsoft.com/office/drawing/2014/main" id="{2426D4C3-5FCB-9A09-DB0D-B49F4DFAAE48}"/>
                  </a:ext>
                </a:extLst>
              </p:cNvPr>
              <p:cNvSpPr/>
              <p:nvPr/>
            </p:nvSpPr>
            <p:spPr>
              <a:xfrm>
                <a:off x="5932169" y="3549967"/>
                <a:ext cx="35346" cy="50482"/>
              </a:xfrm>
              <a:custGeom>
                <a:avLst/>
                <a:gdLst>
                  <a:gd name="connsiteX0" fmla="*/ 0 w 35346"/>
                  <a:gd name="connsiteY0" fmla="*/ 0 h 50482"/>
                  <a:gd name="connsiteX1" fmla="*/ 18098 w 35346"/>
                  <a:gd name="connsiteY1" fmla="*/ 41910 h 50482"/>
                  <a:gd name="connsiteX2" fmla="*/ 33338 w 35346"/>
                  <a:gd name="connsiteY2" fmla="*/ 50483 h 50482"/>
                  <a:gd name="connsiteX3" fmla="*/ 0 w 35346"/>
                  <a:gd name="connsiteY3" fmla="*/ 0 h 50482"/>
                </a:gdLst>
                <a:ahLst/>
                <a:cxnLst>
                  <a:cxn ang="0">
                    <a:pos x="connsiteX0" y="connsiteY0"/>
                  </a:cxn>
                  <a:cxn ang="0">
                    <a:pos x="connsiteX1" y="connsiteY1"/>
                  </a:cxn>
                  <a:cxn ang="0">
                    <a:pos x="connsiteX2" y="connsiteY2"/>
                  </a:cxn>
                  <a:cxn ang="0">
                    <a:pos x="connsiteX3" y="connsiteY3"/>
                  </a:cxn>
                </a:cxnLst>
                <a:rect l="l" t="t" r="r" b="b"/>
                <a:pathLst>
                  <a:path w="35346" h="50482">
                    <a:moveTo>
                      <a:pt x="0" y="0"/>
                    </a:moveTo>
                    <a:cubicBezTo>
                      <a:pt x="0" y="0"/>
                      <a:pt x="32385" y="17145"/>
                      <a:pt x="18098" y="41910"/>
                    </a:cubicBezTo>
                    <a:lnTo>
                      <a:pt x="33338" y="50483"/>
                    </a:lnTo>
                    <a:cubicBezTo>
                      <a:pt x="33338" y="50483"/>
                      <a:pt x="47625" y="7620"/>
                      <a:pt x="0" y="0"/>
                    </a:cubicBezTo>
                    <a:close/>
                  </a:path>
                </a:pathLst>
              </a:custGeom>
              <a:solidFill>
                <a:srgbClr val="FEFFFF"/>
              </a:solidFill>
              <a:ln w="9525" cap="flat">
                <a:noFill/>
                <a:prstDash val="solid"/>
                <a:miter/>
              </a:ln>
            </p:spPr>
            <p:txBody>
              <a:bodyPr rtlCol="0" anchor="ctr"/>
              <a:lstStyle/>
              <a:p>
                <a:endParaRPr lang="en-US"/>
              </a:p>
            </p:txBody>
          </p:sp>
          <p:sp>
            <p:nvSpPr>
              <p:cNvPr id="261" name="Freeform: Shape 1786">
                <a:extLst>
                  <a:ext uri="{FF2B5EF4-FFF2-40B4-BE49-F238E27FC236}">
                    <a16:creationId xmlns:a16="http://schemas.microsoft.com/office/drawing/2014/main" id="{84C847C4-A001-96D9-3F02-09C88016F936}"/>
                  </a:ext>
                </a:extLst>
              </p:cNvPr>
              <p:cNvSpPr/>
              <p:nvPr/>
            </p:nvSpPr>
            <p:spPr>
              <a:xfrm>
                <a:off x="5911214" y="3532822"/>
                <a:ext cx="49724" cy="59188"/>
              </a:xfrm>
              <a:custGeom>
                <a:avLst/>
                <a:gdLst>
                  <a:gd name="connsiteX0" fmla="*/ 0 w 49724"/>
                  <a:gd name="connsiteY0" fmla="*/ 0 h 59188"/>
                  <a:gd name="connsiteX1" fmla="*/ 2858 w 49724"/>
                  <a:gd name="connsiteY1" fmla="*/ 34290 h 59188"/>
                  <a:gd name="connsiteX2" fmla="*/ 35243 w 49724"/>
                  <a:gd name="connsiteY2" fmla="*/ 59055 h 59188"/>
                  <a:gd name="connsiteX3" fmla="*/ 44768 w 49724"/>
                  <a:gd name="connsiteY3" fmla="*/ 52388 h 59188"/>
                  <a:gd name="connsiteX4" fmla="*/ 49530 w 49724"/>
                  <a:gd name="connsiteY4" fmla="*/ 31432 h 59188"/>
                  <a:gd name="connsiteX5" fmla="*/ 0 w 49724"/>
                  <a:gd name="connsiteY5" fmla="*/ 0 h 5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24" h="59188">
                    <a:moveTo>
                      <a:pt x="0" y="0"/>
                    </a:moveTo>
                    <a:cubicBezTo>
                      <a:pt x="0" y="0"/>
                      <a:pt x="13335" y="20955"/>
                      <a:pt x="2858" y="34290"/>
                    </a:cubicBezTo>
                    <a:cubicBezTo>
                      <a:pt x="-2857" y="41910"/>
                      <a:pt x="11430" y="60960"/>
                      <a:pt x="35243" y="59055"/>
                    </a:cubicBezTo>
                    <a:cubicBezTo>
                      <a:pt x="35243" y="59055"/>
                      <a:pt x="45720" y="56198"/>
                      <a:pt x="44768" y="52388"/>
                    </a:cubicBezTo>
                    <a:cubicBezTo>
                      <a:pt x="41910" y="43815"/>
                      <a:pt x="45720" y="38100"/>
                      <a:pt x="49530" y="31432"/>
                    </a:cubicBezTo>
                    <a:cubicBezTo>
                      <a:pt x="53340" y="25717"/>
                      <a:pt x="0" y="0"/>
                      <a:pt x="0" y="0"/>
                    </a:cubicBezTo>
                    <a:close/>
                  </a:path>
                </a:pathLst>
              </a:custGeom>
              <a:solidFill>
                <a:srgbClr val="EFB185"/>
              </a:solidFill>
              <a:ln w="9525" cap="flat">
                <a:noFill/>
                <a:prstDash val="solid"/>
                <a:miter/>
              </a:ln>
            </p:spPr>
            <p:txBody>
              <a:bodyPr rtlCol="0" anchor="ctr"/>
              <a:lstStyle/>
              <a:p>
                <a:endParaRPr lang="en-US"/>
              </a:p>
            </p:txBody>
          </p:sp>
          <p:sp>
            <p:nvSpPr>
              <p:cNvPr id="262" name="Freeform: Shape 1787">
                <a:extLst>
                  <a:ext uri="{FF2B5EF4-FFF2-40B4-BE49-F238E27FC236}">
                    <a16:creationId xmlns:a16="http://schemas.microsoft.com/office/drawing/2014/main" id="{748A459D-1C67-3918-9BDD-55471237660A}"/>
                  </a:ext>
                </a:extLst>
              </p:cNvPr>
              <p:cNvSpPr/>
              <p:nvPr/>
            </p:nvSpPr>
            <p:spPr>
              <a:xfrm>
                <a:off x="5913119" y="3534727"/>
                <a:ext cx="26669" cy="36195"/>
              </a:xfrm>
              <a:custGeom>
                <a:avLst/>
                <a:gdLst>
                  <a:gd name="connsiteX0" fmla="*/ 953 w 26669"/>
                  <a:gd name="connsiteY0" fmla="*/ 33338 h 36195"/>
                  <a:gd name="connsiteX1" fmla="*/ 0 w 26669"/>
                  <a:gd name="connsiteY1" fmla="*/ 36195 h 36195"/>
                  <a:gd name="connsiteX2" fmla="*/ 26670 w 26669"/>
                  <a:gd name="connsiteY2" fmla="*/ 26670 h 36195"/>
                  <a:gd name="connsiteX3" fmla="*/ 3810 w 26669"/>
                  <a:gd name="connsiteY3" fmla="*/ 952 h 36195"/>
                  <a:gd name="connsiteX4" fmla="*/ 1905 w 26669"/>
                  <a:gd name="connsiteY4" fmla="*/ 0 h 36195"/>
                  <a:gd name="connsiteX5" fmla="*/ 953 w 26669"/>
                  <a:gd name="connsiteY5" fmla="*/ 1905 h 36195"/>
                  <a:gd name="connsiteX6" fmla="*/ 953 w 26669"/>
                  <a:gd name="connsiteY6" fmla="*/ 33338 h 3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69" h="36195">
                    <a:moveTo>
                      <a:pt x="953" y="33338"/>
                    </a:moveTo>
                    <a:cubicBezTo>
                      <a:pt x="0" y="34290"/>
                      <a:pt x="0" y="35243"/>
                      <a:pt x="0" y="36195"/>
                    </a:cubicBezTo>
                    <a:cubicBezTo>
                      <a:pt x="9525" y="26670"/>
                      <a:pt x="26670" y="26670"/>
                      <a:pt x="26670" y="26670"/>
                    </a:cubicBezTo>
                    <a:lnTo>
                      <a:pt x="3810" y="952"/>
                    </a:lnTo>
                    <a:cubicBezTo>
                      <a:pt x="2857" y="952"/>
                      <a:pt x="1905" y="0"/>
                      <a:pt x="1905" y="0"/>
                    </a:cubicBezTo>
                    <a:lnTo>
                      <a:pt x="953" y="1905"/>
                    </a:lnTo>
                    <a:cubicBezTo>
                      <a:pt x="2857" y="8573"/>
                      <a:pt x="8573" y="22860"/>
                      <a:pt x="953" y="33338"/>
                    </a:cubicBezTo>
                    <a:close/>
                  </a:path>
                </a:pathLst>
              </a:custGeom>
              <a:solidFill>
                <a:srgbClr val="DD9569"/>
              </a:solidFill>
              <a:ln w="9525" cap="flat">
                <a:noFill/>
                <a:prstDash val="solid"/>
                <a:miter/>
              </a:ln>
            </p:spPr>
            <p:txBody>
              <a:bodyPr rtlCol="0" anchor="ctr"/>
              <a:lstStyle/>
              <a:p>
                <a:endParaRPr lang="en-US"/>
              </a:p>
            </p:txBody>
          </p:sp>
          <p:sp>
            <p:nvSpPr>
              <p:cNvPr id="263" name="Freeform: Shape 1788">
                <a:extLst>
                  <a:ext uri="{FF2B5EF4-FFF2-40B4-BE49-F238E27FC236}">
                    <a16:creationId xmlns:a16="http://schemas.microsoft.com/office/drawing/2014/main" id="{1875E016-7AF0-4C5A-E712-E8B1F2881755}"/>
                  </a:ext>
                </a:extLst>
              </p:cNvPr>
              <p:cNvSpPr/>
              <p:nvPr/>
            </p:nvSpPr>
            <p:spPr>
              <a:xfrm>
                <a:off x="5940339" y="3556635"/>
                <a:ext cx="20585" cy="36194"/>
              </a:xfrm>
              <a:custGeom>
                <a:avLst/>
                <a:gdLst>
                  <a:gd name="connsiteX0" fmla="*/ 15643 w 20585"/>
                  <a:gd name="connsiteY0" fmla="*/ 29527 h 36194"/>
                  <a:gd name="connsiteX1" fmla="*/ 20405 w 20585"/>
                  <a:gd name="connsiteY1" fmla="*/ 8573 h 36194"/>
                  <a:gd name="connsiteX2" fmla="*/ 12785 w 20585"/>
                  <a:gd name="connsiteY2" fmla="*/ 0 h 36194"/>
                  <a:gd name="connsiteX3" fmla="*/ 8975 w 20585"/>
                  <a:gd name="connsiteY3" fmla="*/ 4763 h 36194"/>
                  <a:gd name="connsiteX4" fmla="*/ 403 w 20585"/>
                  <a:gd name="connsiteY4" fmla="*/ 36195 h 36194"/>
                  <a:gd name="connsiteX5" fmla="*/ 5165 w 20585"/>
                  <a:gd name="connsiteY5" fmla="*/ 36195 h 36194"/>
                  <a:gd name="connsiteX6" fmla="*/ 15643 w 20585"/>
                  <a:gd name="connsiteY6" fmla="*/ 29527 h 3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85" h="36194">
                    <a:moveTo>
                      <a:pt x="15643" y="29527"/>
                    </a:moveTo>
                    <a:cubicBezTo>
                      <a:pt x="13738" y="15240"/>
                      <a:pt x="16595" y="15240"/>
                      <a:pt x="20405" y="8573"/>
                    </a:cubicBezTo>
                    <a:cubicBezTo>
                      <a:pt x="21358" y="6667"/>
                      <a:pt x="18500" y="3810"/>
                      <a:pt x="12785" y="0"/>
                    </a:cubicBezTo>
                    <a:cubicBezTo>
                      <a:pt x="11833" y="952"/>
                      <a:pt x="9928" y="2857"/>
                      <a:pt x="8975" y="4763"/>
                    </a:cubicBezTo>
                    <a:cubicBezTo>
                      <a:pt x="-550" y="19050"/>
                      <a:pt x="-550" y="30480"/>
                      <a:pt x="403" y="36195"/>
                    </a:cubicBezTo>
                    <a:cubicBezTo>
                      <a:pt x="2308" y="36195"/>
                      <a:pt x="4213" y="36195"/>
                      <a:pt x="5165" y="36195"/>
                    </a:cubicBezTo>
                    <a:cubicBezTo>
                      <a:pt x="8975" y="35242"/>
                      <a:pt x="16595" y="34290"/>
                      <a:pt x="15643" y="29527"/>
                    </a:cubicBezTo>
                    <a:close/>
                  </a:path>
                </a:pathLst>
              </a:custGeom>
              <a:solidFill>
                <a:srgbClr val="F2B78F"/>
              </a:solidFill>
              <a:ln w="9525" cap="flat">
                <a:noFill/>
                <a:prstDash val="solid"/>
                <a:miter/>
              </a:ln>
            </p:spPr>
            <p:txBody>
              <a:bodyPr rtlCol="0" anchor="ctr"/>
              <a:lstStyle/>
              <a:p>
                <a:endParaRPr lang="en-US"/>
              </a:p>
            </p:txBody>
          </p:sp>
          <p:grpSp>
            <p:nvGrpSpPr>
              <p:cNvPr id="264" name="Graphic 1552">
                <a:extLst>
                  <a:ext uri="{FF2B5EF4-FFF2-40B4-BE49-F238E27FC236}">
                    <a16:creationId xmlns:a16="http://schemas.microsoft.com/office/drawing/2014/main" id="{830BC114-9877-77F4-3AF3-3D0964FBEEAD}"/>
                  </a:ext>
                </a:extLst>
              </p:cNvPr>
              <p:cNvGrpSpPr/>
              <p:nvPr/>
            </p:nvGrpSpPr>
            <p:grpSpPr>
              <a:xfrm>
                <a:off x="5901332" y="3476333"/>
                <a:ext cx="74668" cy="95964"/>
                <a:chOff x="5901332" y="3476333"/>
                <a:chExt cx="74668" cy="95964"/>
              </a:xfrm>
            </p:grpSpPr>
            <p:sp>
              <p:nvSpPr>
                <p:cNvPr id="282" name="Freeform: Shape 1807">
                  <a:extLst>
                    <a:ext uri="{FF2B5EF4-FFF2-40B4-BE49-F238E27FC236}">
                      <a16:creationId xmlns:a16="http://schemas.microsoft.com/office/drawing/2014/main" id="{516DA59C-5890-98F3-4685-588C5CF04134}"/>
                    </a:ext>
                  </a:extLst>
                </p:cNvPr>
                <p:cNvSpPr/>
                <p:nvPr/>
              </p:nvSpPr>
              <p:spPr>
                <a:xfrm>
                  <a:off x="5903993" y="3477123"/>
                  <a:ext cx="70876" cy="95175"/>
                </a:xfrm>
                <a:custGeom>
                  <a:avLst/>
                  <a:gdLst>
                    <a:gd name="connsiteX0" fmla="*/ 1507 w 70876"/>
                    <a:gd name="connsiteY0" fmla="*/ 44269 h 95175"/>
                    <a:gd name="connsiteX1" fmla="*/ 26272 w 70876"/>
                    <a:gd name="connsiteY1" fmla="*/ 84274 h 95175"/>
                    <a:gd name="connsiteX2" fmla="*/ 66277 w 70876"/>
                    <a:gd name="connsiteY2" fmla="*/ 82369 h 95175"/>
                    <a:gd name="connsiteX3" fmla="*/ 62467 w 70876"/>
                    <a:gd name="connsiteY3" fmla="*/ 17599 h 95175"/>
                    <a:gd name="connsiteX4" fmla="*/ 16747 w 70876"/>
                    <a:gd name="connsiteY4" fmla="*/ 2359 h 95175"/>
                    <a:gd name="connsiteX5" fmla="*/ 1507 w 70876"/>
                    <a:gd name="connsiteY5" fmla="*/ 44269 h 9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76" h="95175">
                      <a:moveTo>
                        <a:pt x="1507" y="44269"/>
                      </a:moveTo>
                      <a:cubicBezTo>
                        <a:pt x="1507" y="44269"/>
                        <a:pt x="7222" y="71891"/>
                        <a:pt x="26272" y="84274"/>
                      </a:cubicBezTo>
                      <a:cubicBezTo>
                        <a:pt x="43417" y="95704"/>
                        <a:pt x="62467" y="102371"/>
                        <a:pt x="66277" y="82369"/>
                      </a:cubicBezTo>
                      <a:cubicBezTo>
                        <a:pt x="69134" y="66176"/>
                        <a:pt x="76754" y="26171"/>
                        <a:pt x="62467" y="17599"/>
                      </a:cubicBezTo>
                      <a:cubicBezTo>
                        <a:pt x="44369" y="7121"/>
                        <a:pt x="37702" y="-5261"/>
                        <a:pt x="16747" y="2359"/>
                      </a:cubicBezTo>
                      <a:cubicBezTo>
                        <a:pt x="17699" y="2359"/>
                        <a:pt x="-6113" y="13789"/>
                        <a:pt x="1507" y="44269"/>
                      </a:cubicBezTo>
                      <a:close/>
                    </a:path>
                  </a:pathLst>
                </a:custGeom>
                <a:solidFill>
                  <a:srgbClr val="EFB185"/>
                </a:solidFill>
                <a:ln w="9525" cap="flat">
                  <a:noFill/>
                  <a:prstDash val="solid"/>
                  <a:miter/>
                </a:ln>
              </p:spPr>
              <p:txBody>
                <a:bodyPr rtlCol="0" anchor="ctr"/>
                <a:lstStyle/>
                <a:p>
                  <a:endParaRPr lang="en-US"/>
                </a:p>
              </p:txBody>
            </p:sp>
            <p:sp>
              <p:nvSpPr>
                <p:cNvPr id="283" name="Freeform: Shape 1808">
                  <a:extLst>
                    <a:ext uri="{FF2B5EF4-FFF2-40B4-BE49-F238E27FC236}">
                      <a16:creationId xmlns:a16="http://schemas.microsoft.com/office/drawing/2014/main" id="{96EB0161-48D4-4D7F-9A26-22256E8E59F2}"/>
                    </a:ext>
                  </a:extLst>
                </p:cNvPr>
                <p:cNvSpPr/>
                <p:nvPr/>
              </p:nvSpPr>
              <p:spPr>
                <a:xfrm>
                  <a:off x="5904071" y="3486150"/>
                  <a:ext cx="69056" cy="83820"/>
                </a:xfrm>
                <a:custGeom>
                  <a:avLst/>
                  <a:gdLst>
                    <a:gd name="connsiteX0" fmla="*/ 1429 w 69056"/>
                    <a:gd name="connsiteY0" fmla="*/ 35242 h 83820"/>
                    <a:gd name="connsiteX1" fmla="*/ 26194 w 69056"/>
                    <a:gd name="connsiteY1" fmla="*/ 75248 h 83820"/>
                    <a:gd name="connsiteX2" fmla="*/ 42386 w 69056"/>
                    <a:gd name="connsiteY2" fmla="*/ 83820 h 83820"/>
                    <a:gd name="connsiteX3" fmla="*/ 26194 w 69056"/>
                    <a:gd name="connsiteY3" fmla="*/ 67627 h 83820"/>
                    <a:gd name="connsiteX4" fmla="*/ 24289 w 69056"/>
                    <a:gd name="connsiteY4" fmla="*/ 42863 h 83820"/>
                    <a:gd name="connsiteX5" fmla="*/ 44291 w 69056"/>
                    <a:gd name="connsiteY5" fmla="*/ 44767 h 83820"/>
                    <a:gd name="connsiteX6" fmla="*/ 69056 w 69056"/>
                    <a:gd name="connsiteY6" fmla="*/ 22860 h 83820"/>
                    <a:gd name="connsiteX7" fmla="*/ 67151 w 69056"/>
                    <a:gd name="connsiteY7" fmla="*/ 15240 h 83820"/>
                    <a:gd name="connsiteX8" fmla="*/ 64294 w 69056"/>
                    <a:gd name="connsiteY8" fmla="*/ 10477 h 83820"/>
                    <a:gd name="connsiteX9" fmla="*/ 63341 w 69056"/>
                    <a:gd name="connsiteY9" fmla="*/ 9525 h 83820"/>
                    <a:gd name="connsiteX10" fmla="*/ 54769 w 69056"/>
                    <a:gd name="connsiteY10" fmla="*/ 0 h 83820"/>
                    <a:gd name="connsiteX11" fmla="*/ 11906 w 69056"/>
                    <a:gd name="connsiteY11" fmla="*/ 952 h 83820"/>
                    <a:gd name="connsiteX12" fmla="*/ 1429 w 69056"/>
                    <a:gd name="connsiteY12" fmla="*/ 15240 h 83820"/>
                    <a:gd name="connsiteX13" fmla="*/ 1429 w 69056"/>
                    <a:gd name="connsiteY13" fmla="*/ 35242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56" h="83820">
                      <a:moveTo>
                        <a:pt x="1429" y="35242"/>
                      </a:moveTo>
                      <a:cubicBezTo>
                        <a:pt x="1429" y="35242"/>
                        <a:pt x="3334" y="59055"/>
                        <a:pt x="26194" y="75248"/>
                      </a:cubicBezTo>
                      <a:cubicBezTo>
                        <a:pt x="30956" y="79058"/>
                        <a:pt x="37624" y="81915"/>
                        <a:pt x="42386" y="83820"/>
                      </a:cubicBezTo>
                      <a:cubicBezTo>
                        <a:pt x="33814" y="77152"/>
                        <a:pt x="32861" y="75248"/>
                        <a:pt x="26194" y="67627"/>
                      </a:cubicBezTo>
                      <a:cubicBezTo>
                        <a:pt x="19526" y="60008"/>
                        <a:pt x="36671" y="62865"/>
                        <a:pt x="24289" y="42863"/>
                      </a:cubicBezTo>
                      <a:cubicBezTo>
                        <a:pt x="20479" y="36195"/>
                        <a:pt x="39529" y="44767"/>
                        <a:pt x="44291" y="44767"/>
                      </a:cubicBezTo>
                      <a:cubicBezTo>
                        <a:pt x="70009" y="43815"/>
                        <a:pt x="68104" y="29527"/>
                        <a:pt x="69056" y="22860"/>
                      </a:cubicBezTo>
                      <a:cubicBezTo>
                        <a:pt x="68104" y="20002"/>
                        <a:pt x="68104" y="17145"/>
                        <a:pt x="67151" y="15240"/>
                      </a:cubicBezTo>
                      <a:lnTo>
                        <a:pt x="64294" y="10477"/>
                      </a:lnTo>
                      <a:cubicBezTo>
                        <a:pt x="64294" y="10477"/>
                        <a:pt x="63341" y="9525"/>
                        <a:pt x="63341" y="9525"/>
                      </a:cubicBezTo>
                      <a:cubicBezTo>
                        <a:pt x="60484" y="5715"/>
                        <a:pt x="57626" y="2858"/>
                        <a:pt x="54769" y="0"/>
                      </a:cubicBezTo>
                      <a:cubicBezTo>
                        <a:pt x="43339" y="0"/>
                        <a:pt x="12859" y="952"/>
                        <a:pt x="11906" y="952"/>
                      </a:cubicBezTo>
                      <a:cubicBezTo>
                        <a:pt x="11906" y="952"/>
                        <a:pt x="6191" y="8573"/>
                        <a:pt x="1429" y="15240"/>
                      </a:cubicBezTo>
                      <a:cubicBezTo>
                        <a:pt x="-476" y="20955"/>
                        <a:pt x="-476" y="27623"/>
                        <a:pt x="1429" y="35242"/>
                      </a:cubicBezTo>
                      <a:close/>
                    </a:path>
                  </a:pathLst>
                </a:custGeom>
                <a:solidFill>
                  <a:srgbClr val="E6A376"/>
                </a:solidFill>
                <a:ln w="9525" cap="flat">
                  <a:noFill/>
                  <a:prstDash val="solid"/>
                  <a:miter/>
                </a:ln>
              </p:spPr>
              <p:txBody>
                <a:bodyPr rtlCol="0" anchor="ctr"/>
                <a:lstStyle/>
                <a:p>
                  <a:endParaRPr lang="en-US"/>
                </a:p>
              </p:txBody>
            </p:sp>
            <p:sp>
              <p:nvSpPr>
                <p:cNvPr id="284" name="Freeform: Shape 1809">
                  <a:extLst>
                    <a:ext uri="{FF2B5EF4-FFF2-40B4-BE49-F238E27FC236}">
                      <a16:creationId xmlns:a16="http://schemas.microsoft.com/office/drawing/2014/main" id="{FFA31C4C-9EF2-8670-3CBB-7DA11A9032DD}"/>
                    </a:ext>
                  </a:extLst>
                </p:cNvPr>
                <p:cNvSpPr/>
                <p:nvPr/>
              </p:nvSpPr>
              <p:spPr>
                <a:xfrm>
                  <a:off x="5901926" y="3476333"/>
                  <a:ext cx="74073" cy="71728"/>
                </a:xfrm>
                <a:custGeom>
                  <a:avLst/>
                  <a:gdLst>
                    <a:gd name="connsiteX0" fmla="*/ 15003 w 74073"/>
                    <a:gd name="connsiteY0" fmla="*/ 71729 h 71728"/>
                    <a:gd name="connsiteX1" fmla="*/ 1668 w 74073"/>
                    <a:gd name="connsiteY1" fmla="*/ 25056 h 71728"/>
                    <a:gd name="connsiteX2" fmla="*/ 30243 w 74073"/>
                    <a:gd name="connsiteY2" fmla="*/ 291 h 71728"/>
                    <a:gd name="connsiteX3" fmla="*/ 73106 w 74073"/>
                    <a:gd name="connsiteY3" fmla="*/ 23151 h 71728"/>
                    <a:gd name="connsiteX4" fmla="*/ 45483 w 74073"/>
                    <a:gd name="connsiteY4" fmla="*/ 39344 h 71728"/>
                    <a:gd name="connsiteX5" fmla="*/ 26433 w 74073"/>
                    <a:gd name="connsiteY5" fmla="*/ 40296 h 71728"/>
                    <a:gd name="connsiteX6" fmla="*/ 23576 w 74073"/>
                    <a:gd name="connsiteY6" fmla="*/ 55536 h 71728"/>
                    <a:gd name="connsiteX7" fmla="*/ 20718 w 74073"/>
                    <a:gd name="connsiteY7" fmla="*/ 60299 h 71728"/>
                    <a:gd name="connsiteX8" fmla="*/ 9288 w 74073"/>
                    <a:gd name="connsiteY8" fmla="*/ 50774 h 71728"/>
                    <a:gd name="connsiteX9" fmla="*/ 15003 w 74073"/>
                    <a:gd name="connsiteY9" fmla="*/ 71729 h 7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73" h="71728">
                      <a:moveTo>
                        <a:pt x="15003" y="71729"/>
                      </a:moveTo>
                      <a:cubicBezTo>
                        <a:pt x="15003" y="71729"/>
                        <a:pt x="-5952" y="52679"/>
                        <a:pt x="1668" y="25056"/>
                      </a:cubicBezTo>
                      <a:cubicBezTo>
                        <a:pt x="1668" y="25056"/>
                        <a:pt x="5478" y="3149"/>
                        <a:pt x="30243" y="291"/>
                      </a:cubicBezTo>
                      <a:cubicBezTo>
                        <a:pt x="41673" y="-661"/>
                        <a:pt x="64533" y="-661"/>
                        <a:pt x="73106" y="23151"/>
                      </a:cubicBezTo>
                      <a:cubicBezTo>
                        <a:pt x="75963" y="30771"/>
                        <a:pt x="74058" y="46964"/>
                        <a:pt x="45483" y="39344"/>
                      </a:cubicBezTo>
                      <a:cubicBezTo>
                        <a:pt x="41673" y="38391"/>
                        <a:pt x="30243" y="36486"/>
                        <a:pt x="26433" y="40296"/>
                      </a:cubicBezTo>
                      <a:cubicBezTo>
                        <a:pt x="22623" y="44106"/>
                        <a:pt x="21671" y="50774"/>
                        <a:pt x="23576" y="55536"/>
                      </a:cubicBezTo>
                      <a:cubicBezTo>
                        <a:pt x="25481" y="60299"/>
                        <a:pt x="20718" y="61251"/>
                        <a:pt x="20718" y="60299"/>
                      </a:cubicBezTo>
                      <a:cubicBezTo>
                        <a:pt x="19766" y="59346"/>
                        <a:pt x="15003" y="45059"/>
                        <a:pt x="9288" y="50774"/>
                      </a:cubicBezTo>
                      <a:cubicBezTo>
                        <a:pt x="4526" y="55536"/>
                        <a:pt x="15003" y="70776"/>
                        <a:pt x="15003" y="71729"/>
                      </a:cubicBezTo>
                      <a:close/>
                    </a:path>
                  </a:pathLst>
                </a:custGeom>
                <a:solidFill>
                  <a:srgbClr val="341C09"/>
                </a:solidFill>
                <a:ln w="9525" cap="flat">
                  <a:noFill/>
                  <a:prstDash val="solid"/>
                  <a:miter/>
                </a:ln>
              </p:spPr>
              <p:txBody>
                <a:bodyPr rtlCol="0" anchor="ctr"/>
                <a:lstStyle/>
                <a:p>
                  <a:endParaRPr lang="en-US"/>
                </a:p>
              </p:txBody>
            </p:sp>
            <p:sp>
              <p:nvSpPr>
                <p:cNvPr id="285" name="Freeform: Shape 1810">
                  <a:extLst>
                    <a:ext uri="{FF2B5EF4-FFF2-40B4-BE49-F238E27FC236}">
                      <a16:creationId xmlns:a16="http://schemas.microsoft.com/office/drawing/2014/main" id="{D829DCC4-ECF8-5A02-2F08-5A9470E9C390}"/>
                    </a:ext>
                  </a:extLst>
                </p:cNvPr>
                <p:cNvSpPr/>
                <p:nvPr/>
              </p:nvSpPr>
              <p:spPr>
                <a:xfrm>
                  <a:off x="5901332" y="3486150"/>
                  <a:ext cx="45124" cy="61912"/>
                </a:xfrm>
                <a:custGeom>
                  <a:avLst/>
                  <a:gdLst>
                    <a:gd name="connsiteX0" fmla="*/ 15597 w 45124"/>
                    <a:gd name="connsiteY0" fmla="*/ 61913 h 61912"/>
                    <a:gd name="connsiteX1" fmla="*/ 8930 w 45124"/>
                    <a:gd name="connsiteY1" fmla="*/ 40958 h 61912"/>
                    <a:gd name="connsiteX2" fmla="*/ 20360 w 45124"/>
                    <a:gd name="connsiteY2" fmla="*/ 50483 h 61912"/>
                    <a:gd name="connsiteX3" fmla="*/ 23217 w 45124"/>
                    <a:gd name="connsiteY3" fmla="*/ 45720 h 61912"/>
                    <a:gd name="connsiteX4" fmla="*/ 26075 w 45124"/>
                    <a:gd name="connsiteY4" fmla="*/ 30480 h 61912"/>
                    <a:gd name="connsiteX5" fmla="*/ 45125 w 45124"/>
                    <a:gd name="connsiteY5" fmla="*/ 29527 h 61912"/>
                    <a:gd name="connsiteX6" fmla="*/ 27027 w 45124"/>
                    <a:gd name="connsiteY6" fmla="*/ 17145 h 61912"/>
                    <a:gd name="connsiteX7" fmla="*/ 9882 w 45124"/>
                    <a:gd name="connsiteY7" fmla="*/ 0 h 61912"/>
                    <a:gd name="connsiteX8" fmla="*/ 1310 w 45124"/>
                    <a:gd name="connsiteY8" fmla="*/ 16192 h 61912"/>
                    <a:gd name="connsiteX9" fmla="*/ 15597 w 45124"/>
                    <a:gd name="connsiteY9" fmla="*/ 61913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24" h="61912">
                      <a:moveTo>
                        <a:pt x="15597" y="61913"/>
                      </a:moveTo>
                      <a:cubicBezTo>
                        <a:pt x="14645" y="60960"/>
                        <a:pt x="4167" y="45720"/>
                        <a:pt x="8930" y="40958"/>
                      </a:cubicBezTo>
                      <a:cubicBezTo>
                        <a:pt x="13692" y="35242"/>
                        <a:pt x="19407" y="49530"/>
                        <a:pt x="20360" y="50483"/>
                      </a:cubicBezTo>
                      <a:cubicBezTo>
                        <a:pt x="21312" y="51435"/>
                        <a:pt x="25122" y="51435"/>
                        <a:pt x="23217" y="45720"/>
                      </a:cubicBezTo>
                      <a:cubicBezTo>
                        <a:pt x="21312" y="40005"/>
                        <a:pt x="21312" y="33338"/>
                        <a:pt x="26075" y="30480"/>
                      </a:cubicBezTo>
                      <a:cubicBezTo>
                        <a:pt x="29885" y="27623"/>
                        <a:pt x="39410" y="28575"/>
                        <a:pt x="45125" y="29527"/>
                      </a:cubicBezTo>
                      <a:cubicBezTo>
                        <a:pt x="40362" y="26670"/>
                        <a:pt x="30837" y="25717"/>
                        <a:pt x="27027" y="17145"/>
                      </a:cubicBezTo>
                      <a:cubicBezTo>
                        <a:pt x="22265" y="6667"/>
                        <a:pt x="15597" y="952"/>
                        <a:pt x="9882" y="0"/>
                      </a:cubicBezTo>
                      <a:cubicBezTo>
                        <a:pt x="3215" y="7620"/>
                        <a:pt x="1310" y="16192"/>
                        <a:pt x="1310" y="16192"/>
                      </a:cubicBezTo>
                      <a:cubicBezTo>
                        <a:pt x="-5358" y="42863"/>
                        <a:pt x="15597" y="61913"/>
                        <a:pt x="15597" y="61913"/>
                      </a:cubicBezTo>
                      <a:close/>
                    </a:path>
                  </a:pathLst>
                </a:custGeom>
                <a:solidFill>
                  <a:srgbClr val="221101"/>
                </a:solidFill>
                <a:ln w="9525" cap="flat">
                  <a:noFill/>
                  <a:prstDash val="solid"/>
                  <a:miter/>
                </a:ln>
              </p:spPr>
              <p:txBody>
                <a:bodyPr rtlCol="0" anchor="ctr"/>
                <a:lstStyle/>
                <a:p>
                  <a:endParaRPr lang="en-US"/>
                </a:p>
              </p:txBody>
            </p:sp>
          </p:grpSp>
          <p:sp>
            <p:nvSpPr>
              <p:cNvPr id="265" name="Freeform: Shape 1790">
                <a:extLst>
                  <a:ext uri="{FF2B5EF4-FFF2-40B4-BE49-F238E27FC236}">
                    <a16:creationId xmlns:a16="http://schemas.microsoft.com/office/drawing/2014/main" id="{61B885D8-35DE-6B73-ABDF-4A37EC9EDB57}"/>
                  </a:ext>
                </a:extLst>
              </p:cNvPr>
              <p:cNvSpPr/>
              <p:nvPr/>
            </p:nvSpPr>
            <p:spPr>
              <a:xfrm>
                <a:off x="5909995" y="3561397"/>
                <a:ext cx="39319" cy="49529"/>
              </a:xfrm>
              <a:custGeom>
                <a:avLst/>
                <a:gdLst>
                  <a:gd name="connsiteX0" fmla="*/ 6934 w 39319"/>
                  <a:gd name="connsiteY0" fmla="*/ 0 h 49529"/>
                  <a:gd name="connsiteX1" fmla="*/ 39319 w 39319"/>
                  <a:gd name="connsiteY1" fmla="*/ 30480 h 49529"/>
                  <a:gd name="connsiteX2" fmla="*/ 31699 w 39319"/>
                  <a:gd name="connsiteY2" fmla="*/ 49530 h 49529"/>
                  <a:gd name="connsiteX3" fmla="*/ 6934 w 39319"/>
                  <a:gd name="connsiteY3" fmla="*/ 0 h 49529"/>
                </a:gdLst>
                <a:ahLst/>
                <a:cxnLst>
                  <a:cxn ang="0">
                    <a:pos x="connsiteX0" y="connsiteY0"/>
                  </a:cxn>
                  <a:cxn ang="0">
                    <a:pos x="connsiteX1" y="connsiteY1"/>
                  </a:cxn>
                  <a:cxn ang="0">
                    <a:pos x="connsiteX2" y="connsiteY2"/>
                  </a:cxn>
                  <a:cxn ang="0">
                    <a:pos x="connsiteX3" y="connsiteY3"/>
                  </a:cxn>
                </a:cxnLst>
                <a:rect l="l" t="t" r="r" b="b"/>
                <a:pathLst>
                  <a:path w="39319" h="49529">
                    <a:moveTo>
                      <a:pt x="6934" y="0"/>
                    </a:moveTo>
                    <a:cubicBezTo>
                      <a:pt x="6934" y="0"/>
                      <a:pt x="11697" y="24765"/>
                      <a:pt x="39319" y="30480"/>
                    </a:cubicBezTo>
                    <a:lnTo>
                      <a:pt x="31699" y="49530"/>
                    </a:lnTo>
                    <a:cubicBezTo>
                      <a:pt x="31699" y="49530"/>
                      <a:pt x="-17831" y="24765"/>
                      <a:pt x="6934" y="0"/>
                    </a:cubicBezTo>
                    <a:close/>
                  </a:path>
                </a:pathLst>
              </a:custGeom>
              <a:solidFill>
                <a:srgbClr val="FEFFFF"/>
              </a:solidFill>
              <a:ln w="9525" cap="flat">
                <a:noFill/>
                <a:prstDash val="solid"/>
                <a:miter/>
              </a:ln>
            </p:spPr>
            <p:txBody>
              <a:bodyPr rtlCol="0" anchor="ctr"/>
              <a:lstStyle/>
              <a:p>
                <a:endParaRPr lang="en-US"/>
              </a:p>
            </p:txBody>
          </p:sp>
          <p:sp>
            <p:nvSpPr>
              <p:cNvPr id="266" name="Freeform: Shape 1791">
                <a:extLst>
                  <a:ext uri="{FF2B5EF4-FFF2-40B4-BE49-F238E27FC236}">
                    <a16:creationId xmlns:a16="http://schemas.microsoft.com/office/drawing/2014/main" id="{3DD49E58-1F99-DFB7-89AF-661A13851E57}"/>
                  </a:ext>
                </a:extLst>
              </p:cNvPr>
              <p:cNvSpPr/>
              <p:nvPr/>
            </p:nvSpPr>
            <p:spPr>
              <a:xfrm>
                <a:off x="5910262" y="3475620"/>
                <a:ext cx="64901" cy="43065"/>
              </a:xfrm>
              <a:custGeom>
                <a:avLst/>
                <a:gdLst>
                  <a:gd name="connsiteX0" fmla="*/ 64770 w 64901"/>
                  <a:gd name="connsiteY0" fmla="*/ 23865 h 43065"/>
                  <a:gd name="connsiteX1" fmla="*/ 35243 w 64901"/>
                  <a:gd name="connsiteY1" fmla="*/ 41010 h 43065"/>
                  <a:gd name="connsiteX2" fmla="*/ 11430 w 64901"/>
                  <a:gd name="connsiteY2" fmla="*/ 21007 h 43065"/>
                  <a:gd name="connsiteX3" fmla="*/ 0 w 64901"/>
                  <a:gd name="connsiteY3" fmla="*/ 11482 h 43065"/>
                  <a:gd name="connsiteX4" fmla="*/ 32385 w 64901"/>
                  <a:gd name="connsiteY4" fmla="*/ 52 h 43065"/>
                  <a:gd name="connsiteX5" fmla="*/ 57150 w 64901"/>
                  <a:gd name="connsiteY5" fmla="*/ 13387 h 43065"/>
                  <a:gd name="connsiteX6" fmla="*/ 64770 w 64901"/>
                  <a:gd name="connsiteY6" fmla="*/ 23865 h 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01" h="43065">
                    <a:moveTo>
                      <a:pt x="64770" y="23865"/>
                    </a:moveTo>
                    <a:cubicBezTo>
                      <a:pt x="64770" y="23865"/>
                      <a:pt x="68580" y="50535"/>
                      <a:pt x="35243" y="41010"/>
                    </a:cubicBezTo>
                    <a:cubicBezTo>
                      <a:pt x="35243" y="41010"/>
                      <a:pt x="18098" y="36247"/>
                      <a:pt x="11430" y="21007"/>
                    </a:cubicBezTo>
                    <a:cubicBezTo>
                      <a:pt x="10477" y="18150"/>
                      <a:pt x="5715" y="12435"/>
                      <a:pt x="0" y="11482"/>
                    </a:cubicBezTo>
                    <a:cubicBezTo>
                      <a:pt x="0" y="11482"/>
                      <a:pt x="8573" y="-900"/>
                      <a:pt x="32385" y="52"/>
                    </a:cubicBezTo>
                    <a:cubicBezTo>
                      <a:pt x="42863" y="1005"/>
                      <a:pt x="54293" y="11482"/>
                      <a:pt x="57150" y="13387"/>
                    </a:cubicBezTo>
                    <a:cubicBezTo>
                      <a:pt x="60960" y="15292"/>
                      <a:pt x="56198" y="25770"/>
                      <a:pt x="64770" y="23865"/>
                    </a:cubicBezTo>
                    <a:close/>
                  </a:path>
                </a:pathLst>
              </a:custGeom>
              <a:solidFill>
                <a:srgbClr val="341C09"/>
              </a:solidFill>
              <a:ln w="9525" cap="flat">
                <a:noFill/>
                <a:prstDash val="solid"/>
                <a:miter/>
              </a:ln>
            </p:spPr>
            <p:txBody>
              <a:bodyPr rtlCol="0" anchor="ctr"/>
              <a:lstStyle/>
              <a:p>
                <a:endParaRPr lang="en-US"/>
              </a:p>
            </p:txBody>
          </p:sp>
          <p:sp>
            <p:nvSpPr>
              <p:cNvPr id="267" name="Freeform: Shape 1792">
                <a:extLst>
                  <a:ext uri="{FF2B5EF4-FFF2-40B4-BE49-F238E27FC236}">
                    <a16:creationId xmlns:a16="http://schemas.microsoft.com/office/drawing/2014/main" id="{8162135F-721A-A973-3A7D-3A0865649DE2}"/>
                  </a:ext>
                </a:extLst>
              </p:cNvPr>
              <p:cNvSpPr/>
              <p:nvPr/>
            </p:nvSpPr>
            <p:spPr>
              <a:xfrm>
                <a:off x="6086475" y="3663489"/>
                <a:ext cx="53460" cy="32905"/>
              </a:xfrm>
              <a:custGeom>
                <a:avLst/>
                <a:gdLst>
                  <a:gd name="connsiteX0" fmla="*/ 0 w 53460"/>
                  <a:gd name="connsiteY0" fmla="*/ 31258 h 32905"/>
                  <a:gd name="connsiteX1" fmla="*/ 40957 w 53460"/>
                  <a:gd name="connsiteY1" fmla="*/ 29353 h 32905"/>
                  <a:gd name="connsiteX2" fmla="*/ 52388 w 53460"/>
                  <a:gd name="connsiteY2" fmla="*/ 19828 h 32905"/>
                  <a:gd name="connsiteX3" fmla="*/ 23813 w 53460"/>
                  <a:gd name="connsiteY3" fmla="*/ 15065 h 32905"/>
                  <a:gd name="connsiteX4" fmla="*/ 28575 w 53460"/>
                  <a:gd name="connsiteY4" fmla="*/ 7445 h 32905"/>
                  <a:gd name="connsiteX5" fmla="*/ 32385 w 53460"/>
                  <a:gd name="connsiteY5" fmla="*/ 778 h 32905"/>
                  <a:gd name="connsiteX6" fmla="*/ 21907 w 53460"/>
                  <a:gd name="connsiteY6" fmla="*/ 3635 h 32905"/>
                  <a:gd name="connsiteX7" fmla="*/ 0 w 53460"/>
                  <a:gd name="connsiteY7" fmla="*/ 15065 h 32905"/>
                  <a:gd name="connsiteX8" fmla="*/ 0 w 53460"/>
                  <a:gd name="connsiteY8" fmla="*/ 31258 h 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0" h="32905">
                    <a:moveTo>
                      <a:pt x="0" y="31258"/>
                    </a:moveTo>
                    <a:cubicBezTo>
                      <a:pt x="0" y="31258"/>
                      <a:pt x="23813" y="36020"/>
                      <a:pt x="40957" y="29353"/>
                    </a:cubicBezTo>
                    <a:cubicBezTo>
                      <a:pt x="57150" y="22685"/>
                      <a:pt x="53340" y="21733"/>
                      <a:pt x="52388" y="19828"/>
                    </a:cubicBezTo>
                    <a:cubicBezTo>
                      <a:pt x="49530" y="14113"/>
                      <a:pt x="27623" y="16018"/>
                      <a:pt x="23813" y="15065"/>
                    </a:cubicBezTo>
                    <a:cubicBezTo>
                      <a:pt x="19050" y="13160"/>
                      <a:pt x="26670" y="10303"/>
                      <a:pt x="28575" y="7445"/>
                    </a:cubicBezTo>
                    <a:cubicBezTo>
                      <a:pt x="30480" y="4588"/>
                      <a:pt x="34290" y="1730"/>
                      <a:pt x="32385" y="778"/>
                    </a:cubicBezTo>
                    <a:cubicBezTo>
                      <a:pt x="31432" y="-175"/>
                      <a:pt x="27623" y="-1127"/>
                      <a:pt x="21907" y="3635"/>
                    </a:cubicBezTo>
                    <a:cubicBezTo>
                      <a:pt x="16193" y="8398"/>
                      <a:pt x="0" y="15065"/>
                      <a:pt x="0" y="15065"/>
                    </a:cubicBezTo>
                    <a:lnTo>
                      <a:pt x="0" y="31258"/>
                    </a:lnTo>
                    <a:close/>
                  </a:path>
                </a:pathLst>
              </a:custGeom>
              <a:solidFill>
                <a:srgbClr val="EFB185"/>
              </a:solidFill>
              <a:ln w="9525" cap="flat">
                <a:noFill/>
                <a:prstDash val="solid"/>
                <a:miter/>
              </a:ln>
            </p:spPr>
            <p:txBody>
              <a:bodyPr rtlCol="0" anchor="ctr"/>
              <a:lstStyle/>
              <a:p>
                <a:endParaRPr lang="en-US"/>
              </a:p>
            </p:txBody>
          </p:sp>
          <p:sp>
            <p:nvSpPr>
              <p:cNvPr id="268" name="Freeform: Shape 1793">
                <a:extLst>
                  <a:ext uri="{FF2B5EF4-FFF2-40B4-BE49-F238E27FC236}">
                    <a16:creationId xmlns:a16="http://schemas.microsoft.com/office/drawing/2014/main" id="{0027C288-9318-68EB-0FED-6BD4597B87FC}"/>
                  </a:ext>
                </a:extLst>
              </p:cNvPr>
              <p:cNvSpPr/>
              <p:nvPr/>
            </p:nvSpPr>
            <p:spPr>
              <a:xfrm>
                <a:off x="5987083" y="3667125"/>
                <a:ext cx="105106" cy="41101"/>
              </a:xfrm>
              <a:custGeom>
                <a:avLst/>
                <a:gdLst>
                  <a:gd name="connsiteX0" fmla="*/ 102249 w 105106"/>
                  <a:gd name="connsiteY0" fmla="*/ 8573 h 41101"/>
                  <a:gd name="connsiteX1" fmla="*/ 101296 w 105106"/>
                  <a:gd name="connsiteY1" fmla="*/ 19050 h 41101"/>
                  <a:gd name="connsiteX2" fmla="*/ 105106 w 105106"/>
                  <a:gd name="connsiteY2" fmla="*/ 31433 h 41101"/>
                  <a:gd name="connsiteX3" fmla="*/ 6046 w 105106"/>
                  <a:gd name="connsiteY3" fmla="*/ 38100 h 41101"/>
                  <a:gd name="connsiteX4" fmla="*/ 16524 w 105106"/>
                  <a:gd name="connsiteY4" fmla="*/ 0 h 41101"/>
                  <a:gd name="connsiteX5" fmla="*/ 102249 w 105106"/>
                  <a:gd name="connsiteY5" fmla="*/ 8573 h 4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6" h="41101">
                    <a:moveTo>
                      <a:pt x="102249" y="8573"/>
                    </a:moveTo>
                    <a:cubicBezTo>
                      <a:pt x="102249" y="8573"/>
                      <a:pt x="101296" y="13335"/>
                      <a:pt x="101296" y="19050"/>
                    </a:cubicBezTo>
                    <a:cubicBezTo>
                      <a:pt x="101296" y="26670"/>
                      <a:pt x="105106" y="31433"/>
                      <a:pt x="105106" y="31433"/>
                    </a:cubicBezTo>
                    <a:cubicBezTo>
                      <a:pt x="105106" y="31433"/>
                      <a:pt x="26049" y="47625"/>
                      <a:pt x="6046" y="38100"/>
                    </a:cubicBezTo>
                    <a:cubicBezTo>
                      <a:pt x="6046" y="38100"/>
                      <a:pt x="-13004" y="8573"/>
                      <a:pt x="16524" y="0"/>
                    </a:cubicBezTo>
                    <a:lnTo>
                      <a:pt x="102249" y="8573"/>
                    </a:lnTo>
                    <a:close/>
                  </a:path>
                </a:pathLst>
              </a:custGeom>
              <a:solidFill>
                <a:srgbClr val="779F29"/>
              </a:solidFill>
              <a:ln w="9525" cap="flat">
                <a:noFill/>
                <a:prstDash val="solid"/>
                <a:miter/>
              </a:ln>
            </p:spPr>
            <p:txBody>
              <a:bodyPr rtlCol="0" anchor="ctr"/>
              <a:lstStyle/>
              <a:p>
                <a:endParaRPr lang="en-US"/>
              </a:p>
            </p:txBody>
          </p:sp>
          <p:grpSp>
            <p:nvGrpSpPr>
              <p:cNvPr id="269" name="Graphic 1552">
                <a:extLst>
                  <a:ext uri="{FF2B5EF4-FFF2-40B4-BE49-F238E27FC236}">
                    <a16:creationId xmlns:a16="http://schemas.microsoft.com/office/drawing/2014/main" id="{6C3680B3-0F6F-3B0D-C89B-FA665068C674}"/>
                  </a:ext>
                </a:extLst>
              </p:cNvPr>
              <p:cNvGrpSpPr/>
              <p:nvPr/>
            </p:nvGrpSpPr>
            <p:grpSpPr>
              <a:xfrm>
                <a:off x="5938837" y="3691889"/>
                <a:ext cx="190500" cy="130492"/>
                <a:chOff x="5938837" y="3691889"/>
                <a:chExt cx="190500" cy="130492"/>
              </a:xfrm>
            </p:grpSpPr>
            <p:grpSp>
              <p:nvGrpSpPr>
                <p:cNvPr id="273" name="Graphic 1552">
                  <a:extLst>
                    <a:ext uri="{FF2B5EF4-FFF2-40B4-BE49-F238E27FC236}">
                      <a16:creationId xmlns:a16="http://schemas.microsoft.com/office/drawing/2014/main" id="{274F3840-8333-3B3F-E6D2-01815C4F3D68}"/>
                    </a:ext>
                  </a:extLst>
                </p:cNvPr>
                <p:cNvGrpSpPr/>
                <p:nvPr/>
              </p:nvGrpSpPr>
              <p:grpSpPr>
                <a:xfrm>
                  <a:off x="5938837" y="3726179"/>
                  <a:ext cx="168592" cy="96202"/>
                  <a:chOff x="5938837" y="3726179"/>
                  <a:chExt cx="168592" cy="96202"/>
                </a:xfrm>
              </p:grpSpPr>
              <p:sp>
                <p:nvSpPr>
                  <p:cNvPr id="279" name="Freeform: Shape 1804">
                    <a:extLst>
                      <a:ext uri="{FF2B5EF4-FFF2-40B4-BE49-F238E27FC236}">
                        <a16:creationId xmlns:a16="http://schemas.microsoft.com/office/drawing/2014/main" id="{CFAB1F9A-BB7B-D1EC-112E-5B419A2C126E}"/>
                      </a:ext>
                    </a:extLst>
                  </p:cNvPr>
                  <p:cNvSpPr/>
                  <p:nvPr/>
                </p:nvSpPr>
                <p:spPr>
                  <a:xfrm>
                    <a:off x="5938837" y="3776662"/>
                    <a:ext cx="59055" cy="45720"/>
                  </a:xfrm>
                  <a:custGeom>
                    <a:avLst/>
                    <a:gdLst>
                      <a:gd name="connsiteX0" fmla="*/ 0 w 59055"/>
                      <a:gd name="connsiteY0" fmla="*/ 0 h 45720"/>
                      <a:gd name="connsiteX1" fmla="*/ 0 w 59055"/>
                      <a:gd name="connsiteY1" fmla="*/ 4763 h 45720"/>
                      <a:gd name="connsiteX2" fmla="*/ 58102 w 59055"/>
                      <a:gd name="connsiteY2" fmla="*/ 45720 h 45720"/>
                      <a:gd name="connsiteX3" fmla="*/ 59055 w 59055"/>
                      <a:gd name="connsiteY3" fmla="*/ 41910 h 45720"/>
                    </a:gdLst>
                    <a:ahLst/>
                    <a:cxnLst>
                      <a:cxn ang="0">
                        <a:pos x="connsiteX0" y="connsiteY0"/>
                      </a:cxn>
                      <a:cxn ang="0">
                        <a:pos x="connsiteX1" y="connsiteY1"/>
                      </a:cxn>
                      <a:cxn ang="0">
                        <a:pos x="connsiteX2" y="connsiteY2"/>
                      </a:cxn>
                      <a:cxn ang="0">
                        <a:pos x="connsiteX3" y="connsiteY3"/>
                      </a:cxn>
                    </a:cxnLst>
                    <a:rect l="l" t="t" r="r" b="b"/>
                    <a:pathLst>
                      <a:path w="59055" h="45720">
                        <a:moveTo>
                          <a:pt x="0" y="0"/>
                        </a:moveTo>
                        <a:lnTo>
                          <a:pt x="0" y="4763"/>
                        </a:lnTo>
                        <a:lnTo>
                          <a:pt x="58102" y="45720"/>
                        </a:lnTo>
                        <a:lnTo>
                          <a:pt x="59055" y="41910"/>
                        </a:lnTo>
                        <a:close/>
                      </a:path>
                    </a:pathLst>
                  </a:custGeom>
                  <a:solidFill>
                    <a:srgbClr val="B4B9BC"/>
                  </a:solidFill>
                  <a:ln w="9525" cap="flat">
                    <a:noFill/>
                    <a:prstDash val="solid"/>
                    <a:miter/>
                  </a:ln>
                </p:spPr>
                <p:txBody>
                  <a:bodyPr rtlCol="0" anchor="ctr"/>
                  <a:lstStyle/>
                  <a:p>
                    <a:endParaRPr lang="en-US"/>
                  </a:p>
                </p:txBody>
              </p:sp>
              <p:sp>
                <p:nvSpPr>
                  <p:cNvPr id="280" name="Freeform: Shape 1805">
                    <a:extLst>
                      <a:ext uri="{FF2B5EF4-FFF2-40B4-BE49-F238E27FC236}">
                        <a16:creationId xmlns:a16="http://schemas.microsoft.com/office/drawing/2014/main" id="{C46E7E21-0C63-EB1E-391E-454FD91CDE4D}"/>
                      </a:ext>
                    </a:extLst>
                  </p:cNvPr>
                  <p:cNvSpPr/>
                  <p:nvPr/>
                </p:nvSpPr>
                <p:spPr>
                  <a:xfrm>
                    <a:off x="5996939" y="3768089"/>
                    <a:ext cx="110490" cy="54292"/>
                  </a:xfrm>
                  <a:custGeom>
                    <a:avLst/>
                    <a:gdLst>
                      <a:gd name="connsiteX0" fmla="*/ 953 w 110490"/>
                      <a:gd name="connsiteY0" fmla="*/ 50483 h 54292"/>
                      <a:gd name="connsiteX1" fmla="*/ 0 w 110490"/>
                      <a:gd name="connsiteY1" fmla="*/ 54293 h 54292"/>
                      <a:gd name="connsiteX2" fmla="*/ 109538 w 110490"/>
                      <a:gd name="connsiteY2" fmla="*/ 3810 h 54292"/>
                      <a:gd name="connsiteX3" fmla="*/ 110490 w 110490"/>
                      <a:gd name="connsiteY3" fmla="*/ 0 h 54292"/>
                    </a:gdLst>
                    <a:ahLst/>
                    <a:cxnLst>
                      <a:cxn ang="0">
                        <a:pos x="connsiteX0" y="connsiteY0"/>
                      </a:cxn>
                      <a:cxn ang="0">
                        <a:pos x="connsiteX1" y="connsiteY1"/>
                      </a:cxn>
                      <a:cxn ang="0">
                        <a:pos x="connsiteX2" y="connsiteY2"/>
                      </a:cxn>
                      <a:cxn ang="0">
                        <a:pos x="connsiteX3" y="connsiteY3"/>
                      </a:cxn>
                    </a:cxnLst>
                    <a:rect l="l" t="t" r="r" b="b"/>
                    <a:pathLst>
                      <a:path w="110490" h="54292">
                        <a:moveTo>
                          <a:pt x="953" y="50483"/>
                        </a:moveTo>
                        <a:lnTo>
                          <a:pt x="0" y="54293"/>
                        </a:lnTo>
                        <a:lnTo>
                          <a:pt x="109538" y="3810"/>
                        </a:lnTo>
                        <a:lnTo>
                          <a:pt x="110490" y="0"/>
                        </a:lnTo>
                        <a:close/>
                      </a:path>
                    </a:pathLst>
                  </a:custGeom>
                  <a:solidFill>
                    <a:srgbClr val="7D8183"/>
                  </a:solidFill>
                  <a:ln w="9525" cap="flat">
                    <a:noFill/>
                    <a:prstDash val="solid"/>
                    <a:miter/>
                  </a:ln>
                </p:spPr>
                <p:txBody>
                  <a:bodyPr rtlCol="0" anchor="ctr"/>
                  <a:lstStyle/>
                  <a:p>
                    <a:endParaRPr lang="en-US"/>
                  </a:p>
                </p:txBody>
              </p:sp>
              <p:sp>
                <p:nvSpPr>
                  <p:cNvPr id="281" name="Freeform: Shape 1806">
                    <a:extLst>
                      <a:ext uri="{FF2B5EF4-FFF2-40B4-BE49-F238E27FC236}">
                        <a16:creationId xmlns:a16="http://schemas.microsoft.com/office/drawing/2014/main" id="{4C8F034E-4C65-1076-6033-D7A916B0C7EB}"/>
                      </a:ext>
                    </a:extLst>
                  </p:cNvPr>
                  <p:cNvSpPr/>
                  <p:nvPr/>
                </p:nvSpPr>
                <p:spPr>
                  <a:xfrm>
                    <a:off x="5938837" y="3726179"/>
                    <a:ext cx="168592" cy="92392"/>
                  </a:xfrm>
                  <a:custGeom>
                    <a:avLst/>
                    <a:gdLst>
                      <a:gd name="connsiteX0" fmla="*/ 0 w 168592"/>
                      <a:gd name="connsiteY0" fmla="*/ 50483 h 92392"/>
                      <a:gd name="connsiteX1" fmla="*/ 59055 w 168592"/>
                      <a:gd name="connsiteY1" fmla="*/ 92393 h 92392"/>
                      <a:gd name="connsiteX2" fmla="*/ 168593 w 168592"/>
                      <a:gd name="connsiteY2" fmla="*/ 41910 h 92392"/>
                      <a:gd name="connsiteX3" fmla="*/ 109538 w 168592"/>
                      <a:gd name="connsiteY3" fmla="*/ 0 h 92392"/>
                    </a:gdLst>
                    <a:ahLst/>
                    <a:cxnLst>
                      <a:cxn ang="0">
                        <a:pos x="connsiteX0" y="connsiteY0"/>
                      </a:cxn>
                      <a:cxn ang="0">
                        <a:pos x="connsiteX1" y="connsiteY1"/>
                      </a:cxn>
                      <a:cxn ang="0">
                        <a:pos x="connsiteX2" y="connsiteY2"/>
                      </a:cxn>
                      <a:cxn ang="0">
                        <a:pos x="connsiteX3" y="connsiteY3"/>
                      </a:cxn>
                    </a:cxnLst>
                    <a:rect l="l" t="t" r="r" b="b"/>
                    <a:pathLst>
                      <a:path w="168592" h="92392">
                        <a:moveTo>
                          <a:pt x="0" y="50483"/>
                        </a:moveTo>
                        <a:lnTo>
                          <a:pt x="59055" y="92393"/>
                        </a:lnTo>
                        <a:lnTo>
                          <a:pt x="168593" y="41910"/>
                        </a:lnTo>
                        <a:lnTo>
                          <a:pt x="109538" y="0"/>
                        </a:lnTo>
                        <a:close/>
                      </a:path>
                    </a:pathLst>
                  </a:custGeom>
                  <a:solidFill>
                    <a:srgbClr val="E3E5E5"/>
                  </a:solidFill>
                  <a:ln w="9525" cap="flat">
                    <a:noFill/>
                    <a:prstDash val="solid"/>
                    <a:miter/>
                  </a:ln>
                </p:spPr>
                <p:txBody>
                  <a:bodyPr rtlCol="0" anchor="ctr"/>
                  <a:lstStyle/>
                  <a:p>
                    <a:endParaRPr lang="en-US"/>
                  </a:p>
                </p:txBody>
              </p:sp>
            </p:grpSp>
            <p:grpSp>
              <p:nvGrpSpPr>
                <p:cNvPr id="274" name="Graphic 1552">
                  <a:extLst>
                    <a:ext uri="{FF2B5EF4-FFF2-40B4-BE49-F238E27FC236}">
                      <a16:creationId xmlns:a16="http://schemas.microsoft.com/office/drawing/2014/main" id="{0A3C22EC-3C3A-00EE-D141-F7AA7B71907A}"/>
                    </a:ext>
                  </a:extLst>
                </p:cNvPr>
                <p:cNvGrpSpPr/>
                <p:nvPr/>
              </p:nvGrpSpPr>
              <p:grpSpPr>
                <a:xfrm>
                  <a:off x="5992177" y="3691889"/>
                  <a:ext cx="137160" cy="130492"/>
                  <a:chOff x="5992177" y="3691889"/>
                  <a:chExt cx="137160" cy="130492"/>
                </a:xfrm>
              </p:grpSpPr>
              <p:sp>
                <p:nvSpPr>
                  <p:cNvPr id="275" name="Freeform: Shape 1800">
                    <a:extLst>
                      <a:ext uri="{FF2B5EF4-FFF2-40B4-BE49-F238E27FC236}">
                        <a16:creationId xmlns:a16="http://schemas.microsoft.com/office/drawing/2014/main" id="{887455A1-8C3E-CCFB-C4FB-E30185EEC280}"/>
                      </a:ext>
                    </a:extLst>
                  </p:cNvPr>
                  <p:cNvSpPr/>
                  <p:nvPr/>
                </p:nvSpPr>
                <p:spPr>
                  <a:xfrm>
                    <a:off x="5992177" y="3745229"/>
                    <a:ext cx="22860" cy="77152"/>
                  </a:xfrm>
                  <a:custGeom>
                    <a:avLst/>
                    <a:gdLst>
                      <a:gd name="connsiteX0" fmla="*/ 22860 w 22860"/>
                      <a:gd name="connsiteY0" fmla="*/ 3810 h 77152"/>
                      <a:gd name="connsiteX1" fmla="*/ 18098 w 22860"/>
                      <a:gd name="connsiteY1" fmla="*/ 0 h 77152"/>
                      <a:gd name="connsiteX2" fmla="*/ 0 w 22860"/>
                      <a:gd name="connsiteY2" fmla="*/ 73343 h 77152"/>
                      <a:gd name="connsiteX3" fmla="*/ 4763 w 22860"/>
                      <a:gd name="connsiteY3" fmla="*/ 77153 h 77152"/>
                    </a:gdLst>
                    <a:ahLst/>
                    <a:cxnLst>
                      <a:cxn ang="0">
                        <a:pos x="connsiteX0" y="connsiteY0"/>
                      </a:cxn>
                      <a:cxn ang="0">
                        <a:pos x="connsiteX1" y="connsiteY1"/>
                      </a:cxn>
                      <a:cxn ang="0">
                        <a:pos x="connsiteX2" y="connsiteY2"/>
                      </a:cxn>
                      <a:cxn ang="0">
                        <a:pos x="connsiteX3" y="connsiteY3"/>
                      </a:cxn>
                    </a:cxnLst>
                    <a:rect l="l" t="t" r="r" b="b"/>
                    <a:pathLst>
                      <a:path w="22860" h="77152">
                        <a:moveTo>
                          <a:pt x="22860" y="3810"/>
                        </a:moveTo>
                        <a:lnTo>
                          <a:pt x="18098" y="0"/>
                        </a:lnTo>
                        <a:lnTo>
                          <a:pt x="0" y="73343"/>
                        </a:lnTo>
                        <a:lnTo>
                          <a:pt x="4763" y="77153"/>
                        </a:lnTo>
                        <a:close/>
                      </a:path>
                    </a:pathLst>
                  </a:custGeom>
                  <a:solidFill>
                    <a:srgbClr val="BDBBBB"/>
                  </a:solidFill>
                  <a:ln w="9525" cap="flat">
                    <a:noFill/>
                    <a:prstDash val="solid"/>
                    <a:miter/>
                  </a:ln>
                </p:spPr>
                <p:txBody>
                  <a:bodyPr rtlCol="0" anchor="ctr"/>
                  <a:lstStyle/>
                  <a:p>
                    <a:endParaRPr lang="en-US"/>
                  </a:p>
                </p:txBody>
              </p:sp>
              <p:sp>
                <p:nvSpPr>
                  <p:cNvPr id="276" name="Freeform: Shape 1801">
                    <a:extLst>
                      <a:ext uri="{FF2B5EF4-FFF2-40B4-BE49-F238E27FC236}">
                        <a16:creationId xmlns:a16="http://schemas.microsoft.com/office/drawing/2014/main" id="{88F388F6-BFA1-E292-B7DB-2336589D020D}"/>
                      </a:ext>
                    </a:extLst>
                  </p:cNvPr>
                  <p:cNvSpPr/>
                  <p:nvPr/>
                </p:nvSpPr>
                <p:spPr>
                  <a:xfrm>
                    <a:off x="6010275" y="3691889"/>
                    <a:ext cx="119062" cy="57150"/>
                  </a:xfrm>
                  <a:custGeom>
                    <a:avLst/>
                    <a:gdLst>
                      <a:gd name="connsiteX0" fmla="*/ 119063 w 119062"/>
                      <a:gd name="connsiteY0" fmla="*/ 4763 h 57150"/>
                      <a:gd name="connsiteX1" fmla="*/ 115252 w 119062"/>
                      <a:gd name="connsiteY1" fmla="*/ 0 h 57150"/>
                      <a:gd name="connsiteX2" fmla="*/ 0 w 119062"/>
                      <a:gd name="connsiteY2" fmla="*/ 53340 h 57150"/>
                      <a:gd name="connsiteX3" fmla="*/ 4763 w 119062"/>
                      <a:gd name="connsiteY3" fmla="*/ 57150 h 57150"/>
                    </a:gdLst>
                    <a:ahLst/>
                    <a:cxnLst>
                      <a:cxn ang="0">
                        <a:pos x="connsiteX0" y="connsiteY0"/>
                      </a:cxn>
                      <a:cxn ang="0">
                        <a:pos x="connsiteX1" y="connsiteY1"/>
                      </a:cxn>
                      <a:cxn ang="0">
                        <a:pos x="connsiteX2" y="connsiteY2"/>
                      </a:cxn>
                      <a:cxn ang="0">
                        <a:pos x="connsiteX3" y="connsiteY3"/>
                      </a:cxn>
                    </a:cxnLst>
                    <a:rect l="l" t="t" r="r" b="b"/>
                    <a:pathLst>
                      <a:path w="119062" h="57150">
                        <a:moveTo>
                          <a:pt x="119063" y="4763"/>
                        </a:moveTo>
                        <a:lnTo>
                          <a:pt x="115252" y="0"/>
                        </a:lnTo>
                        <a:lnTo>
                          <a:pt x="0" y="53340"/>
                        </a:lnTo>
                        <a:lnTo>
                          <a:pt x="4763" y="57150"/>
                        </a:lnTo>
                        <a:close/>
                      </a:path>
                    </a:pathLst>
                  </a:custGeom>
                  <a:solidFill>
                    <a:srgbClr val="D2D0D0"/>
                  </a:solidFill>
                  <a:ln w="9525" cap="flat">
                    <a:noFill/>
                    <a:prstDash val="solid"/>
                    <a:miter/>
                  </a:ln>
                </p:spPr>
                <p:txBody>
                  <a:bodyPr rtlCol="0" anchor="ctr"/>
                  <a:lstStyle/>
                  <a:p>
                    <a:endParaRPr lang="en-US"/>
                  </a:p>
                </p:txBody>
              </p:sp>
              <p:sp>
                <p:nvSpPr>
                  <p:cNvPr id="277" name="Freeform: Shape 1802">
                    <a:extLst>
                      <a:ext uri="{FF2B5EF4-FFF2-40B4-BE49-F238E27FC236}">
                        <a16:creationId xmlns:a16="http://schemas.microsoft.com/office/drawing/2014/main" id="{3E99AC6F-5936-7762-3D2A-73CD58BCC2D1}"/>
                      </a:ext>
                    </a:extLst>
                  </p:cNvPr>
                  <p:cNvSpPr/>
                  <p:nvPr/>
                </p:nvSpPr>
                <p:spPr>
                  <a:xfrm>
                    <a:off x="5996939" y="3696652"/>
                    <a:ext cx="132397" cy="125730"/>
                  </a:xfrm>
                  <a:custGeom>
                    <a:avLst/>
                    <a:gdLst>
                      <a:gd name="connsiteX0" fmla="*/ 18098 w 132397"/>
                      <a:gd name="connsiteY0" fmla="*/ 52388 h 125730"/>
                      <a:gd name="connsiteX1" fmla="*/ 0 w 132397"/>
                      <a:gd name="connsiteY1" fmla="*/ 125730 h 125730"/>
                      <a:gd name="connsiteX2" fmla="*/ 114300 w 132397"/>
                      <a:gd name="connsiteY2" fmla="*/ 73343 h 125730"/>
                      <a:gd name="connsiteX3" fmla="*/ 132398 w 132397"/>
                      <a:gd name="connsiteY3" fmla="*/ 0 h 125730"/>
                    </a:gdLst>
                    <a:ahLst/>
                    <a:cxnLst>
                      <a:cxn ang="0">
                        <a:pos x="connsiteX0" y="connsiteY0"/>
                      </a:cxn>
                      <a:cxn ang="0">
                        <a:pos x="connsiteX1" y="connsiteY1"/>
                      </a:cxn>
                      <a:cxn ang="0">
                        <a:pos x="connsiteX2" y="connsiteY2"/>
                      </a:cxn>
                      <a:cxn ang="0">
                        <a:pos x="connsiteX3" y="connsiteY3"/>
                      </a:cxn>
                    </a:cxnLst>
                    <a:rect l="l" t="t" r="r" b="b"/>
                    <a:pathLst>
                      <a:path w="132397" h="125730">
                        <a:moveTo>
                          <a:pt x="18098" y="52388"/>
                        </a:moveTo>
                        <a:lnTo>
                          <a:pt x="0" y="125730"/>
                        </a:lnTo>
                        <a:lnTo>
                          <a:pt x="114300" y="73343"/>
                        </a:lnTo>
                        <a:lnTo>
                          <a:pt x="132398" y="0"/>
                        </a:lnTo>
                        <a:close/>
                      </a:path>
                    </a:pathLst>
                  </a:custGeom>
                  <a:solidFill>
                    <a:srgbClr val="D5DFE6"/>
                  </a:solidFill>
                  <a:ln w="9525" cap="flat">
                    <a:noFill/>
                    <a:prstDash val="solid"/>
                    <a:miter/>
                  </a:ln>
                </p:spPr>
                <p:txBody>
                  <a:bodyPr rtlCol="0" anchor="ctr"/>
                  <a:lstStyle/>
                  <a:p>
                    <a:endParaRPr lang="en-US"/>
                  </a:p>
                </p:txBody>
              </p:sp>
              <p:sp>
                <p:nvSpPr>
                  <p:cNvPr id="278" name="Freeform: Shape 1803">
                    <a:extLst>
                      <a:ext uri="{FF2B5EF4-FFF2-40B4-BE49-F238E27FC236}">
                        <a16:creationId xmlns:a16="http://schemas.microsoft.com/office/drawing/2014/main" id="{C8A35399-3509-2C88-7E82-D9E3A17409FB}"/>
                      </a:ext>
                    </a:extLst>
                  </p:cNvPr>
                  <p:cNvSpPr/>
                  <p:nvPr/>
                </p:nvSpPr>
                <p:spPr>
                  <a:xfrm>
                    <a:off x="6015037" y="3696652"/>
                    <a:ext cx="114300" cy="73342"/>
                  </a:xfrm>
                  <a:custGeom>
                    <a:avLst/>
                    <a:gdLst>
                      <a:gd name="connsiteX0" fmla="*/ 0 w 114300"/>
                      <a:gd name="connsiteY0" fmla="*/ 52388 h 73342"/>
                      <a:gd name="connsiteX1" fmla="*/ 0 w 114300"/>
                      <a:gd name="connsiteY1" fmla="*/ 52388 h 73342"/>
                      <a:gd name="connsiteX2" fmla="*/ 96202 w 114300"/>
                      <a:gd name="connsiteY2" fmla="*/ 73343 h 73342"/>
                      <a:gd name="connsiteX3" fmla="*/ 114300 w 114300"/>
                      <a:gd name="connsiteY3" fmla="*/ 0 h 73342"/>
                    </a:gdLst>
                    <a:ahLst/>
                    <a:cxnLst>
                      <a:cxn ang="0">
                        <a:pos x="connsiteX0" y="connsiteY0"/>
                      </a:cxn>
                      <a:cxn ang="0">
                        <a:pos x="connsiteX1" y="connsiteY1"/>
                      </a:cxn>
                      <a:cxn ang="0">
                        <a:pos x="connsiteX2" y="connsiteY2"/>
                      </a:cxn>
                      <a:cxn ang="0">
                        <a:pos x="connsiteX3" y="connsiteY3"/>
                      </a:cxn>
                    </a:cxnLst>
                    <a:rect l="l" t="t" r="r" b="b"/>
                    <a:pathLst>
                      <a:path w="114300" h="73342">
                        <a:moveTo>
                          <a:pt x="0" y="52388"/>
                        </a:moveTo>
                        <a:lnTo>
                          <a:pt x="0" y="52388"/>
                        </a:lnTo>
                        <a:lnTo>
                          <a:pt x="96202" y="73343"/>
                        </a:lnTo>
                        <a:lnTo>
                          <a:pt x="114300" y="0"/>
                        </a:lnTo>
                        <a:close/>
                      </a:path>
                    </a:pathLst>
                  </a:custGeom>
                  <a:solidFill>
                    <a:srgbClr val="E9F0F4"/>
                  </a:solidFill>
                  <a:ln w="9525" cap="flat">
                    <a:noFill/>
                    <a:prstDash val="solid"/>
                    <a:miter/>
                  </a:ln>
                </p:spPr>
                <p:txBody>
                  <a:bodyPr rtlCol="0" anchor="ctr"/>
                  <a:lstStyle/>
                  <a:p>
                    <a:endParaRPr lang="en-US"/>
                  </a:p>
                </p:txBody>
              </p:sp>
            </p:grpSp>
          </p:grpSp>
          <p:sp>
            <p:nvSpPr>
              <p:cNvPr id="270" name="Freeform: Shape 1795">
                <a:extLst>
                  <a:ext uri="{FF2B5EF4-FFF2-40B4-BE49-F238E27FC236}">
                    <a16:creationId xmlns:a16="http://schemas.microsoft.com/office/drawing/2014/main" id="{3FF11686-13E9-3136-6751-4A5B8CA754C5}"/>
                  </a:ext>
                </a:extLst>
              </p:cNvPr>
              <p:cNvSpPr/>
              <p:nvPr/>
            </p:nvSpPr>
            <p:spPr>
              <a:xfrm>
                <a:off x="5968625" y="3748948"/>
                <a:ext cx="56889" cy="34106"/>
              </a:xfrm>
              <a:custGeom>
                <a:avLst/>
                <a:gdLst>
                  <a:gd name="connsiteX0" fmla="*/ 3550 w 56889"/>
                  <a:gd name="connsiteY0" fmla="*/ 16284 h 34106"/>
                  <a:gd name="connsiteX1" fmla="*/ 56890 w 56889"/>
                  <a:gd name="connsiteY1" fmla="*/ 33429 h 34106"/>
                  <a:gd name="connsiteX2" fmla="*/ 45460 w 56889"/>
                  <a:gd name="connsiteY2" fmla="*/ 23904 h 34106"/>
                  <a:gd name="connsiteX3" fmla="*/ 29268 w 56889"/>
                  <a:gd name="connsiteY3" fmla="*/ 11522 h 34106"/>
                  <a:gd name="connsiteX4" fmla="*/ 42602 w 56889"/>
                  <a:gd name="connsiteY4" fmla="*/ 9617 h 34106"/>
                  <a:gd name="connsiteX5" fmla="*/ 41650 w 56889"/>
                  <a:gd name="connsiteY5" fmla="*/ 2949 h 34106"/>
                  <a:gd name="connsiteX6" fmla="*/ 5455 w 56889"/>
                  <a:gd name="connsiteY6" fmla="*/ 1044 h 34106"/>
                  <a:gd name="connsiteX7" fmla="*/ 3550 w 56889"/>
                  <a:gd name="connsiteY7" fmla="*/ 16284 h 3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89" h="34106">
                    <a:moveTo>
                      <a:pt x="3550" y="16284"/>
                    </a:moveTo>
                    <a:cubicBezTo>
                      <a:pt x="3550" y="16284"/>
                      <a:pt x="30220" y="38192"/>
                      <a:pt x="56890" y="33429"/>
                    </a:cubicBezTo>
                    <a:cubicBezTo>
                      <a:pt x="56890" y="33429"/>
                      <a:pt x="56890" y="26762"/>
                      <a:pt x="45460" y="23904"/>
                    </a:cubicBezTo>
                    <a:cubicBezTo>
                      <a:pt x="34030" y="21047"/>
                      <a:pt x="29268" y="12474"/>
                      <a:pt x="29268" y="11522"/>
                    </a:cubicBezTo>
                    <a:cubicBezTo>
                      <a:pt x="29268" y="10569"/>
                      <a:pt x="38793" y="9617"/>
                      <a:pt x="42602" y="9617"/>
                    </a:cubicBezTo>
                    <a:cubicBezTo>
                      <a:pt x="46413" y="9617"/>
                      <a:pt x="51175" y="3902"/>
                      <a:pt x="41650" y="2949"/>
                    </a:cubicBezTo>
                    <a:cubicBezTo>
                      <a:pt x="32125" y="1997"/>
                      <a:pt x="14980" y="-1813"/>
                      <a:pt x="5455" y="1044"/>
                    </a:cubicBezTo>
                    <a:cubicBezTo>
                      <a:pt x="4502" y="92"/>
                      <a:pt x="-5023" y="10569"/>
                      <a:pt x="3550" y="16284"/>
                    </a:cubicBezTo>
                    <a:close/>
                  </a:path>
                </a:pathLst>
              </a:custGeom>
              <a:solidFill>
                <a:srgbClr val="EFB185"/>
              </a:solidFill>
              <a:ln w="9525" cap="flat">
                <a:noFill/>
                <a:prstDash val="solid"/>
                <a:miter/>
              </a:ln>
            </p:spPr>
            <p:txBody>
              <a:bodyPr rtlCol="0" anchor="ctr"/>
              <a:lstStyle/>
              <a:p>
                <a:endParaRPr lang="en-US"/>
              </a:p>
            </p:txBody>
          </p:sp>
          <p:sp>
            <p:nvSpPr>
              <p:cNvPr id="271" name="Freeform: Shape 1796">
                <a:extLst>
                  <a:ext uri="{FF2B5EF4-FFF2-40B4-BE49-F238E27FC236}">
                    <a16:creationId xmlns:a16="http://schemas.microsoft.com/office/drawing/2014/main" id="{649D6589-8219-A4EA-151B-D12FAD367B38}"/>
                  </a:ext>
                </a:extLst>
              </p:cNvPr>
              <p:cNvSpPr/>
              <p:nvPr/>
            </p:nvSpPr>
            <p:spPr>
              <a:xfrm>
                <a:off x="5851782" y="3590772"/>
                <a:ext cx="125154" cy="180174"/>
              </a:xfrm>
              <a:custGeom>
                <a:avLst/>
                <a:gdLst>
                  <a:gd name="connsiteX0" fmla="*/ 29905 w 125154"/>
                  <a:gd name="connsiteY0" fmla="*/ 152 h 180174"/>
                  <a:gd name="connsiteX1" fmla="*/ 7045 w 125154"/>
                  <a:gd name="connsiteY1" fmla="*/ 16345 h 180174"/>
                  <a:gd name="connsiteX2" fmla="*/ 8950 w 125154"/>
                  <a:gd name="connsiteY2" fmla="*/ 145885 h 180174"/>
                  <a:gd name="connsiteX3" fmla="*/ 122297 w 125154"/>
                  <a:gd name="connsiteY3" fmla="*/ 180175 h 180174"/>
                  <a:gd name="connsiteX4" fmla="*/ 125155 w 125154"/>
                  <a:gd name="connsiteY4" fmla="*/ 152552 h 180174"/>
                  <a:gd name="connsiteX5" fmla="*/ 40382 w 125154"/>
                  <a:gd name="connsiteY5" fmla="*/ 117310 h 180174"/>
                  <a:gd name="connsiteX6" fmla="*/ 29905 w 125154"/>
                  <a:gd name="connsiteY6" fmla="*/ 152 h 18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154" h="180174">
                    <a:moveTo>
                      <a:pt x="29905" y="152"/>
                    </a:moveTo>
                    <a:cubicBezTo>
                      <a:pt x="29905" y="152"/>
                      <a:pt x="12760" y="-2705"/>
                      <a:pt x="7045" y="16345"/>
                    </a:cubicBezTo>
                    <a:cubicBezTo>
                      <a:pt x="1330" y="35395"/>
                      <a:pt x="-6290" y="123977"/>
                      <a:pt x="8950" y="145885"/>
                    </a:cubicBezTo>
                    <a:cubicBezTo>
                      <a:pt x="24190" y="168745"/>
                      <a:pt x="122297" y="180175"/>
                      <a:pt x="122297" y="180175"/>
                    </a:cubicBezTo>
                    <a:cubicBezTo>
                      <a:pt x="115630" y="164935"/>
                      <a:pt x="125155" y="152552"/>
                      <a:pt x="125155" y="152552"/>
                    </a:cubicBezTo>
                    <a:lnTo>
                      <a:pt x="40382" y="117310"/>
                    </a:lnTo>
                    <a:cubicBezTo>
                      <a:pt x="40382" y="117310"/>
                      <a:pt x="60385" y="4915"/>
                      <a:pt x="29905" y="152"/>
                    </a:cubicBezTo>
                    <a:close/>
                  </a:path>
                </a:pathLst>
              </a:custGeom>
              <a:solidFill>
                <a:srgbClr val="779F29"/>
              </a:solidFill>
              <a:ln w="9525" cap="flat">
                <a:noFill/>
                <a:prstDash val="solid"/>
                <a:miter/>
              </a:ln>
            </p:spPr>
            <p:txBody>
              <a:bodyPr rtlCol="0" anchor="ctr"/>
              <a:lstStyle/>
              <a:p>
                <a:endParaRPr lang="en-US"/>
              </a:p>
            </p:txBody>
          </p:sp>
          <p:sp>
            <p:nvSpPr>
              <p:cNvPr id="272" name="Freeform: Shape 1797">
                <a:extLst>
                  <a:ext uri="{FF2B5EF4-FFF2-40B4-BE49-F238E27FC236}">
                    <a16:creationId xmlns:a16="http://schemas.microsoft.com/office/drawing/2014/main" id="{F717590C-71A6-8CBD-55E4-B79F9ABBC9A2}"/>
                  </a:ext>
                </a:extLst>
              </p:cNvPr>
              <p:cNvSpPr/>
              <p:nvPr/>
            </p:nvSpPr>
            <p:spPr>
              <a:xfrm>
                <a:off x="5883555" y="3599497"/>
                <a:ext cx="93382" cy="153352"/>
              </a:xfrm>
              <a:custGeom>
                <a:avLst/>
                <a:gdLst>
                  <a:gd name="connsiteX0" fmla="*/ 8610 w 93382"/>
                  <a:gd name="connsiteY0" fmla="*/ 108585 h 153352"/>
                  <a:gd name="connsiteX1" fmla="*/ 93382 w 93382"/>
                  <a:gd name="connsiteY1" fmla="*/ 143827 h 153352"/>
                  <a:gd name="connsiteX2" fmla="*/ 88620 w 93382"/>
                  <a:gd name="connsiteY2" fmla="*/ 153352 h 153352"/>
                  <a:gd name="connsiteX3" fmla="*/ 37 w 93382"/>
                  <a:gd name="connsiteY3" fmla="*/ 120967 h 153352"/>
                  <a:gd name="connsiteX4" fmla="*/ 9562 w 93382"/>
                  <a:gd name="connsiteY4" fmla="*/ 0 h 153352"/>
                  <a:gd name="connsiteX5" fmla="*/ 12420 w 93382"/>
                  <a:gd name="connsiteY5" fmla="*/ 9525 h 153352"/>
                  <a:gd name="connsiteX6" fmla="*/ 8610 w 93382"/>
                  <a:gd name="connsiteY6" fmla="*/ 108585 h 15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82" h="153352">
                    <a:moveTo>
                      <a:pt x="8610" y="108585"/>
                    </a:moveTo>
                    <a:lnTo>
                      <a:pt x="93382" y="143827"/>
                    </a:lnTo>
                    <a:cubicBezTo>
                      <a:pt x="93382" y="143827"/>
                      <a:pt x="90525" y="147638"/>
                      <a:pt x="88620" y="153352"/>
                    </a:cubicBezTo>
                    <a:cubicBezTo>
                      <a:pt x="69570" y="147638"/>
                      <a:pt x="-1868" y="136207"/>
                      <a:pt x="37" y="120967"/>
                    </a:cubicBezTo>
                    <a:cubicBezTo>
                      <a:pt x="8610" y="41910"/>
                      <a:pt x="9562" y="0"/>
                      <a:pt x="9562" y="0"/>
                    </a:cubicBezTo>
                    <a:lnTo>
                      <a:pt x="12420" y="9525"/>
                    </a:lnTo>
                    <a:cubicBezTo>
                      <a:pt x="20040" y="43815"/>
                      <a:pt x="8610" y="108585"/>
                      <a:pt x="8610" y="108585"/>
                    </a:cubicBezTo>
                    <a:close/>
                  </a:path>
                </a:pathLst>
              </a:custGeom>
              <a:solidFill>
                <a:srgbClr val="8CB230"/>
              </a:solidFill>
              <a:ln w="9525" cap="flat">
                <a:noFill/>
                <a:prstDash val="solid"/>
                <a:miter/>
              </a:ln>
            </p:spPr>
            <p:txBody>
              <a:bodyPr rtlCol="0" anchor="ctr"/>
              <a:lstStyle/>
              <a:p>
                <a:endParaRPr lang="en-US"/>
              </a:p>
            </p:txBody>
          </p:sp>
        </p:grpSp>
      </p:grpSp>
      <p:grpSp>
        <p:nvGrpSpPr>
          <p:cNvPr id="365" name="Group 364">
            <a:extLst>
              <a:ext uri="{FF2B5EF4-FFF2-40B4-BE49-F238E27FC236}">
                <a16:creationId xmlns:a16="http://schemas.microsoft.com/office/drawing/2014/main" id="{78A60D3F-5CDC-4964-B1A2-37DAF1566EBD}"/>
              </a:ext>
            </a:extLst>
          </p:cNvPr>
          <p:cNvGrpSpPr/>
          <p:nvPr/>
        </p:nvGrpSpPr>
        <p:grpSpPr>
          <a:xfrm>
            <a:off x="7973801" y="2998534"/>
            <a:ext cx="1121338" cy="1090450"/>
            <a:chOff x="4412975" y="1790086"/>
            <a:chExt cx="2146182" cy="2087064"/>
          </a:xfrm>
        </p:grpSpPr>
        <p:grpSp>
          <p:nvGrpSpPr>
            <p:cNvPr id="366" name="Group 365">
              <a:extLst>
                <a:ext uri="{FF2B5EF4-FFF2-40B4-BE49-F238E27FC236}">
                  <a16:creationId xmlns:a16="http://schemas.microsoft.com/office/drawing/2014/main" id="{585E3112-55EA-761E-B402-88090FEEA4D4}"/>
                </a:ext>
              </a:extLst>
            </p:cNvPr>
            <p:cNvGrpSpPr/>
            <p:nvPr/>
          </p:nvGrpSpPr>
          <p:grpSpPr>
            <a:xfrm>
              <a:off x="4412975" y="1790086"/>
              <a:ext cx="1986522" cy="2039838"/>
              <a:chOff x="4412975" y="1790086"/>
              <a:chExt cx="1986522" cy="2039838"/>
            </a:xfrm>
          </p:grpSpPr>
          <p:sp>
            <p:nvSpPr>
              <p:cNvPr id="393" name="Freeform: Shape 1957">
                <a:extLst>
                  <a:ext uri="{FF2B5EF4-FFF2-40B4-BE49-F238E27FC236}">
                    <a16:creationId xmlns:a16="http://schemas.microsoft.com/office/drawing/2014/main" id="{62D9C888-A7B2-59E3-90C7-74F55CD621C6}"/>
                  </a:ext>
                </a:extLst>
              </p:cNvPr>
              <p:cNvSpPr/>
              <p:nvPr/>
            </p:nvSpPr>
            <p:spPr>
              <a:xfrm>
                <a:off x="4412975" y="2656290"/>
                <a:ext cx="1977683" cy="1157882"/>
              </a:xfrm>
              <a:custGeom>
                <a:avLst/>
                <a:gdLst>
                  <a:gd name="connsiteX0" fmla="*/ 0 w 852487"/>
                  <a:gd name="connsiteY0" fmla="*/ 349568 h 499109"/>
                  <a:gd name="connsiteX1" fmla="*/ 258128 w 852487"/>
                  <a:gd name="connsiteY1" fmla="*/ 499110 h 499109"/>
                  <a:gd name="connsiteX2" fmla="*/ 852488 w 852487"/>
                  <a:gd name="connsiteY2" fmla="*/ 155258 h 499109"/>
                  <a:gd name="connsiteX3" fmla="*/ 588645 w 852487"/>
                  <a:gd name="connsiteY3" fmla="*/ 0 h 499109"/>
                </a:gdLst>
                <a:ahLst/>
                <a:cxnLst>
                  <a:cxn ang="0">
                    <a:pos x="connsiteX0" y="connsiteY0"/>
                  </a:cxn>
                  <a:cxn ang="0">
                    <a:pos x="connsiteX1" y="connsiteY1"/>
                  </a:cxn>
                  <a:cxn ang="0">
                    <a:pos x="connsiteX2" y="connsiteY2"/>
                  </a:cxn>
                  <a:cxn ang="0">
                    <a:pos x="connsiteX3" y="connsiteY3"/>
                  </a:cxn>
                </a:cxnLst>
                <a:rect l="l" t="t" r="r" b="b"/>
                <a:pathLst>
                  <a:path w="852487" h="499109">
                    <a:moveTo>
                      <a:pt x="0" y="349568"/>
                    </a:moveTo>
                    <a:lnTo>
                      <a:pt x="258128" y="499110"/>
                    </a:lnTo>
                    <a:lnTo>
                      <a:pt x="852488" y="155258"/>
                    </a:lnTo>
                    <a:lnTo>
                      <a:pt x="588645" y="0"/>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394" name="Freeform: Shape 1958">
                <a:extLst>
                  <a:ext uri="{FF2B5EF4-FFF2-40B4-BE49-F238E27FC236}">
                    <a16:creationId xmlns:a16="http://schemas.microsoft.com/office/drawing/2014/main" id="{D8E1F68C-A10D-0329-538E-ACA369050957}"/>
                  </a:ext>
                </a:extLst>
              </p:cNvPr>
              <p:cNvSpPr/>
              <p:nvPr/>
            </p:nvSpPr>
            <p:spPr>
              <a:xfrm>
                <a:off x="5564229" y="2813180"/>
                <a:ext cx="198873" cy="225387"/>
              </a:xfrm>
              <a:custGeom>
                <a:avLst/>
                <a:gdLst>
                  <a:gd name="connsiteX0" fmla="*/ 0 w 85725"/>
                  <a:gd name="connsiteY0" fmla="*/ 1905 h 97154"/>
                  <a:gd name="connsiteX1" fmla="*/ 85725 w 85725"/>
                  <a:gd name="connsiteY1" fmla="*/ 0 h 97154"/>
                  <a:gd name="connsiteX2" fmla="*/ 0 w 85725"/>
                  <a:gd name="connsiteY2" fmla="*/ 97155 h 97154"/>
                </a:gdLst>
                <a:ahLst/>
                <a:cxnLst>
                  <a:cxn ang="0">
                    <a:pos x="connsiteX0" y="connsiteY0"/>
                  </a:cxn>
                  <a:cxn ang="0">
                    <a:pos x="connsiteX1" y="connsiteY1"/>
                  </a:cxn>
                  <a:cxn ang="0">
                    <a:pos x="connsiteX2" y="connsiteY2"/>
                  </a:cxn>
                </a:cxnLst>
                <a:rect l="l" t="t" r="r" b="b"/>
                <a:pathLst>
                  <a:path w="85725" h="97154">
                    <a:moveTo>
                      <a:pt x="0" y="1905"/>
                    </a:moveTo>
                    <a:lnTo>
                      <a:pt x="85725" y="0"/>
                    </a:lnTo>
                    <a:lnTo>
                      <a:pt x="0" y="97155"/>
                    </a:lnTo>
                    <a:close/>
                  </a:path>
                </a:pathLst>
              </a:custGeom>
              <a:solidFill>
                <a:schemeClr val="bg1"/>
              </a:solidFill>
              <a:ln w="9525" cap="flat">
                <a:noFill/>
                <a:prstDash val="solid"/>
                <a:miter/>
              </a:ln>
            </p:spPr>
            <p:txBody>
              <a:bodyPr rtlCol="0" anchor="ctr"/>
              <a:lstStyle/>
              <a:p>
                <a:endParaRPr lang="en-US"/>
              </a:p>
            </p:txBody>
          </p:sp>
          <p:sp>
            <p:nvSpPr>
              <p:cNvPr id="395" name="Freeform: Shape 1959">
                <a:extLst>
                  <a:ext uri="{FF2B5EF4-FFF2-40B4-BE49-F238E27FC236}">
                    <a16:creationId xmlns:a16="http://schemas.microsoft.com/office/drawing/2014/main" id="{7A2A646B-B50B-50CA-378E-620766DB12CB}"/>
                  </a:ext>
                </a:extLst>
              </p:cNvPr>
              <p:cNvSpPr/>
              <p:nvPr/>
            </p:nvSpPr>
            <p:spPr>
              <a:xfrm>
                <a:off x="5400711" y="2565596"/>
                <a:ext cx="492763" cy="632165"/>
              </a:xfrm>
              <a:custGeom>
                <a:avLst/>
                <a:gdLst>
                  <a:gd name="connsiteX0" fmla="*/ 105727 w 212407"/>
                  <a:gd name="connsiteY0" fmla="*/ 14329 h 272497"/>
                  <a:gd name="connsiteX1" fmla="*/ 212408 w 212407"/>
                  <a:gd name="connsiteY1" fmla="*/ 75289 h 272497"/>
                  <a:gd name="connsiteX2" fmla="*/ 106680 w 212407"/>
                  <a:gd name="connsiteY2" fmla="*/ 258169 h 272497"/>
                  <a:gd name="connsiteX3" fmla="*/ 0 w 212407"/>
                  <a:gd name="connsiteY3" fmla="*/ 197209 h 272497"/>
                  <a:gd name="connsiteX4" fmla="*/ 105727 w 212407"/>
                  <a:gd name="connsiteY4" fmla="*/ 14329 h 272497"/>
                  <a:gd name="connsiteX5" fmla="*/ 70485 w 212407"/>
                  <a:gd name="connsiteY5" fmla="*/ 203876 h 272497"/>
                  <a:gd name="connsiteX6" fmla="*/ 156210 w 212407"/>
                  <a:gd name="connsiteY6" fmla="*/ 106721 h 272497"/>
                  <a:gd name="connsiteX7" fmla="*/ 70485 w 212407"/>
                  <a:gd name="connsiteY7" fmla="*/ 108626 h 272497"/>
                  <a:gd name="connsiteX8" fmla="*/ 70485 w 212407"/>
                  <a:gd name="connsiteY8" fmla="*/ 203876 h 272497"/>
                  <a:gd name="connsiteX9" fmla="*/ 70485 w 212407"/>
                  <a:gd name="connsiteY9" fmla="*/ 203876 h 27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7" h="272497">
                    <a:moveTo>
                      <a:pt x="105727" y="14329"/>
                    </a:moveTo>
                    <a:cubicBezTo>
                      <a:pt x="163830" y="-19009"/>
                      <a:pt x="211455" y="7661"/>
                      <a:pt x="212408" y="75289"/>
                    </a:cubicBezTo>
                    <a:cubicBezTo>
                      <a:pt x="212408" y="142916"/>
                      <a:pt x="165735" y="224831"/>
                      <a:pt x="106680" y="258169"/>
                    </a:cubicBezTo>
                    <a:cubicBezTo>
                      <a:pt x="48577" y="291506"/>
                      <a:pt x="952" y="264836"/>
                      <a:pt x="0" y="197209"/>
                    </a:cubicBezTo>
                    <a:cubicBezTo>
                      <a:pt x="0" y="130534"/>
                      <a:pt x="46672" y="48619"/>
                      <a:pt x="105727" y="14329"/>
                    </a:cubicBezTo>
                    <a:close/>
                    <a:moveTo>
                      <a:pt x="70485" y="203876"/>
                    </a:moveTo>
                    <a:lnTo>
                      <a:pt x="156210" y="106721"/>
                    </a:lnTo>
                    <a:lnTo>
                      <a:pt x="70485" y="108626"/>
                    </a:lnTo>
                    <a:lnTo>
                      <a:pt x="70485" y="203876"/>
                    </a:lnTo>
                    <a:lnTo>
                      <a:pt x="70485" y="203876"/>
                    </a:lnTo>
                    <a:close/>
                  </a:path>
                </a:pathLst>
              </a:custGeom>
              <a:gradFill>
                <a:gsLst>
                  <a:gs pos="15000">
                    <a:schemeClr val="accent5"/>
                  </a:gs>
                  <a:gs pos="100000">
                    <a:schemeClr val="accent5">
                      <a:lumMod val="75000"/>
                    </a:schemeClr>
                  </a:gs>
                </a:gsLst>
                <a:path path="circle">
                  <a:fillToRect r="100000" b="100000"/>
                </a:path>
              </a:gradFill>
              <a:ln w="9525" cap="flat">
                <a:noFill/>
                <a:prstDash val="solid"/>
                <a:miter/>
              </a:ln>
            </p:spPr>
            <p:txBody>
              <a:bodyPr rtlCol="0" anchor="ctr"/>
              <a:lstStyle/>
              <a:p>
                <a:endParaRPr lang="en-US"/>
              </a:p>
            </p:txBody>
          </p:sp>
          <p:sp>
            <p:nvSpPr>
              <p:cNvPr id="396" name="Freeform: Shape 1960">
                <a:extLst>
                  <a:ext uri="{FF2B5EF4-FFF2-40B4-BE49-F238E27FC236}">
                    <a16:creationId xmlns:a16="http://schemas.microsoft.com/office/drawing/2014/main" id="{027FF66B-A043-C403-C0C8-0F5853EF761E}"/>
                  </a:ext>
                </a:extLst>
              </p:cNvPr>
              <p:cNvSpPr/>
              <p:nvPr/>
            </p:nvSpPr>
            <p:spPr>
              <a:xfrm>
                <a:off x="4943304" y="1971282"/>
                <a:ext cx="1456193" cy="1858642"/>
              </a:xfrm>
              <a:custGeom>
                <a:avLst/>
                <a:gdLst>
                  <a:gd name="connsiteX0" fmla="*/ 0 w 627697"/>
                  <a:gd name="connsiteY0" fmla="*/ 360998 h 801174"/>
                  <a:gd name="connsiteX1" fmla="*/ 626745 w 627697"/>
                  <a:gd name="connsiteY1" fmla="*/ 0 h 801174"/>
                  <a:gd name="connsiteX2" fmla="*/ 627698 w 627697"/>
                  <a:gd name="connsiteY2" fmla="*/ 428625 h 801174"/>
                  <a:gd name="connsiteX3" fmla="*/ 611505 w 627697"/>
                  <a:gd name="connsiteY3" fmla="*/ 456248 h 801174"/>
                  <a:gd name="connsiteX4" fmla="*/ 17145 w 627697"/>
                  <a:gd name="connsiteY4" fmla="*/ 799148 h 801174"/>
                  <a:gd name="connsiteX5" fmla="*/ 953 w 627697"/>
                  <a:gd name="connsiteY5" fmla="*/ 789623 h 801174"/>
                  <a:gd name="connsiteX6" fmla="*/ 0 w 627697"/>
                  <a:gd name="connsiteY6" fmla="*/ 360998 h 801174"/>
                  <a:gd name="connsiteX7" fmla="*/ 302895 w 627697"/>
                  <a:gd name="connsiteY7" fmla="*/ 514350 h 801174"/>
                  <a:gd name="connsiteX8" fmla="*/ 408623 w 627697"/>
                  <a:gd name="connsiteY8" fmla="*/ 331470 h 801174"/>
                  <a:gd name="connsiteX9" fmla="*/ 301943 w 627697"/>
                  <a:gd name="connsiteY9" fmla="*/ 270510 h 801174"/>
                  <a:gd name="connsiteX10" fmla="*/ 196215 w 627697"/>
                  <a:gd name="connsiteY10" fmla="*/ 453390 h 801174"/>
                  <a:gd name="connsiteX11" fmla="*/ 302895 w 627697"/>
                  <a:gd name="connsiteY11" fmla="*/ 514350 h 801174"/>
                  <a:gd name="connsiteX12" fmla="*/ 302895 w 627697"/>
                  <a:gd name="connsiteY12" fmla="*/ 514350 h 80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697" h="801174">
                    <a:moveTo>
                      <a:pt x="0" y="360998"/>
                    </a:moveTo>
                    <a:lnTo>
                      <a:pt x="626745" y="0"/>
                    </a:lnTo>
                    <a:lnTo>
                      <a:pt x="627698" y="428625"/>
                    </a:lnTo>
                    <a:cubicBezTo>
                      <a:pt x="627698" y="439103"/>
                      <a:pt x="621030" y="450532"/>
                      <a:pt x="611505" y="456248"/>
                    </a:cubicBezTo>
                    <a:lnTo>
                      <a:pt x="17145" y="799148"/>
                    </a:lnTo>
                    <a:cubicBezTo>
                      <a:pt x="8572" y="803910"/>
                      <a:pt x="953" y="800100"/>
                      <a:pt x="953" y="789623"/>
                    </a:cubicBezTo>
                    <a:lnTo>
                      <a:pt x="0" y="360998"/>
                    </a:lnTo>
                    <a:close/>
                    <a:moveTo>
                      <a:pt x="302895" y="514350"/>
                    </a:moveTo>
                    <a:cubicBezTo>
                      <a:pt x="360998" y="481013"/>
                      <a:pt x="408623" y="399098"/>
                      <a:pt x="408623" y="331470"/>
                    </a:cubicBezTo>
                    <a:cubicBezTo>
                      <a:pt x="408623" y="263843"/>
                      <a:pt x="360998" y="237173"/>
                      <a:pt x="301943" y="270510"/>
                    </a:cubicBezTo>
                    <a:cubicBezTo>
                      <a:pt x="243840" y="303848"/>
                      <a:pt x="196215" y="385763"/>
                      <a:pt x="196215" y="453390"/>
                    </a:cubicBezTo>
                    <a:cubicBezTo>
                      <a:pt x="197168" y="521018"/>
                      <a:pt x="244793" y="547688"/>
                      <a:pt x="302895" y="514350"/>
                    </a:cubicBezTo>
                    <a:lnTo>
                      <a:pt x="302895" y="514350"/>
                    </a:ln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397" name="Freeform: Shape 1961">
                <a:extLst>
                  <a:ext uri="{FF2B5EF4-FFF2-40B4-BE49-F238E27FC236}">
                    <a16:creationId xmlns:a16="http://schemas.microsoft.com/office/drawing/2014/main" id="{845B1C7F-6AB6-56DA-A4A1-0D1E85C0C06C}"/>
                  </a:ext>
                </a:extLst>
              </p:cNvPr>
              <p:cNvSpPr/>
              <p:nvPr/>
            </p:nvSpPr>
            <p:spPr>
              <a:xfrm>
                <a:off x="4907946" y="2786663"/>
                <a:ext cx="50822" cy="1040769"/>
              </a:xfrm>
              <a:custGeom>
                <a:avLst/>
                <a:gdLst>
                  <a:gd name="connsiteX0" fmla="*/ 17145 w 21907"/>
                  <a:gd name="connsiteY0" fmla="*/ 438150 h 448627"/>
                  <a:gd name="connsiteX1" fmla="*/ 16193 w 21907"/>
                  <a:gd name="connsiteY1" fmla="*/ 9525 h 448627"/>
                  <a:gd name="connsiteX2" fmla="*/ 0 w 21907"/>
                  <a:gd name="connsiteY2" fmla="*/ 0 h 448627"/>
                  <a:gd name="connsiteX3" fmla="*/ 953 w 21907"/>
                  <a:gd name="connsiteY3" fmla="*/ 428625 h 448627"/>
                  <a:gd name="connsiteX4" fmla="*/ 5715 w 21907"/>
                  <a:gd name="connsiteY4" fmla="*/ 439103 h 448627"/>
                  <a:gd name="connsiteX5" fmla="*/ 21908 w 21907"/>
                  <a:gd name="connsiteY5" fmla="*/ 448628 h 448627"/>
                  <a:gd name="connsiteX6" fmla="*/ 17145 w 21907"/>
                  <a:gd name="connsiteY6" fmla="*/ 438150 h 4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 h="448627">
                    <a:moveTo>
                      <a:pt x="17145" y="438150"/>
                    </a:moveTo>
                    <a:lnTo>
                      <a:pt x="16193" y="9525"/>
                    </a:lnTo>
                    <a:lnTo>
                      <a:pt x="0" y="0"/>
                    </a:lnTo>
                    <a:lnTo>
                      <a:pt x="953" y="428625"/>
                    </a:lnTo>
                    <a:cubicBezTo>
                      <a:pt x="953" y="433387"/>
                      <a:pt x="2858" y="437197"/>
                      <a:pt x="5715" y="439103"/>
                    </a:cubicBezTo>
                    <a:cubicBezTo>
                      <a:pt x="11430" y="441960"/>
                      <a:pt x="17145" y="445770"/>
                      <a:pt x="21908" y="448628"/>
                    </a:cubicBezTo>
                    <a:cubicBezTo>
                      <a:pt x="19050" y="446722"/>
                      <a:pt x="17145" y="442912"/>
                      <a:pt x="17145" y="438150"/>
                    </a:cubicBezTo>
                    <a:close/>
                  </a:path>
                </a:pathLst>
              </a:custGeom>
              <a:solidFill>
                <a:schemeClr val="accent5">
                  <a:lumMod val="60000"/>
                  <a:lumOff val="40000"/>
                </a:schemeClr>
              </a:solidFill>
              <a:ln w="9525" cap="flat">
                <a:noFill/>
                <a:prstDash val="solid"/>
                <a:miter/>
              </a:ln>
            </p:spPr>
            <p:txBody>
              <a:bodyPr rtlCol="0" anchor="ctr"/>
              <a:lstStyle/>
              <a:p>
                <a:endParaRPr lang="en-US"/>
              </a:p>
            </p:txBody>
          </p:sp>
          <p:sp>
            <p:nvSpPr>
              <p:cNvPr id="398" name="Freeform: Shape 1962">
                <a:extLst>
                  <a:ext uri="{FF2B5EF4-FFF2-40B4-BE49-F238E27FC236}">
                    <a16:creationId xmlns:a16="http://schemas.microsoft.com/office/drawing/2014/main" id="{DEE6373F-A591-A7F3-4777-C5664ECD223C}"/>
                  </a:ext>
                </a:extLst>
              </p:cNvPr>
              <p:cNvSpPr/>
              <p:nvPr/>
            </p:nvSpPr>
            <p:spPr>
              <a:xfrm>
                <a:off x="4943304" y="1809689"/>
                <a:ext cx="1453985" cy="999069"/>
              </a:xfrm>
              <a:custGeom>
                <a:avLst/>
                <a:gdLst>
                  <a:gd name="connsiteX0" fmla="*/ 610553 w 626745"/>
                  <a:gd name="connsiteY0" fmla="*/ 2027 h 430652"/>
                  <a:gd name="connsiteX1" fmla="*/ 626745 w 626745"/>
                  <a:gd name="connsiteY1" fmla="*/ 11552 h 430652"/>
                  <a:gd name="connsiteX2" fmla="*/ 626745 w 626745"/>
                  <a:gd name="connsiteY2" fmla="*/ 69655 h 430652"/>
                  <a:gd name="connsiteX3" fmla="*/ 0 w 626745"/>
                  <a:gd name="connsiteY3" fmla="*/ 430652 h 430652"/>
                  <a:gd name="connsiteX4" fmla="*/ 0 w 626745"/>
                  <a:gd name="connsiteY4" fmla="*/ 372550 h 430652"/>
                  <a:gd name="connsiteX5" fmla="*/ 16193 w 626745"/>
                  <a:gd name="connsiteY5" fmla="*/ 344927 h 430652"/>
                  <a:gd name="connsiteX6" fmla="*/ 610553 w 626745"/>
                  <a:gd name="connsiteY6" fmla="*/ 2027 h 430652"/>
                  <a:gd name="connsiteX7" fmla="*/ 83820 w 626745"/>
                  <a:gd name="connsiteY7" fmla="*/ 363025 h 430652"/>
                  <a:gd name="connsiteX8" fmla="*/ 98107 w 626745"/>
                  <a:gd name="connsiteY8" fmla="*/ 338260 h 430652"/>
                  <a:gd name="connsiteX9" fmla="*/ 83820 w 626745"/>
                  <a:gd name="connsiteY9" fmla="*/ 329687 h 430652"/>
                  <a:gd name="connsiteX10" fmla="*/ 69532 w 626745"/>
                  <a:gd name="connsiteY10" fmla="*/ 354452 h 430652"/>
                  <a:gd name="connsiteX11" fmla="*/ 83820 w 626745"/>
                  <a:gd name="connsiteY11" fmla="*/ 363025 h 430652"/>
                  <a:gd name="connsiteX12" fmla="*/ 83820 w 626745"/>
                  <a:gd name="connsiteY12" fmla="*/ 363025 h 430652"/>
                  <a:gd name="connsiteX13" fmla="*/ 45720 w 626745"/>
                  <a:gd name="connsiteY13" fmla="*/ 385885 h 430652"/>
                  <a:gd name="connsiteX14" fmla="*/ 60007 w 626745"/>
                  <a:gd name="connsiteY14" fmla="*/ 361120 h 430652"/>
                  <a:gd name="connsiteX15" fmla="*/ 45720 w 626745"/>
                  <a:gd name="connsiteY15" fmla="*/ 352547 h 430652"/>
                  <a:gd name="connsiteX16" fmla="*/ 31432 w 626745"/>
                  <a:gd name="connsiteY16" fmla="*/ 377312 h 430652"/>
                  <a:gd name="connsiteX17" fmla="*/ 45720 w 626745"/>
                  <a:gd name="connsiteY17" fmla="*/ 385885 h 430652"/>
                  <a:gd name="connsiteX18" fmla="*/ 45720 w 626745"/>
                  <a:gd name="connsiteY18" fmla="*/ 385885 h 430652"/>
                  <a:gd name="connsiteX19" fmla="*/ 122873 w 626745"/>
                  <a:gd name="connsiteY19" fmla="*/ 341117 h 430652"/>
                  <a:gd name="connsiteX20" fmla="*/ 137160 w 626745"/>
                  <a:gd name="connsiteY20" fmla="*/ 316352 h 430652"/>
                  <a:gd name="connsiteX21" fmla="*/ 122873 w 626745"/>
                  <a:gd name="connsiteY21" fmla="*/ 307780 h 430652"/>
                  <a:gd name="connsiteX22" fmla="*/ 108585 w 626745"/>
                  <a:gd name="connsiteY22" fmla="*/ 332545 h 430652"/>
                  <a:gd name="connsiteX23" fmla="*/ 122873 w 626745"/>
                  <a:gd name="connsiteY23" fmla="*/ 341117 h 430652"/>
                  <a:gd name="connsiteX24" fmla="*/ 122873 w 626745"/>
                  <a:gd name="connsiteY24" fmla="*/ 341117 h 43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6745" h="430652">
                    <a:moveTo>
                      <a:pt x="610553" y="2027"/>
                    </a:moveTo>
                    <a:cubicBezTo>
                      <a:pt x="619125" y="-2735"/>
                      <a:pt x="626745" y="1075"/>
                      <a:pt x="626745" y="11552"/>
                    </a:cubicBezTo>
                    <a:lnTo>
                      <a:pt x="626745" y="69655"/>
                    </a:lnTo>
                    <a:lnTo>
                      <a:pt x="0" y="430652"/>
                    </a:lnTo>
                    <a:lnTo>
                      <a:pt x="0" y="372550"/>
                    </a:lnTo>
                    <a:cubicBezTo>
                      <a:pt x="0" y="362072"/>
                      <a:pt x="6668" y="350642"/>
                      <a:pt x="16193" y="344927"/>
                    </a:cubicBezTo>
                    <a:lnTo>
                      <a:pt x="610553" y="2027"/>
                    </a:lnTo>
                    <a:close/>
                    <a:moveTo>
                      <a:pt x="83820" y="363025"/>
                    </a:moveTo>
                    <a:cubicBezTo>
                      <a:pt x="91440" y="358262"/>
                      <a:pt x="98107" y="346832"/>
                      <a:pt x="98107" y="338260"/>
                    </a:cubicBezTo>
                    <a:cubicBezTo>
                      <a:pt x="98107" y="328735"/>
                      <a:pt x="91440" y="324925"/>
                      <a:pt x="83820" y="329687"/>
                    </a:cubicBezTo>
                    <a:cubicBezTo>
                      <a:pt x="76200" y="334450"/>
                      <a:pt x="69532" y="345880"/>
                      <a:pt x="69532" y="354452"/>
                    </a:cubicBezTo>
                    <a:cubicBezTo>
                      <a:pt x="69532" y="363977"/>
                      <a:pt x="76200" y="367787"/>
                      <a:pt x="83820" y="363025"/>
                    </a:cubicBezTo>
                    <a:lnTo>
                      <a:pt x="83820" y="363025"/>
                    </a:lnTo>
                    <a:close/>
                    <a:moveTo>
                      <a:pt x="45720" y="385885"/>
                    </a:moveTo>
                    <a:cubicBezTo>
                      <a:pt x="53340" y="381122"/>
                      <a:pt x="60007" y="369692"/>
                      <a:pt x="60007" y="361120"/>
                    </a:cubicBezTo>
                    <a:cubicBezTo>
                      <a:pt x="60007" y="351595"/>
                      <a:pt x="53340" y="347785"/>
                      <a:pt x="45720" y="352547"/>
                    </a:cubicBezTo>
                    <a:cubicBezTo>
                      <a:pt x="38100" y="357310"/>
                      <a:pt x="31432" y="368740"/>
                      <a:pt x="31432" y="377312"/>
                    </a:cubicBezTo>
                    <a:cubicBezTo>
                      <a:pt x="30480" y="386837"/>
                      <a:pt x="37147" y="390647"/>
                      <a:pt x="45720" y="385885"/>
                    </a:cubicBezTo>
                    <a:lnTo>
                      <a:pt x="45720" y="385885"/>
                    </a:lnTo>
                    <a:close/>
                    <a:moveTo>
                      <a:pt x="122873" y="341117"/>
                    </a:moveTo>
                    <a:cubicBezTo>
                      <a:pt x="130493" y="336355"/>
                      <a:pt x="137160" y="324925"/>
                      <a:pt x="137160" y="316352"/>
                    </a:cubicBezTo>
                    <a:cubicBezTo>
                      <a:pt x="137160" y="306827"/>
                      <a:pt x="130493" y="303017"/>
                      <a:pt x="122873" y="307780"/>
                    </a:cubicBezTo>
                    <a:cubicBezTo>
                      <a:pt x="115252" y="312542"/>
                      <a:pt x="108585" y="323972"/>
                      <a:pt x="108585" y="332545"/>
                    </a:cubicBezTo>
                    <a:cubicBezTo>
                      <a:pt x="108585" y="342070"/>
                      <a:pt x="114300" y="345880"/>
                      <a:pt x="122873" y="341117"/>
                    </a:cubicBezTo>
                    <a:lnTo>
                      <a:pt x="122873" y="341117"/>
                    </a:lnTo>
                    <a:close/>
                  </a:path>
                </a:pathLst>
              </a:custGeom>
              <a:solidFill>
                <a:srgbClr val="A9D6EA"/>
              </a:solidFill>
              <a:ln w="9525" cap="flat">
                <a:noFill/>
                <a:prstDash val="solid"/>
                <a:miter/>
              </a:ln>
            </p:spPr>
            <p:txBody>
              <a:bodyPr rtlCol="0" anchor="ctr"/>
              <a:lstStyle/>
              <a:p>
                <a:endParaRPr lang="en-US"/>
              </a:p>
            </p:txBody>
          </p:sp>
          <p:sp>
            <p:nvSpPr>
              <p:cNvPr id="399" name="Freeform: Shape 1963">
                <a:extLst>
                  <a:ext uri="{FF2B5EF4-FFF2-40B4-BE49-F238E27FC236}">
                    <a16:creationId xmlns:a16="http://schemas.microsoft.com/office/drawing/2014/main" id="{F381FE76-3496-7B22-E85C-ED077FE347A2}"/>
                  </a:ext>
                </a:extLst>
              </p:cNvPr>
              <p:cNvSpPr/>
              <p:nvPr/>
            </p:nvSpPr>
            <p:spPr>
              <a:xfrm>
                <a:off x="5195210" y="2518952"/>
                <a:ext cx="66291" cy="86852"/>
              </a:xfrm>
              <a:custGeom>
                <a:avLst/>
                <a:gdLst>
                  <a:gd name="connsiteX0" fmla="*/ 14288 w 28575"/>
                  <a:gd name="connsiteY0" fmla="*/ 2050 h 37438"/>
                  <a:gd name="connsiteX1" fmla="*/ 28575 w 28575"/>
                  <a:gd name="connsiteY1" fmla="*/ 10623 h 37438"/>
                  <a:gd name="connsiteX2" fmla="*/ 14288 w 28575"/>
                  <a:gd name="connsiteY2" fmla="*/ 35388 h 37438"/>
                  <a:gd name="connsiteX3" fmla="*/ 0 w 28575"/>
                  <a:gd name="connsiteY3" fmla="*/ 26815 h 37438"/>
                  <a:gd name="connsiteX4" fmla="*/ 14288 w 28575"/>
                  <a:gd name="connsiteY4" fmla="*/ 2050 h 3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7438">
                    <a:moveTo>
                      <a:pt x="14288" y="2050"/>
                    </a:moveTo>
                    <a:cubicBezTo>
                      <a:pt x="21907" y="-2712"/>
                      <a:pt x="28575" y="1098"/>
                      <a:pt x="28575" y="10623"/>
                    </a:cubicBezTo>
                    <a:cubicBezTo>
                      <a:pt x="28575" y="20148"/>
                      <a:pt x="21907" y="30625"/>
                      <a:pt x="14288" y="35388"/>
                    </a:cubicBezTo>
                    <a:cubicBezTo>
                      <a:pt x="6667" y="40150"/>
                      <a:pt x="0" y="36340"/>
                      <a:pt x="0" y="26815"/>
                    </a:cubicBezTo>
                    <a:cubicBezTo>
                      <a:pt x="0" y="18243"/>
                      <a:pt x="5715" y="6813"/>
                      <a:pt x="14288" y="2050"/>
                    </a:cubicBezTo>
                    <a:close/>
                  </a:path>
                </a:pathLst>
              </a:custGeom>
              <a:solidFill>
                <a:srgbClr val="5FB7DD"/>
              </a:solidFill>
              <a:ln w="9525" cap="flat">
                <a:noFill/>
                <a:prstDash val="solid"/>
                <a:miter/>
              </a:ln>
            </p:spPr>
            <p:txBody>
              <a:bodyPr rtlCol="0" anchor="ctr"/>
              <a:lstStyle/>
              <a:p>
                <a:endParaRPr lang="en-US"/>
              </a:p>
            </p:txBody>
          </p:sp>
          <p:sp>
            <p:nvSpPr>
              <p:cNvPr id="400" name="Freeform: Shape 1964">
                <a:extLst>
                  <a:ext uri="{FF2B5EF4-FFF2-40B4-BE49-F238E27FC236}">
                    <a16:creationId xmlns:a16="http://schemas.microsoft.com/office/drawing/2014/main" id="{F2EE7951-648F-6C4E-0E0A-1B8F674879B4}"/>
                  </a:ext>
                </a:extLst>
              </p:cNvPr>
              <p:cNvSpPr/>
              <p:nvPr/>
            </p:nvSpPr>
            <p:spPr>
              <a:xfrm>
                <a:off x="5104611" y="2569774"/>
                <a:ext cx="66291" cy="86852"/>
              </a:xfrm>
              <a:custGeom>
                <a:avLst/>
                <a:gdLst>
                  <a:gd name="connsiteX0" fmla="*/ 14288 w 28575"/>
                  <a:gd name="connsiteY0" fmla="*/ 2050 h 37438"/>
                  <a:gd name="connsiteX1" fmla="*/ 28575 w 28575"/>
                  <a:gd name="connsiteY1" fmla="*/ 10623 h 37438"/>
                  <a:gd name="connsiteX2" fmla="*/ 14288 w 28575"/>
                  <a:gd name="connsiteY2" fmla="*/ 35388 h 37438"/>
                  <a:gd name="connsiteX3" fmla="*/ 0 w 28575"/>
                  <a:gd name="connsiteY3" fmla="*/ 26815 h 37438"/>
                  <a:gd name="connsiteX4" fmla="*/ 14288 w 28575"/>
                  <a:gd name="connsiteY4" fmla="*/ 2050 h 3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7438">
                    <a:moveTo>
                      <a:pt x="14288" y="2050"/>
                    </a:moveTo>
                    <a:cubicBezTo>
                      <a:pt x="21907" y="-2712"/>
                      <a:pt x="28575" y="1098"/>
                      <a:pt x="28575" y="10623"/>
                    </a:cubicBezTo>
                    <a:cubicBezTo>
                      <a:pt x="28575" y="20148"/>
                      <a:pt x="21907" y="30625"/>
                      <a:pt x="14288" y="35388"/>
                    </a:cubicBezTo>
                    <a:cubicBezTo>
                      <a:pt x="6668" y="40150"/>
                      <a:pt x="0" y="36340"/>
                      <a:pt x="0" y="26815"/>
                    </a:cubicBezTo>
                    <a:cubicBezTo>
                      <a:pt x="0" y="18243"/>
                      <a:pt x="6668" y="6813"/>
                      <a:pt x="14288" y="2050"/>
                    </a:cubicBezTo>
                    <a:close/>
                  </a:path>
                </a:pathLst>
              </a:custGeom>
              <a:solidFill>
                <a:srgbClr val="5FB7DD"/>
              </a:solidFill>
              <a:ln w="9525" cap="flat">
                <a:noFill/>
                <a:prstDash val="solid"/>
                <a:miter/>
              </a:ln>
            </p:spPr>
            <p:txBody>
              <a:bodyPr rtlCol="0" anchor="ctr"/>
              <a:lstStyle/>
              <a:p>
                <a:endParaRPr lang="en-US"/>
              </a:p>
            </p:txBody>
          </p:sp>
          <p:sp>
            <p:nvSpPr>
              <p:cNvPr id="401" name="Freeform: Shape 1965">
                <a:extLst>
                  <a:ext uri="{FF2B5EF4-FFF2-40B4-BE49-F238E27FC236}">
                    <a16:creationId xmlns:a16="http://schemas.microsoft.com/office/drawing/2014/main" id="{792903DF-F690-CAE5-4AC3-AFF01B4A4952}"/>
                  </a:ext>
                </a:extLst>
              </p:cNvPr>
              <p:cNvSpPr/>
              <p:nvPr/>
            </p:nvSpPr>
            <p:spPr>
              <a:xfrm>
                <a:off x="5016012" y="2622807"/>
                <a:ext cx="66500" cy="86852"/>
              </a:xfrm>
              <a:custGeom>
                <a:avLst/>
                <a:gdLst>
                  <a:gd name="connsiteX0" fmla="*/ 14378 w 28665"/>
                  <a:gd name="connsiteY0" fmla="*/ 2050 h 37438"/>
                  <a:gd name="connsiteX1" fmla="*/ 28666 w 28665"/>
                  <a:gd name="connsiteY1" fmla="*/ 10623 h 37438"/>
                  <a:gd name="connsiteX2" fmla="*/ 14378 w 28665"/>
                  <a:gd name="connsiteY2" fmla="*/ 35388 h 37438"/>
                  <a:gd name="connsiteX3" fmla="*/ 91 w 28665"/>
                  <a:gd name="connsiteY3" fmla="*/ 26815 h 37438"/>
                  <a:gd name="connsiteX4" fmla="*/ 14378 w 28665"/>
                  <a:gd name="connsiteY4" fmla="*/ 2050 h 3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5" h="37438">
                    <a:moveTo>
                      <a:pt x="14378" y="2050"/>
                    </a:moveTo>
                    <a:cubicBezTo>
                      <a:pt x="21998" y="-2712"/>
                      <a:pt x="28666" y="1098"/>
                      <a:pt x="28666" y="10623"/>
                    </a:cubicBezTo>
                    <a:cubicBezTo>
                      <a:pt x="28666" y="20148"/>
                      <a:pt x="21998" y="30625"/>
                      <a:pt x="14378" y="35388"/>
                    </a:cubicBezTo>
                    <a:cubicBezTo>
                      <a:pt x="6758" y="40150"/>
                      <a:pt x="91" y="36340"/>
                      <a:pt x="91" y="26815"/>
                    </a:cubicBezTo>
                    <a:cubicBezTo>
                      <a:pt x="-862" y="17290"/>
                      <a:pt x="5806" y="6813"/>
                      <a:pt x="14378" y="2050"/>
                    </a:cubicBezTo>
                    <a:close/>
                  </a:path>
                </a:pathLst>
              </a:custGeom>
              <a:solidFill>
                <a:srgbClr val="5FB7DD"/>
              </a:solidFill>
              <a:ln w="9525" cap="flat">
                <a:noFill/>
                <a:prstDash val="solid"/>
                <a:miter/>
              </a:ln>
            </p:spPr>
            <p:txBody>
              <a:bodyPr rtlCol="0" anchor="ctr"/>
              <a:lstStyle/>
              <a:p>
                <a:endParaRPr lang="en-US"/>
              </a:p>
            </p:txBody>
          </p:sp>
          <p:sp>
            <p:nvSpPr>
              <p:cNvPr id="402" name="Freeform: Shape 1966">
                <a:extLst>
                  <a:ext uri="{FF2B5EF4-FFF2-40B4-BE49-F238E27FC236}">
                    <a16:creationId xmlns:a16="http://schemas.microsoft.com/office/drawing/2014/main" id="{F70A89F4-F9DF-8EF2-39AB-06575D88762B}"/>
                  </a:ext>
                </a:extLst>
              </p:cNvPr>
              <p:cNvSpPr/>
              <p:nvPr/>
            </p:nvSpPr>
            <p:spPr>
              <a:xfrm>
                <a:off x="4905738" y="2651870"/>
                <a:ext cx="37564" cy="156888"/>
              </a:xfrm>
              <a:custGeom>
                <a:avLst/>
                <a:gdLst>
                  <a:gd name="connsiteX0" fmla="*/ 16193 w 16192"/>
                  <a:gd name="connsiteY0" fmla="*/ 67628 h 67627"/>
                  <a:gd name="connsiteX1" fmla="*/ 0 w 16192"/>
                  <a:gd name="connsiteY1" fmla="*/ 58103 h 67627"/>
                  <a:gd name="connsiteX2" fmla="*/ 0 w 16192"/>
                  <a:gd name="connsiteY2" fmla="*/ 0 h 67627"/>
                  <a:gd name="connsiteX3" fmla="*/ 16193 w 16192"/>
                  <a:gd name="connsiteY3" fmla="*/ 9525 h 67627"/>
                </a:gdLst>
                <a:ahLst/>
                <a:cxnLst>
                  <a:cxn ang="0">
                    <a:pos x="connsiteX0" y="connsiteY0"/>
                  </a:cxn>
                  <a:cxn ang="0">
                    <a:pos x="connsiteX1" y="connsiteY1"/>
                  </a:cxn>
                  <a:cxn ang="0">
                    <a:pos x="connsiteX2" y="connsiteY2"/>
                  </a:cxn>
                  <a:cxn ang="0">
                    <a:pos x="connsiteX3" y="connsiteY3"/>
                  </a:cxn>
                </a:cxnLst>
                <a:rect l="l" t="t" r="r" b="b"/>
                <a:pathLst>
                  <a:path w="16192" h="67627">
                    <a:moveTo>
                      <a:pt x="16193" y="67628"/>
                    </a:moveTo>
                    <a:lnTo>
                      <a:pt x="0" y="58103"/>
                    </a:lnTo>
                    <a:lnTo>
                      <a:pt x="0" y="0"/>
                    </a:lnTo>
                    <a:lnTo>
                      <a:pt x="16193" y="9525"/>
                    </a:lnTo>
                    <a:close/>
                  </a:path>
                </a:pathLst>
              </a:custGeom>
              <a:solidFill>
                <a:srgbClr val="5FB7DD"/>
              </a:solidFill>
              <a:ln w="9525" cap="flat">
                <a:noFill/>
                <a:prstDash val="solid"/>
                <a:miter/>
              </a:ln>
            </p:spPr>
            <p:txBody>
              <a:bodyPr rtlCol="0" anchor="ctr"/>
              <a:lstStyle/>
              <a:p>
                <a:endParaRPr lang="en-US"/>
              </a:p>
            </p:txBody>
          </p:sp>
          <p:sp>
            <p:nvSpPr>
              <p:cNvPr id="403" name="Freeform: Shape 1967">
                <a:extLst>
                  <a:ext uri="{FF2B5EF4-FFF2-40B4-BE49-F238E27FC236}">
                    <a16:creationId xmlns:a16="http://schemas.microsoft.com/office/drawing/2014/main" id="{D17CEEFD-B953-983D-6AB4-B2413DB7080B}"/>
                  </a:ext>
                </a:extLst>
              </p:cNvPr>
              <p:cNvSpPr/>
              <p:nvPr/>
            </p:nvSpPr>
            <p:spPr>
              <a:xfrm>
                <a:off x="4907946" y="1790086"/>
                <a:ext cx="1476079" cy="883879"/>
              </a:xfrm>
              <a:custGeom>
                <a:avLst/>
                <a:gdLst>
                  <a:gd name="connsiteX0" fmla="*/ 628650 w 636269"/>
                  <a:gd name="connsiteY0" fmla="*/ 9525 h 380999"/>
                  <a:gd name="connsiteX1" fmla="*/ 631508 w 636269"/>
                  <a:gd name="connsiteY1" fmla="*/ 8573 h 380999"/>
                  <a:gd name="connsiteX2" fmla="*/ 631508 w 636269"/>
                  <a:gd name="connsiteY2" fmla="*/ 8573 h 380999"/>
                  <a:gd name="connsiteX3" fmla="*/ 634365 w 636269"/>
                  <a:gd name="connsiteY3" fmla="*/ 8573 h 380999"/>
                  <a:gd name="connsiteX4" fmla="*/ 634365 w 636269"/>
                  <a:gd name="connsiteY4" fmla="*/ 8573 h 380999"/>
                  <a:gd name="connsiteX5" fmla="*/ 636270 w 636269"/>
                  <a:gd name="connsiteY5" fmla="*/ 9525 h 380999"/>
                  <a:gd name="connsiteX6" fmla="*/ 636270 w 636269"/>
                  <a:gd name="connsiteY6" fmla="*/ 9525 h 380999"/>
                  <a:gd name="connsiteX7" fmla="*/ 620078 w 636269"/>
                  <a:gd name="connsiteY7" fmla="*/ 0 h 380999"/>
                  <a:gd name="connsiteX8" fmla="*/ 619125 w 636269"/>
                  <a:gd name="connsiteY8" fmla="*/ 0 h 380999"/>
                  <a:gd name="connsiteX9" fmla="*/ 618173 w 636269"/>
                  <a:gd name="connsiteY9" fmla="*/ 0 h 380999"/>
                  <a:gd name="connsiteX10" fmla="*/ 617220 w 636269"/>
                  <a:gd name="connsiteY10" fmla="*/ 0 h 380999"/>
                  <a:gd name="connsiteX11" fmla="*/ 617220 w 636269"/>
                  <a:gd name="connsiteY11" fmla="*/ 0 h 380999"/>
                  <a:gd name="connsiteX12" fmla="*/ 617220 w 636269"/>
                  <a:gd name="connsiteY12" fmla="*/ 0 h 380999"/>
                  <a:gd name="connsiteX13" fmla="*/ 616268 w 636269"/>
                  <a:gd name="connsiteY13" fmla="*/ 0 h 380999"/>
                  <a:gd name="connsiteX14" fmla="*/ 615315 w 636269"/>
                  <a:gd name="connsiteY14" fmla="*/ 0 h 380999"/>
                  <a:gd name="connsiteX15" fmla="*/ 615315 w 636269"/>
                  <a:gd name="connsiteY15" fmla="*/ 0 h 380999"/>
                  <a:gd name="connsiteX16" fmla="*/ 615315 w 636269"/>
                  <a:gd name="connsiteY16" fmla="*/ 0 h 380999"/>
                  <a:gd name="connsiteX17" fmla="*/ 614363 w 636269"/>
                  <a:gd name="connsiteY17" fmla="*/ 0 h 380999"/>
                  <a:gd name="connsiteX18" fmla="*/ 613410 w 636269"/>
                  <a:gd name="connsiteY18" fmla="*/ 0 h 380999"/>
                  <a:gd name="connsiteX19" fmla="*/ 612458 w 636269"/>
                  <a:gd name="connsiteY19" fmla="*/ 0 h 380999"/>
                  <a:gd name="connsiteX20" fmla="*/ 611505 w 636269"/>
                  <a:gd name="connsiteY20" fmla="*/ 0 h 380999"/>
                  <a:gd name="connsiteX21" fmla="*/ 610553 w 636269"/>
                  <a:gd name="connsiteY21" fmla="*/ 0 h 380999"/>
                  <a:gd name="connsiteX22" fmla="*/ 608648 w 636269"/>
                  <a:gd name="connsiteY22" fmla="*/ 953 h 380999"/>
                  <a:gd name="connsiteX23" fmla="*/ 15240 w 636269"/>
                  <a:gd name="connsiteY23" fmla="*/ 343853 h 380999"/>
                  <a:gd name="connsiteX24" fmla="*/ 12383 w 636269"/>
                  <a:gd name="connsiteY24" fmla="*/ 345758 h 380999"/>
                  <a:gd name="connsiteX25" fmla="*/ 11430 w 636269"/>
                  <a:gd name="connsiteY25" fmla="*/ 346710 h 380999"/>
                  <a:gd name="connsiteX26" fmla="*/ 10478 w 636269"/>
                  <a:gd name="connsiteY26" fmla="*/ 347663 h 380999"/>
                  <a:gd name="connsiteX27" fmla="*/ 9525 w 636269"/>
                  <a:gd name="connsiteY27" fmla="*/ 348615 h 380999"/>
                  <a:gd name="connsiteX28" fmla="*/ 8572 w 636269"/>
                  <a:gd name="connsiteY28" fmla="*/ 349568 h 380999"/>
                  <a:gd name="connsiteX29" fmla="*/ 7620 w 636269"/>
                  <a:gd name="connsiteY29" fmla="*/ 350520 h 380999"/>
                  <a:gd name="connsiteX30" fmla="*/ 6668 w 636269"/>
                  <a:gd name="connsiteY30" fmla="*/ 352425 h 380999"/>
                  <a:gd name="connsiteX31" fmla="*/ 6668 w 636269"/>
                  <a:gd name="connsiteY31" fmla="*/ 353378 h 380999"/>
                  <a:gd name="connsiteX32" fmla="*/ 6668 w 636269"/>
                  <a:gd name="connsiteY32" fmla="*/ 353378 h 380999"/>
                  <a:gd name="connsiteX33" fmla="*/ 6668 w 636269"/>
                  <a:gd name="connsiteY33" fmla="*/ 354330 h 380999"/>
                  <a:gd name="connsiteX34" fmla="*/ 5715 w 636269"/>
                  <a:gd name="connsiteY34" fmla="*/ 355283 h 380999"/>
                  <a:gd name="connsiteX35" fmla="*/ 4763 w 636269"/>
                  <a:gd name="connsiteY35" fmla="*/ 356235 h 380999"/>
                  <a:gd name="connsiteX36" fmla="*/ 4763 w 636269"/>
                  <a:gd name="connsiteY36" fmla="*/ 356235 h 380999"/>
                  <a:gd name="connsiteX37" fmla="*/ 4763 w 636269"/>
                  <a:gd name="connsiteY37" fmla="*/ 356235 h 380999"/>
                  <a:gd name="connsiteX38" fmla="*/ 3810 w 636269"/>
                  <a:gd name="connsiteY38" fmla="*/ 357188 h 380999"/>
                  <a:gd name="connsiteX39" fmla="*/ 2858 w 636269"/>
                  <a:gd name="connsiteY39" fmla="*/ 358140 h 380999"/>
                  <a:gd name="connsiteX40" fmla="*/ 1905 w 636269"/>
                  <a:gd name="connsiteY40" fmla="*/ 359093 h 380999"/>
                  <a:gd name="connsiteX41" fmla="*/ 1905 w 636269"/>
                  <a:gd name="connsiteY41" fmla="*/ 359093 h 380999"/>
                  <a:gd name="connsiteX42" fmla="*/ 1905 w 636269"/>
                  <a:gd name="connsiteY42" fmla="*/ 359093 h 380999"/>
                  <a:gd name="connsiteX43" fmla="*/ 953 w 636269"/>
                  <a:gd name="connsiteY43" fmla="*/ 360045 h 380999"/>
                  <a:gd name="connsiteX44" fmla="*/ 0 w 636269"/>
                  <a:gd name="connsiteY44" fmla="*/ 361950 h 380999"/>
                  <a:gd name="connsiteX45" fmla="*/ 0 w 636269"/>
                  <a:gd name="connsiteY45" fmla="*/ 362903 h 380999"/>
                  <a:gd name="connsiteX46" fmla="*/ 0 w 636269"/>
                  <a:gd name="connsiteY46" fmla="*/ 362903 h 380999"/>
                  <a:gd name="connsiteX47" fmla="*/ 0 w 636269"/>
                  <a:gd name="connsiteY47" fmla="*/ 363855 h 380999"/>
                  <a:gd name="connsiteX48" fmla="*/ 0 w 636269"/>
                  <a:gd name="connsiteY48" fmla="*/ 365760 h 380999"/>
                  <a:gd name="connsiteX49" fmla="*/ 0 w 636269"/>
                  <a:gd name="connsiteY49" fmla="*/ 366713 h 380999"/>
                  <a:gd name="connsiteX50" fmla="*/ 0 w 636269"/>
                  <a:gd name="connsiteY50" fmla="*/ 367665 h 380999"/>
                  <a:gd name="connsiteX51" fmla="*/ 0 w 636269"/>
                  <a:gd name="connsiteY51" fmla="*/ 368618 h 380999"/>
                  <a:gd name="connsiteX52" fmla="*/ 0 w 636269"/>
                  <a:gd name="connsiteY52" fmla="*/ 371475 h 380999"/>
                  <a:gd name="connsiteX53" fmla="*/ 16193 w 636269"/>
                  <a:gd name="connsiteY53" fmla="*/ 381000 h 380999"/>
                  <a:gd name="connsiteX54" fmla="*/ 16193 w 636269"/>
                  <a:gd name="connsiteY54" fmla="*/ 377190 h 380999"/>
                  <a:gd name="connsiteX55" fmla="*/ 16193 w 636269"/>
                  <a:gd name="connsiteY55" fmla="*/ 376238 h 380999"/>
                  <a:gd name="connsiteX56" fmla="*/ 17145 w 636269"/>
                  <a:gd name="connsiteY56" fmla="*/ 372428 h 380999"/>
                  <a:gd name="connsiteX57" fmla="*/ 17145 w 636269"/>
                  <a:gd name="connsiteY57" fmla="*/ 372428 h 380999"/>
                  <a:gd name="connsiteX58" fmla="*/ 18097 w 636269"/>
                  <a:gd name="connsiteY58" fmla="*/ 368618 h 380999"/>
                  <a:gd name="connsiteX59" fmla="*/ 18097 w 636269"/>
                  <a:gd name="connsiteY59" fmla="*/ 368618 h 380999"/>
                  <a:gd name="connsiteX60" fmla="*/ 20003 w 636269"/>
                  <a:gd name="connsiteY60" fmla="*/ 364808 h 380999"/>
                  <a:gd name="connsiteX61" fmla="*/ 20003 w 636269"/>
                  <a:gd name="connsiteY61" fmla="*/ 364808 h 380999"/>
                  <a:gd name="connsiteX62" fmla="*/ 21908 w 636269"/>
                  <a:gd name="connsiteY62" fmla="*/ 360998 h 380999"/>
                  <a:gd name="connsiteX63" fmla="*/ 21908 w 636269"/>
                  <a:gd name="connsiteY63" fmla="*/ 360998 h 380999"/>
                  <a:gd name="connsiteX64" fmla="*/ 23813 w 636269"/>
                  <a:gd name="connsiteY64" fmla="*/ 358140 h 380999"/>
                  <a:gd name="connsiteX65" fmla="*/ 24765 w 636269"/>
                  <a:gd name="connsiteY65" fmla="*/ 357188 h 380999"/>
                  <a:gd name="connsiteX66" fmla="*/ 26670 w 636269"/>
                  <a:gd name="connsiteY66" fmla="*/ 355283 h 380999"/>
                  <a:gd name="connsiteX67" fmla="*/ 27622 w 636269"/>
                  <a:gd name="connsiteY67" fmla="*/ 354330 h 380999"/>
                  <a:gd name="connsiteX68" fmla="*/ 30480 w 636269"/>
                  <a:gd name="connsiteY68" fmla="*/ 352425 h 380999"/>
                  <a:gd name="connsiteX69" fmla="*/ 624840 w 636269"/>
                  <a:gd name="connsiteY69" fmla="*/ 9525 h 380999"/>
                  <a:gd name="connsiteX70" fmla="*/ 628650 w 636269"/>
                  <a:gd name="connsiteY70" fmla="*/ 9525 h 380999"/>
                  <a:gd name="connsiteX71" fmla="*/ 628650 w 636269"/>
                  <a:gd name="connsiteY71" fmla="*/ 9525 h 3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36269" h="380999">
                    <a:moveTo>
                      <a:pt x="628650" y="9525"/>
                    </a:moveTo>
                    <a:cubicBezTo>
                      <a:pt x="629603" y="8573"/>
                      <a:pt x="630555" y="8573"/>
                      <a:pt x="631508" y="8573"/>
                    </a:cubicBezTo>
                    <a:cubicBezTo>
                      <a:pt x="631508" y="8573"/>
                      <a:pt x="631508" y="8573"/>
                      <a:pt x="631508" y="8573"/>
                    </a:cubicBezTo>
                    <a:cubicBezTo>
                      <a:pt x="632460" y="8573"/>
                      <a:pt x="633413" y="8573"/>
                      <a:pt x="634365" y="8573"/>
                    </a:cubicBezTo>
                    <a:cubicBezTo>
                      <a:pt x="634365" y="8573"/>
                      <a:pt x="634365" y="8573"/>
                      <a:pt x="634365" y="8573"/>
                    </a:cubicBezTo>
                    <a:cubicBezTo>
                      <a:pt x="635318" y="8573"/>
                      <a:pt x="636270" y="8573"/>
                      <a:pt x="636270" y="9525"/>
                    </a:cubicBezTo>
                    <a:cubicBezTo>
                      <a:pt x="636270" y="9525"/>
                      <a:pt x="636270" y="9525"/>
                      <a:pt x="636270" y="9525"/>
                    </a:cubicBezTo>
                    <a:lnTo>
                      <a:pt x="620078" y="0"/>
                    </a:lnTo>
                    <a:cubicBezTo>
                      <a:pt x="620078" y="0"/>
                      <a:pt x="619125" y="0"/>
                      <a:pt x="619125" y="0"/>
                    </a:cubicBezTo>
                    <a:cubicBezTo>
                      <a:pt x="619125" y="0"/>
                      <a:pt x="618173" y="0"/>
                      <a:pt x="618173" y="0"/>
                    </a:cubicBezTo>
                    <a:cubicBezTo>
                      <a:pt x="618173" y="0"/>
                      <a:pt x="618173" y="0"/>
                      <a:pt x="617220" y="0"/>
                    </a:cubicBezTo>
                    <a:cubicBezTo>
                      <a:pt x="617220" y="0"/>
                      <a:pt x="617220" y="0"/>
                      <a:pt x="617220" y="0"/>
                    </a:cubicBezTo>
                    <a:cubicBezTo>
                      <a:pt x="617220" y="0"/>
                      <a:pt x="617220" y="0"/>
                      <a:pt x="617220" y="0"/>
                    </a:cubicBezTo>
                    <a:cubicBezTo>
                      <a:pt x="617220" y="0"/>
                      <a:pt x="616268" y="0"/>
                      <a:pt x="616268" y="0"/>
                    </a:cubicBezTo>
                    <a:cubicBezTo>
                      <a:pt x="616268" y="0"/>
                      <a:pt x="615315" y="0"/>
                      <a:pt x="615315" y="0"/>
                    </a:cubicBezTo>
                    <a:cubicBezTo>
                      <a:pt x="615315" y="0"/>
                      <a:pt x="615315" y="0"/>
                      <a:pt x="615315" y="0"/>
                    </a:cubicBezTo>
                    <a:cubicBezTo>
                      <a:pt x="615315" y="0"/>
                      <a:pt x="615315" y="0"/>
                      <a:pt x="615315" y="0"/>
                    </a:cubicBezTo>
                    <a:cubicBezTo>
                      <a:pt x="615315" y="0"/>
                      <a:pt x="615315" y="0"/>
                      <a:pt x="614363" y="0"/>
                    </a:cubicBezTo>
                    <a:cubicBezTo>
                      <a:pt x="614363" y="0"/>
                      <a:pt x="613410" y="0"/>
                      <a:pt x="613410" y="0"/>
                    </a:cubicBezTo>
                    <a:cubicBezTo>
                      <a:pt x="613410" y="0"/>
                      <a:pt x="613410" y="0"/>
                      <a:pt x="612458" y="0"/>
                    </a:cubicBezTo>
                    <a:cubicBezTo>
                      <a:pt x="612458" y="0"/>
                      <a:pt x="612458" y="0"/>
                      <a:pt x="611505" y="0"/>
                    </a:cubicBezTo>
                    <a:cubicBezTo>
                      <a:pt x="611505" y="0"/>
                      <a:pt x="611505" y="0"/>
                      <a:pt x="610553" y="0"/>
                    </a:cubicBezTo>
                    <a:cubicBezTo>
                      <a:pt x="609600" y="0"/>
                      <a:pt x="608648" y="953"/>
                      <a:pt x="608648" y="953"/>
                    </a:cubicBezTo>
                    <a:lnTo>
                      <a:pt x="15240" y="343853"/>
                    </a:lnTo>
                    <a:cubicBezTo>
                      <a:pt x="14288" y="344805"/>
                      <a:pt x="13335" y="344805"/>
                      <a:pt x="12383" y="345758"/>
                    </a:cubicBezTo>
                    <a:cubicBezTo>
                      <a:pt x="12383" y="345758"/>
                      <a:pt x="11430" y="346710"/>
                      <a:pt x="11430" y="346710"/>
                    </a:cubicBezTo>
                    <a:cubicBezTo>
                      <a:pt x="11430" y="346710"/>
                      <a:pt x="10478" y="347663"/>
                      <a:pt x="10478" y="347663"/>
                    </a:cubicBezTo>
                    <a:cubicBezTo>
                      <a:pt x="10478" y="347663"/>
                      <a:pt x="10478" y="347663"/>
                      <a:pt x="9525" y="348615"/>
                    </a:cubicBezTo>
                    <a:cubicBezTo>
                      <a:pt x="9525" y="348615"/>
                      <a:pt x="9525" y="348615"/>
                      <a:pt x="8572" y="349568"/>
                    </a:cubicBezTo>
                    <a:cubicBezTo>
                      <a:pt x="8572" y="349568"/>
                      <a:pt x="8572" y="349568"/>
                      <a:pt x="7620" y="350520"/>
                    </a:cubicBezTo>
                    <a:cubicBezTo>
                      <a:pt x="7620" y="351473"/>
                      <a:pt x="6668" y="351473"/>
                      <a:pt x="6668" y="352425"/>
                    </a:cubicBezTo>
                    <a:cubicBezTo>
                      <a:pt x="6668" y="352425"/>
                      <a:pt x="6668" y="352425"/>
                      <a:pt x="6668" y="353378"/>
                    </a:cubicBezTo>
                    <a:cubicBezTo>
                      <a:pt x="6668" y="353378"/>
                      <a:pt x="6668" y="353378"/>
                      <a:pt x="6668" y="353378"/>
                    </a:cubicBezTo>
                    <a:cubicBezTo>
                      <a:pt x="6668" y="353378"/>
                      <a:pt x="6668" y="353378"/>
                      <a:pt x="6668" y="354330"/>
                    </a:cubicBezTo>
                    <a:cubicBezTo>
                      <a:pt x="6668" y="354330"/>
                      <a:pt x="5715" y="355283"/>
                      <a:pt x="5715" y="355283"/>
                    </a:cubicBezTo>
                    <a:cubicBezTo>
                      <a:pt x="5715" y="355283"/>
                      <a:pt x="4763" y="356235"/>
                      <a:pt x="4763" y="356235"/>
                    </a:cubicBezTo>
                    <a:cubicBezTo>
                      <a:pt x="4763" y="356235"/>
                      <a:pt x="4763" y="356235"/>
                      <a:pt x="4763" y="356235"/>
                    </a:cubicBezTo>
                    <a:cubicBezTo>
                      <a:pt x="4763" y="356235"/>
                      <a:pt x="4763" y="356235"/>
                      <a:pt x="4763" y="356235"/>
                    </a:cubicBezTo>
                    <a:cubicBezTo>
                      <a:pt x="4763" y="356235"/>
                      <a:pt x="4763" y="357188"/>
                      <a:pt x="3810" y="357188"/>
                    </a:cubicBezTo>
                    <a:cubicBezTo>
                      <a:pt x="3810" y="357188"/>
                      <a:pt x="3810" y="358140"/>
                      <a:pt x="2858" y="358140"/>
                    </a:cubicBezTo>
                    <a:cubicBezTo>
                      <a:pt x="2858" y="358140"/>
                      <a:pt x="2858" y="359093"/>
                      <a:pt x="1905" y="359093"/>
                    </a:cubicBezTo>
                    <a:cubicBezTo>
                      <a:pt x="1905" y="359093"/>
                      <a:pt x="1905" y="359093"/>
                      <a:pt x="1905" y="359093"/>
                    </a:cubicBezTo>
                    <a:cubicBezTo>
                      <a:pt x="1905" y="359093"/>
                      <a:pt x="1905" y="359093"/>
                      <a:pt x="1905" y="359093"/>
                    </a:cubicBezTo>
                    <a:cubicBezTo>
                      <a:pt x="1905" y="359093"/>
                      <a:pt x="1905" y="360045"/>
                      <a:pt x="953" y="360045"/>
                    </a:cubicBezTo>
                    <a:cubicBezTo>
                      <a:pt x="953" y="360998"/>
                      <a:pt x="953" y="360998"/>
                      <a:pt x="0" y="361950"/>
                    </a:cubicBezTo>
                    <a:cubicBezTo>
                      <a:pt x="0" y="361950"/>
                      <a:pt x="0" y="362903"/>
                      <a:pt x="0" y="362903"/>
                    </a:cubicBezTo>
                    <a:cubicBezTo>
                      <a:pt x="0" y="362903"/>
                      <a:pt x="0" y="362903"/>
                      <a:pt x="0" y="362903"/>
                    </a:cubicBezTo>
                    <a:cubicBezTo>
                      <a:pt x="0" y="362903"/>
                      <a:pt x="0" y="362903"/>
                      <a:pt x="0" y="363855"/>
                    </a:cubicBezTo>
                    <a:cubicBezTo>
                      <a:pt x="0" y="364808"/>
                      <a:pt x="0" y="364808"/>
                      <a:pt x="0" y="365760"/>
                    </a:cubicBezTo>
                    <a:cubicBezTo>
                      <a:pt x="0" y="365760"/>
                      <a:pt x="0" y="366713"/>
                      <a:pt x="0" y="366713"/>
                    </a:cubicBezTo>
                    <a:cubicBezTo>
                      <a:pt x="0" y="366713"/>
                      <a:pt x="0" y="366713"/>
                      <a:pt x="0" y="367665"/>
                    </a:cubicBezTo>
                    <a:cubicBezTo>
                      <a:pt x="0" y="367665"/>
                      <a:pt x="0" y="367665"/>
                      <a:pt x="0" y="368618"/>
                    </a:cubicBezTo>
                    <a:cubicBezTo>
                      <a:pt x="0" y="369570"/>
                      <a:pt x="0" y="370523"/>
                      <a:pt x="0" y="371475"/>
                    </a:cubicBezTo>
                    <a:lnTo>
                      <a:pt x="16193" y="381000"/>
                    </a:lnTo>
                    <a:cubicBezTo>
                      <a:pt x="16193" y="380048"/>
                      <a:pt x="16193" y="378143"/>
                      <a:pt x="16193" y="377190"/>
                    </a:cubicBezTo>
                    <a:cubicBezTo>
                      <a:pt x="16193" y="377190"/>
                      <a:pt x="16193" y="377190"/>
                      <a:pt x="16193" y="376238"/>
                    </a:cubicBezTo>
                    <a:cubicBezTo>
                      <a:pt x="16193" y="375285"/>
                      <a:pt x="16193" y="374333"/>
                      <a:pt x="17145" y="372428"/>
                    </a:cubicBezTo>
                    <a:cubicBezTo>
                      <a:pt x="17145" y="372428"/>
                      <a:pt x="17145" y="372428"/>
                      <a:pt x="17145" y="372428"/>
                    </a:cubicBezTo>
                    <a:cubicBezTo>
                      <a:pt x="17145" y="371475"/>
                      <a:pt x="18097" y="369570"/>
                      <a:pt x="18097" y="368618"/>
                    </a:cubicBezTo>
                    <a:cubicBezTo>
                      <a:pt x="18097" y="368618"/>
                      <a:pt x="18097" y="368618"/>
                      <a:pt x="18097" y="368618"/>
                    </a:cubicBezTo>
                    <a:cubicBezTo>
                      <a:pt x="19050" y="367665"/>
                      <a:pt x="19050" y="365760"/>
                      <a:pt x="20003" y="364808"/>
                    </a:cubicBezTo>
                    <a:cubicBezTo>
                      <a:pt x="20003" y="364808"/>
                      <a:pt x="20003" y="364808"/>
                      <a:pt x="20003" y="364808"/>
                    </a:cubicBezTo>
                    <a:cubicBezTo>
                      <a:pt x="20955" y="363855"/>
                      <a:pt x="20955" y="362903"/>
                      <a:pt x="21908" y="360998"/>
                    </a:cubicBezTo>
                    <a:cubicBezTo>
                      <a:pt x="21908" y="360998"/>
                      <a:pt x="21908" y="360998"/>
                      <a:pt x="21908" y="360998"/>
                    </a:cubicBezTo>
                    <a:cubicBezTo>
                      <a:pt x="22860" y="360045"/>
                      <a:pt x="23813" y="359093"/>
                      <a:pt x="23813" y="358140"/>
                    </a:cubicBezTo>
                    <a:cubicBezTo>
                      <a:pt x="23813" y="358140"/>
                      <a:pt x="23813" y="358140"/>
                      <a:pt x="24765" y="357188"/>
                    </a:cubicBezTo>
                    <a:cubicBezTo>
                      <a:pt x="25718" y="356235"/>
                      <a:pt x="25718" y="356235"/>
                      <a:pt x="26670" y="355283"/>
                    </a:cubicBezTo>
                    <a:cubicBezTo>
                      <a:pt x="26670" y="355283"/>
                      <a:pt x="27622" y="354330"/>
                      <a:pt x="27622" y="354330"/>
                    </a:cubicBezTo>
                    <a:cubicBezTo>
                      <a:pt x="28575" y="353378"/>
                      <a:pt x="29528" y="352425"/>
                      <a:pt x="30480" y="352425"/>
                    </a:cubicBezTo>
                    <a:lnTo>
                      <a:pt x="624840" y="9525"/>
                    </a:lnTo>
                    <a:cubicBezTo>
                      <a:pt x="626745" y="10478"/>
                      <a:pt x="627698" y="9525"/>
                      <a:pt x="628650" y="9525"/>
                    </a:cubicBezTo>
                    <a:cubicBezTo>
                      <a:pt x="628650" y="9525"/>
                      <a:pt x="628650" y="9525"/>
                      <a:pt x="628650" y="9525"/>
                    </a:cubicBezTo>
                    <a:close/>
                  </a:path>
                </a:pathLst>
              </a:custGeom>
              <a:solidFill>
                <a:srgbClr val="95C4DE"/>
              </a:solidFill>
              <a:ln w="9525" cap="flat">
                <a:noFill/>
                <a:prstDash val="solid"/>
                <a:miter/>
              </a:ln>
            </p:spPr>
            <p:txBody>
              <a:bodyPr rtlCol="0" anchor="ctr"/>
              <a:lstStyle/>
              <a:p>
                <a:endParaRPr lang="en-US"/>
              </a:p>
            </p:txBody>
          </p:sp>
        </p:grpSp>
        <p:grpSp>
          <p:nvGrpSpPr>
            <p:cNvPr id="367" name="Graphic 1840">
              <a:extLst>
                <a:ext uri="{FF2B5EF4-FFF2-40B4-BE49-F238E27FC236}">
                  <a16:creationId xmlns:a16="http://schemas.microsoft.com/office/drawing/2014/main" id="{AA5E1563-A1FB-A3FB-F967-12B88A81ABBD}"/>
                </a:ext>
              </a:extLst>
            </p:cNvPr>
            <p:cNvGrpSpPr/>
            <p:nvPr/>
          </p:nvGrpSpPr>
          <p:grpSpPr>
            <a:xfrm>
              <a:off x="5790264" y="2312390"/>
              <a:ext cx="768893" cy="1564760"/>
              <a:chOff x="6227722" y="3202655"/>
              <a:chExt cx="331434" cy="674495"/>
            </a:xfrm>
          </p:grpSpPr>
          <p:sp>
            <p:nvSpPr>
              <p:cNvPr id="368" name="Freeform: Shape 1932">
                <a:extLst>
                  <a:ext uri="{FF2B5EF4-FFF2-40B4-BE49-F238E27FC236}">
                    <a16:creationId xmlns:a16="http://schemas.microsoft.com/office/drawing/2014/main" id="{064D5B0E-4AEC-FA42-2940-2576F5E4BEE6}"/>
                  </a:ext>
                </a:extLst>
              </p:cNvPr>
              <p:cNvSpPr/>
              <p:nvPr/>
            </p:nvSpPr>
            <p:spPr>
              <a:xfrm>
                <a:off x="6461229" y="3225169"/>
                <a:ext cx="51148" cy="115269"/>
              </a:xfrm>
              <a:custGeom>
                <a:avLst/>
                <a:gdLst>
                  <a:gd name="connsiteX0" fmla="*/ 9103 w 51148"/>
                  <a:gd name="connsiteY0" fmla="*/ 947 h 115269"/>
                  <a:gd name="connsiteX1" fmla="*/ 28153 w 51148"/>
                  <a:gd name="connsiteY1" fmla="*/ 113342 h 115269"/>
                  <a:gd name="connsiteX2" fmla="*/ 530 w 51148"/>
                  <a:gd name="connsiteY2" fmla="*/ 106675 h 115269"/>
                  <a:gd name="connsiteX3" fmla="*/ 15770 w 51148"/>
                  <a:gd name="connsiteY3" fmla="*/ 19045 h 115269"/>
                  <a:gd name="connsiteX4" fmla="*/ 11960 w 51148"/>
                  <a:gd name="connsiteY4" fmla="*/ 15235 h 115269"/>
                  <a:gd name="connsiteX5" fmla="*/ 9103 w 51148"/>
                  <a:gd name="connsiteY5" fmla="*/ 947 h 1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48" h="115269">
                    <a:moveTo>
                      <a:pt x="9103" y="947"/>
                    </a:moveTo>
                    <a:cubicBezTo>
                      <a:pt x="57680" y="-10483"/>
                      <a:pt x="64348" y="84767"/>
                      <a:pt x="28153" y="113342"/>
                    </a:cubicBezTo>
                    <a:cubicBezTo>
                      <a:pt x="21485" y="118105"/>
                      <a:pt x="2435" y="113342"/>
                      <a:pt x="530" y="106675"/>
                    </a:cubicBezTo>
                    <a:cubicBezTo>
                      <a:pt x="-5185" y="77147"/>
                      <a:pt x="37678" y="46667"/>
                      <a:pt x="15770" y="19045"/>
                    </a:cubicBezTo>
                    <a:cubicBezTo>
                      <a:pt x="15770" y="19045"/>
                      <a:pt x="12913" y="17140"/>
                      <a:pt x="11960" y="15235"/>
                    </a:cubicBezTo>
                    <a:cubicBezTo>
                      <a:pt x="7198" y="9520"/>
                      <a:pt x="-2327" y="4757"/>
                      <a:pt x="9103" y="947"/>
                    </a:cubicBezTo>
                    <a:close/>
                  </a:path>
                </a:pathLst>
              </a:custGeom>
              <a:solidFill>
                <a:srgbClr val="2B0D04"/>
              </a:solidFill>
              <a:ln w="9525" cap="flat">
                <a:noFill/>
                <a:prstDash val="solid"/>
                <a:miter/>
              </a:ln>
            </p:spPr>
            <p:txBody>
              <a:bodyPr rtlCol="0" anchor="ctr"/>
              <a:lstStyle/>
              <a:p>
                <a:endParaRPr lang="en-US"/>
              </a:p>
            </p:txBody>
          </p:sp>
          <p:sp>
            <p:nvSpPr>
              <p:cNvPr id="369" name="Freeform: Shape 1933">
                <a:extLst>
                  <a:ext uri="{FF2B5EF4-FFF2-40B4-BE49-F238E27FC236}">
                    <a16:creationId xmlns:a16="http://schemas.microsoft.com/office/drawing/2014/main" id="{CB90D097-76F2-C45C-CC30-1082C1F950FB}"/>
                  </a:ext>
                </a:extLst>
              </p:cNvPr>
              <p:cNvSpPr/>
              <p:nvPr/>
            </p:nvSpPr>
            <p:spPr>
              <a:xfrm>
                <a:off x="6227722" y="3388989"/>
                <a:ext cx="56862" cy="28811"/>
              </a:xfrm>
              <a:custGeom>
                <a:avLst/>
                <a:gdLst>
                  <a:gd name="connsiteX0" fmla="*/ 54967 w 56862"/>
                  <a:gd name="connsiteY0" fmla="*/ 20007 h 28811"/>
                  <a:gd name="connsiteX1" fmla="*/ 21630 w 56862"/>
                  <a:gd name="connsiteY1" fmla="*/ 28580 h 28811"/>
                  <a:gd name="connsiteX2" fmla="*/ 1627 w 56862"/>
                  <a:gd name="connsiteY2" fmla="*/ 14292 h 28811"/>
                  <a:gd name="connsiteX3" fmla="*/ 25440 w 56862"/>
                  <a:gd name="connsiteY3" fmla="*/ 7625 h 28811"/>
                  <a:gd name="connsiteX4" fmla="*/ 20677 w 56862"/>
                  <a:gd name="connsiteY4" fmla="*/ 1910 h 28811"/>
                  <a:gd name="connsiteX5" fmla="*/ 54015 w 56862"/>
                  <a:gd name="connsiteY5" fmla="*/ 8577 h 28811"/>
                  <a:gd name="connsiteX6" fmla="*/ 54967 w 56862"/>
                  <a:gd name="connsiteY6" fmla="*/ 20007 h 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62" h="28811">
                    <a:moveTo>
                      <a:pt x="54967" y="20007"/>
                    </a:moveTo>
                    <a:cubicBezTo>
                      <a:pt x="54967" y="20007"/>
                      <a:pt x="33060" y="30485"/>
                      <a:pt x="21630" y="28580"/>
                    </a:cubicBezTo>
                    <a:cubicBezTo>
                      <a:pt x="10200" y="25722"/>
                      <a:pt x="-5040" y="18102"/>
                      <a:pt x="1627" y="14292"/>
                    </a:cubicBezTo>
                    <a:cubicBezTo>
                      <a:pt x="8295" y="10482"/>
                      <a:pt x="25440" y="12387"/>
                      <a:pt x="25440" y="7625"/>
                    </a:cubicBezTo>
                    <a:cubicBezTo>
                      <a:pt x="26392" y="2862"/>
                      <a:pt x="15915" y="3815"/>
                      <a:pt x="20677" y="1910"/>
                    </a:cubicBezTo>
                    <a:cubicBezTo>
                      <a:pt x="25440" y="-948"/>
                      <a:pt x="35917" y="-1900"/>
                      <a:pt x="54015" y="8577"/>
                    </a:cubicBezTo>
                    <a:cubicBezTo>
                      <a:pt x="54015" y="7625"/>
                      <a:pt x="59730" y="13340"/>
                      <a:pt x="54967" y="20007"/>
                    </a:cubicBezTo>
                    <a:close/>
                  </a:path>
                </a:pathLst>
              </a:custGeom>
              <a:solidFill>
                <a:srgbClr val="EFB185"/>
              </a:solidFill>
              <a:ln w="9525" cap="flat">
                <a:noFill/>
                <a:prstDash val="solid"/>
                <a:miter/>
              </a:ln>
            </p:spPr>
            <p:txBody>
              <a:bodyPr rtlCol="0" anchor="ctr"/>
              <a:lstStyle/>
              <a:p>
                <a:endParaRPr lang="en-US"/>
              </a:p>
            </p:txBody>
          </p:sp>
          <p:sp>
            <p:nvSpPr>
              <p:cNvPr id="370" name="Freeform: Shape 1934">
                <a:extLst>
                  <a:ext uri="{FF2B5EF4-FFF2-40B4-BE49-F238E27FC236}">
                    <a16:creationId xmlns:a16="http://schemas.microsoft.com/office/drawing/2014/main" id="{7BCA7F33-7BA3-2E8B-F267-052F5834AF88}"/>
                  </a:ext>
                </a:extLst>
              </p:cNvPr>
              <p:cNvSpPr/>
              <p:nvPr/>
            </p:nvSpPr>
            <p:spPr>
              <a:xfrm>
                <a:off x="6275069" y="3296487"/>
                <a:ext cx="137159" cy="120023"/>
              </a:xfrm>
              <a:custGeom>
                <a:avLst/>
                <a:gdLst>
                  <a:gd name="connsiteX0" fmla="*/ 120015 w 137159"/>
                  <a:gd name="connsiteY0" fmla="*/ 1067 h 120023"/>
                  <a:gd name="connsiteX1" fmla="*/ 137160 w 137159"/>
                  <a:gd name="connsiteY1" fmla="*/ 14402 h 120023"/>
                  <a:gd name="connsiteX2" fmla="*/ 113347 w 137159"/>
                  <a:gd name="connsiteY2" fmla="*/ 79172 h 120023"/>
                  <a:gd name="connsiteX3" fmla="*/ 83820 w 137159"/>
                  <a:gd name="connsiteY3" fmla="*/ 119177 h 120023"/>
                  <a:gd name="connsiteX4" fmla="*/ 0 w 137159"/>
                  <a:gd name="connsiteY4" fmla="*/ 119177 h 120023"/>
                  <a:gd name="connsiteX5" fmla="*/ 0 w 137159"/>
                  <a:gd name="connsiteY5" fmla="*/ 95364 h 120023"/>
                  <a:gd name="connsiteX6" fmla="*/ 68580 w 137159"/>
                  <a:gd name="connsiteY6" fmla="*/ 82982 h 120023"/>
                  <a:gd name="connsiteX7" fmla="*/ 120015 w 137159"/>
                  <a:gd name="connsiteY7" fmla="*/ 1067 h 12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59" h="120023">
                    <a:moveTo>
                      <a:pt x="120015" y="1067"/>
                    </a:moveTo>
                    <a:cubicBezTo>
                      <a:pt x="120015" y="1067"/>
                      <a:pt x="137160" y="-5601"/>
                      <a:pt x="137160" y="14402"/>
                    </a:cubicBezTo>
                    <a:cubicBezTo>
                      <a:pt x="137160" y="14402"/>
                      <a:pt x="134302" y="41072"/>
                      <a:pt x="113347" y="79172"/>
                    </a:cubicBezTo>
                    <a:cubicBezTo>
                      <a:pt x="113347" y="79172"/>
                      <a:pt x="93345" y="117272"/>
                      <a:pt x="83820" y="119177"/>
                    </a:cubicBezTo>
                    <a:cubicBezTo>
                      <a:pt x="73342" y="121082"/>
                      <a:pt x="0" y="119177"/>
                      <a:pt x="0" y="119177"/>
                    </a:cubicBezTo>
                    <a:cubicBezTo>
                      <a:pt x="0" y="119177"/>
                      <a:pt x="4763" y="108699"/>
                      <a:pt x="0" y="95364"/>
                    </a:cubicBezTo>
                    <a:cubicBezTo>
                      <a:pt x="0" y="95364"/>
                      <a:pt x="64770" y="88697"/>
                      <a:pt x="68580" y="82982"/>
                    </a:cubicBezTo>
                    <a:cubicBezTo>
                      <a:pt x="74295" y="78219"/>
                      <a:pt x="105727" y="4877"/>
                      <a:pt x="120015" y="1067"/>
                    </a:cubicBezTo>
                    <a:close/>
                  </a:path>
                </a:pathLst>
              </a:custGeom>
              <a:solidFill>
                <a:srgbClr val="9CBC35"/>
              </a:solidFill>
              <a:ln w="9525" cap="flat">
                <a:noFill/>
                <a:prstDash val="solid"/>
                <a:miter/>
              </a:ln>
            </p:spPr>
            <p:txBody>
              <a:bodyPr rtlCol="0" anchor="ctr"/>
              <a:lstStyle/>
              <a:p>
                <a:endParaRPr lang="en-US"/>
              </a:p>
            </p:txBody>
          </p:sp>
          <p:sp>
            <p:nvSpPr>
              <p:cNvPr id="371" name="Freeform: Shape 1935">
                <a:extLst>
                  <a:ext uri="{FF2B5EF4-FFF2-40B4-BE49-F238E27FC236}">
                    <a16:creationId xmlns:a16="http://schemas.microsoft.com/office/drawing/2014/main" id="{BF3AB37A-B882-6A4F-AA81-7612268AC553}"/>
                  </a:ext>
                </a:extLst>
              </p:cNvPr>
              <p:cNvSpPr/>
              <p:nvPr/>
            </p:nvSpPr>
            <p:spPr>
              <a:xfrm>
                <a:off x="6275069" y="3313480"/>
                <a:ext cx="136207" cy="103030"/>
              </a:xfrm>
              <a:custGeom>
                <a:avLst/>
                <a:gdLst>
                  <a:gd name="connsiteX0" fmla="*/ 83820 w 136207"/>
                  <a:gd name="connsiteY0" fmla="*/ 102184 h 103030"/>
                  <a:gd name="connsiteX1" fmla="*/ 0 w 136207"/>
                  <a:gd name="connsiteY1" fmla="*/ 102184 h 103030"/>
                  <a:gd name="connsiteX2" fmla="*/ 952 w 136207"/>
                  <a:gd name="connsiteY2" fmla="*/ 96469 h 103030"/>
                  <a:gd name="connsiteX3" fmla="*/ 76200 w 136207"/>
                  <a:gd name="connsiteY3" fmla="*/ 83134 h 103030"/>
                  <a:gd name="connsiteX4" fmla="*/ 126682 w 136207"/>
                  <a:gd name="connsiteY4" fmla="*/ 1219 h 103030"/>
                  <a:gd name="connsiteX5" fmla="*/ 136207 w 136207"/>
                  <a:gd name="connsiteY5" fmla="*/ 267 h 103030"/>
                  <a:gd name="connsiteX6" fmla="*/ 113347 w 136207"/>
                  <a:gd name="connsiteY6" fmla="*/ 62179 h 103030"/>
                  <a:gd name="connsiteX7" fmla="*/ 83820 w 136207"/>
                  <a:gd name="connsiteY7" fmla="*/ 102184 h 10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07" h="103030">
                    <a:moveTo>
                      <a:pt x="83820" y="102184"/>
                    </a:moveTo>
                    <a:cubicBezTo>
                      <a:pt x="76200" y="104089"/>
                      <a:pt x="20002" y="102184"/>
                      <a:pt x="0" y="102184"/>
                    </a:cubicBezTo>
                    <a:cubicBezTo>
                      <a:pt x="952" y="100279"/>
                      <a:pt x="952" y="96469"/>
                      <a:pt x="952" y="96469"/>
                    </a:cubicBezTo>
                    <a:cubicBezTo>
                      <a:pt x="952" y="96469"/>
                      <a:pt x="71438" y="87897"/>
                      <a:pt x="76200" y="83134"/>
                    </a:cubicBezTo>
                    <a:cubicBezTo>
                      <a:pt x="80963" y="78372"/>
                      <a:pt x="112395" y="5029"/>
                      <a:pt x="126682" y="1219"/>
                    </a:cubicBezTo>
                    <a:cubicBezTo>
                      <a:pt x="126682" y="1219"/>
                      <a:pt x="131445" y="-686"/>
                      <a:pt x="136207" y="267"/>
                    </a:cubicBezTo>
                    <a:cubicBezTo>
                      <a:pt x="135255" y="7887"/>
                      <a:pt x="130492" y="30747"/>
                      <a:pt x="113347" y="62179"/>
                    </a:cubicBezTo>
                    <a:cubicBezTo>
                      <a:pt x="114300" y="63132"/>
                      <a:pt x="94297" y="100279"/>
                      <a:pt x="83820" y="102184"/>
                    </a:cubicBezTo>
                    <a:close/>
                  </a:path>
                </a:pathLst>
              </a:custGeom>
              <a:solidFill>
                <a:srgbClr val="779F29"/>
              </a:solidFill>
              <a:ln w="9525" cap="flat">
                <a:noFill/>
                <a:prstDash val="solid"/>
                <a:miter/>
              </a:ln>
            </p:spPr>
            <p:txBody>
              <a:bodyPr rtlCol="0" anchor="ctr"/>
              <a:lstStyle/>
              <a:p>
                <a:endParaRPr lang="en-US"/>
              </a:p>
            </p:txBody>
          </p:sp>
          <p:sp>
            <p:nvSpPr>
              <p:cNvPr id="372" name="Freeform: Shape 1936">
                <a:extLst>
                  <a:ext uri="{FF2B5EF4-FFF2-40B4-BE49-F238E27FC236}">
                    <a16:creationId xmlns:a16="http://schemas.microsoft.com/office/drawing/2014/main" id="{7D7AABB0-CB1A-7697-7378-4A825296FBFF}"/>
                  </a:ext>
                </a:extLst>
              </p:cNvPr>
              <p:cNvSpPr/>
              <p:nvPr/>
            </p:nvSpPr>
            <p:spPr>
              <a:xfrm>
                <a:off x="6338644" y="3749515"/>
                <a:ext cx="220511" cy="127634"/>
              </a:xfrm>
              <a:custGeom>
                <a:avLst/>
                <a:gdLst>
                  <a:gd name="connsiteX0" fmla="*/ 187885 w 220511"/>
                  <a:gd name="connsiteY0" fmla="*/ 18574 h 127634"/>
                  <a:gd name="connsiteX1" fmla="*/ 188837 w 220511"/>
                  <a:gd name="connsiteY1" fmla="*/ 109061 h 127634"/>
                  <a:gd name="connsiteX2" fmla="*/ 32627 w 220511"/>
                  <a:gd name="connsiteY2" fmla="*/ 109061 h 127634"/>
                  <a:gd name="connsiteX3" fmla="*/ 31675 w 220511"/>
                  <a:gd name="connsiteY3" fmla="*/ 18574 h 127634"/>
                  <a:gd name="connsiteX4" fmla="*/ 187885 w 220511"/>
                  <a:gd name="connsiteY4" fmla="*/ 18574 h 127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11" h="127634">
                    <a:moveTo>
                      <a:pt x="187885" y="18574"/>
                    </a:moveTo>
                    <a:cubicBezTo>
                      <a:pt x="230747" y="43339"/>
                      <a:pt x="231700" y="84296"/>
                      <a:pt x="188837" y="109061"/>
                    </a:cubicBezTo>
                    <a:cubicBezTo>
                      <a:pt x="145975" y="133826"/>
                      <a:pt x="76442" y="133826"/>
                      <a:pt x="32627" y="109061"/>
                    </a:cubicBezTo>
                    <a:cubicBezTo>
                      <a:pt x="-10235" y="84296"/>
                      <a:pt x="-11188" y="43339"/>
                      <a:pt x="31675" y="18574"/>
                    </a:cubicBezTo>
                    <a:cubicBezTo>
                      <a:pt x="74537" y="-6191"/>
                      <a:pt x="144070" y="-6191"/>
                      <a:pt x="187885" y="18574"/>
                    </a:cubicBez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373" name="Graphic 1840">
                <a:extLst>
                  <a:ext uri="{FF2B5EF4-FFF2-40B4-BE49-F238E27FC236}">
                    <a16:creationId xmlns:a16="http://schemas.microsoft.com/office/drawing/2014/main" id="{17181CD2-2DD2-EE4E-BCE0-C93CDE2473F8}"/>
                  </a:ext>
                </a:extLst>
              </p:cNvPr>
              <p:cNvGrpSpPr/>
              <p:nvPr/>
            </p:nvGrpSpPr>
            <p:grpSpPr>
              <a:xfrm>
                <a:off x="6358798" y="3443287"/>
                <a:ext cx="85815" cy="370442"/>
                <a:chOff x="6358798" y="3443287"/>
                <a:chExt cx="85815" cy="370442"/>
              </a:xfrm>
            </p:grpSpPr>
            <p:sp>
              <p:nvSpPr>
                <p:cNvPr id="390" name="Freeform: Shape 1954">
                  <a:extLst>
                    <a:ext uri="{FF2B5EF4-FFF2-40B4-BE49-F238E27FC236}">
                      <a16:creationId xmlns:a16="http://schemas.microsoft.com/office/drawing/2014/main" id="{B2BEC4F2-8901-8797-D75D-E4057E0FDB16}"/>
                    </a:ext>
                  </a:extLst>
                </p:cNvPr>
                <p:cNvSpPr/>
                <p:nvPr/>
              </p:nvSpPr>
              <p:spPr>
                <a:xfrm>
                  <a:off x="6358798" y="3755707"/>
                  <a:ext cx="64980" cy="58021"/>
                </a:xfrm>
                <a:custGeom>
                  <a:avLst/>
                  <a:gdLst>
                    <a:gd name="connsiteX0" fmla="*/ 40096 w 64980"/>
                    <a:gd name="connsiteY0" fmla="*/ 0 h 58021"/>
                    <a:gd name="connsiteX1" fmla="*/ 32476 w 64980"/>
                    <a:gd name="connsiteY1" fmla="*/ 20955 h 58021"/>
                    <a:gd name="connsiteX2" fmla="*/ 91 w 64980"/>
                    <a:gd name="connsiteY2" fmla="*/ 52388 h 58021"/>
                    <a:gd name="connsiteX3" fmla="*/ 34381 w 64980"/>
                    <a:gd name="connsiteY3" fmla="*/ 48577 h 58021"/>
                    <a:gd name="connsiteX4" fmla="*/ 55336 w 64980"/>
                    <a:gd name="connsiteY4" fmla="*/ 33338 h 58021"/>
                    <a:gd name="connsiteX5" fmla="*/ 62956 w 64980"/>
                    <a:gd name="connsiteY5" fmla="*/ 14288 h 58021"/>
                    <a:gd name="connsiteX6" fmla="*/ 40096 w 64980"/>
                    <a:gd name="connsiteY6" fmla="*/ 0 h 5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80" h="58021">
                      <a:moveTo>
                        <a:pt x="40096" y="0"/>
                      </a:moveTo>
                      <a:cubicBezTo>
                        <a:pt x="40096" y="0"/>
                        <a:pt x="38191" y="14288"/>
                        <a:pt x="32476" y="20955"/>
                      </a:cubicBezTo>
                      <a:cubicBezTo>
                        <a:pt x="26761" y="28575"/>
                        <a:pt x="-1814" y="44767"/>
                        <a:pt x="91" y="52388"/>
                      </a:cubicBezTo>
                      <a:cubicBezTo>
                        <a:pt x="1996" y="60007"/>
                        <a:pt x="21999" y="60960"/>
                        <a:pt x="34381" y="48577"/>
                      </a:cubicBezTo>
                      <a:cubicBezTo>
                        <a:pt x="46764" y="36195"/>
                        <a:pt x="50574" y="34290"/>
                        <a:pt x="55336" y="33338"/>
                      </a:cubicBezTo>
                      <a:cubicBezTo>
                        <a:pt x="61051" y="32385"/>
                        <a:pt x="68671" y="25717"/>
                        <a:pt x="62956" y="14288"/>
                      </a:cubicBezTo>
                      <a:cubicBezTo>
                        <a:pt x="63909" y="13335"/>
                        <a:pt x="46764" y="8572"/>
                        <a:pt x="40096" y="0"/>
                      </a:cubicBezTo>
                      <a:close/>
                    </a:path>
                  </a:pathLst>
                </a:custGeom>
                <a:solidFill>
                  <a:srgbClr val="000000"/>
                </a:solidFill>
                <a:ln w="9525" cap="flat">
                  <a:noFill/>
                  <a:prstDash val="solid"/>
                  <a:miter/>
                </a:ln>
              </p:spPr>
              <p:txBody>
                <a:bodyPr rtlCol="0" anchor="ctr"/>
                <a:lstStyle/>
                <a:p>
                  <a:endParaRPr lang="en-US"/>
                </a:p>
              </p:txBody>
            </p:sp>
            <p:sp>
              <p:nvSpPr>
                <p:cNvPr id="391" name="Freeform: Shape 1955">
                  <a:extLst>
                    <a:ext uri="{FF2B5EF4-FFF2-40B4-BE49-F238E27FC236}">
                      <a16:creationId xmlns:a16="http://schemas.microsoft.com/office/drawing/2014/main" id="{9C59BCBF-6BE5-41B4-915F-4A35A10B0225}"/>
                    </a:ext>
                  </a:extLst>
                </p:cNvPr>
                <p:cNvSpPr/>
                <p:nvPr/>
              </p:nvSpPr>
              <p:spPr>
                <a:xfrm>
                  <a:off x="6378072" y="3443287"/>
                  <a:ext cx="66542" cy="330250"/>
                </a:xfrm>
                <a:custGeom>
                  <a:avLst/>
                  <a:gdLst>
                    <a:gd name="connsiteX0" fmla="*/ 14155 w 66542"/>
                    <a:gd name="connsiteY0" fmla="*/ 0 h 330250"/>
                    <a:gd name="connsiteX1" fmla="*/ 3677 w 66542"/>
                    <a:gd name="connsiteY1" fmla="*/ 176213 h 330250"/>
                    <a:gd name="connsiteX2" fmla="*/ 12250 w 66542"/>
                    <a:gd name="connsiteY2" fmla="*/ 239077 h 330250"/>
                    <a:gd name="connsiteX3" fmla="*/ 14155 w 66542"/>
                    <a:gd name="connsiteY3" fmla="*/ 326708 h 330250"/>
                    <a:gd name="connsiteX4" fmla="*/ 45587 w 66542"/>
                    <a:gd name="connsiteY4" fmla="*/ 325755 h 330250"/>
                    <a:gd name="connsiteX5" fmla="*/ 44635 w 66542"/>
                    <a:gd name="connsiteY5" fmla="*/ 200977 h 330250"/>
                    <a:gd name="connsiteX6" fmla="*/ 62732 w 66542"/>
                    <a:gd name="connsiteY6" fmla="*/ 78105 h 330250"/>
                    <a:gd name="connsiteX7" fmla="*/ 66542 w 66542"/>
                    <a:gd name="connsiteY7" fmla="*/ 21907 h 330250"/>
                    <a:gd name="connsiteX8" fmla="*/ 14155 w 66542"/>
                    <a:gd name="connsiteY8" fmla="*/ 0 h 33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42" h="330250">
                      <a:moveTo>
                        <a:pt x="14155" y="0"/>
                      </a:moveTo>
                      <a:cubicBezTo>
                        <a:pt x="14155" y="0"/>
                        <a:pt x="-8705" y="113348"/>
                        <a:pt x="3677" y="176213"/>
                      </a:cubicBezTo>
                      <a:cubicBezTo>
                        <a:pt x="3677" y="176213"/>
                        <a:pt x="9392" y="225742"/>
                        <a:pt x="12250" y="239077"/>
                      </a:cubicBezTo>
                      <a:cubicBezTo>
                        <a:pt x="15107" y="252413"/>
                        <a:pt x="14155" y="326708"/>
                        <a:pt x="14155" y="326708"/>
                      </a:cubicBezTo>
                      <a:cubicBezTo>
                        <a:pt x="14155" y="326708"/>
                        <a:pt x="35110" y="335280"/>
                        <a:pt x="45587" y="325755"/>
                      </a:cubicBezTo>
                      <a:cubicBezTo>
                        <a:pt x="45587" y="325755"/>
                        <a:pt x="58922" y="249555"/>
                        <a:pt x="44635" y="200977"/>
                      </a:cubicBezTo>
                      <a:cubicBezTo>
                        <a:pt x="44635" y="200977"/>
                        <a:pt x="61780" y="108585"/>
                        <a:pt x="62732" y="78105"/>
                      </a:cubicBezTo>
                      <a:cubicBezTo>
                        <a:pt x="62732" y="47625"/>
                        <a:pt x="66542" y="21907"/>
                        <a:pt x="66542" y="21907"/>
                      </a:cubicBezTo>
                      <a:lnTo>
                        <a:pt x="14155" y="0"/>
                      </a:lnTo>
                      <a:close/>
                    </a:path>
                  </a:pathLst>
                </a:custGeom>
                <a:solidFill>
                  <a:srgbClr val="5FB9E6"/>
                </a:solidFill>
                <a:ln w="9525" cap="flat">
                  <a:noFill/>
                  <a:prstDash val="solid"/>
                  <a:miter/>
                </a:ln>
              </p:spPr>
              <p:txBody>
                <a:bodyPr rtlCol="0" anchor="ctr"/>
                <a:lstStyle/>
                <a:p>
                  <a:endParaRPr lang="en-US"/>
                </a:p>
              </p:txBody>
            </p:sp>
            <p:sp>
              <p:nvSpPr>
                <p:cNvPr id="392" name="Freeform: Shape 1956">
                  <a:extLst>
                    <a:ext uri="{FF2B5EF4-FFF2-40B4-BE49-F238E27FC236}">
                      <a16:creationId xmlns:a16="http://schemas.microsoft.com/office/drawing/2014/main" id="{EC5C85CE-A1F1-8ED9-C8CE-672FAFB1CC71}"/>
                    </a:ext>
                  </a:extLst>
                </p:cNvPr>
                <p:cNvSpPr/>
                <p:nvPr/>
              </p:nvSpPr>
              <p:spPr>
                <a:xfrm>
                  <a:off x="6378072" y="3443287"/>
                  <a:ext cx="41777" cy="328612"/>
                </a:xfrm>
                <a:custGeom>
                  <a:avLst/>
                  <a:gdLst>
                    <a:gd name="connsiteX0" fmla="*/ 3677 w 41777"/>
                    <a:gd name="connsiteY0" fmla="*/ 175260 h 328612"/>
                    <a:gd name="connsiteX1" fmla="*/ 12250 w 41777"/>
                    <a:gd name="connsiteY1" fmla="*/ 238125 h 328612"/>
                    <a:gd name="connsiteX2" fmla="*/ 14155 w 41777"/>
                    <a:gd name="connsiteY2" fmla="*/ 325755 h 328612"/>
                    <a:gd name="connsiteX3" fmla="*/ 22727 w 41777"/>
                    <a:gd name="connsiteY3" fmla="*/ 328613 h 328612"/>
                    <a:gd name="connsiteX4" fmla="*/ 28442 w 41777"/>
                    <a:gd name="connsiteY4" fmla="*/ 259080 h 328612"/>
                    <a:gd name="connsiteX5" fmla="*/ 15107 w 41777"/>
                    <a:gd name="connsiteY5" fmla="*/ 154305 h 328612"/>
                    <a:gd name="connsiteX6" fmla="*/ 41777 w 41777"/>
                    <a:gd name="connsiteY6" fmla="*/ 35243 h 328612"/>
                    <a:gd name="connsiteX7" fmla="*/ 34157 w 41777"/>
                    <a:gd name="connsiteY7" fmla="*/ 8573 h 328612"/>
                    <a:gd name="connsiteX8" fmla="*/ 14155 w 41777"/>
                    <a:gd name="connsiteY8" fmla="*/ 0 h 328612"/>
                    <a:gd name="connsiteX9" fmla="*/ 3677 w 41777"/>
                    <a:gd name="connsiteY9" fmla="*/ 17526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77" h="328612">
                      <a:moveTo>
                        <a:pt x="3677" y="175260"/>
                      </a:moveTo>
                      <a:cubicBezTo>
                        <a:pt x="3677" y="175260"/>
                        <a:pt x="9392" y="224790"/>
                        <a:pt x="12250" y="238125"/>
                      </a:cubicBezTo>
                      <a:cubicBezTo>
                        <a:pt x="15107" y="251460"/>
                        <a:pt x="14155" y="325755"/>
                        <a:pt x="14155" y="325755"/>
                      </a:cubicBezTo>
                      <a:cubicBezTo>
                        <a:pt x="14155" y="325755"/>
                        <a:pt x="17965" y="326708"/>
                        <a:pt x="22727" y="328613"/>
                      </a:cubicBezTo>
                      <a:cubicBezTo>
                        <a:pt x="24632" y="306705"/>
                        <a:pt x="27490" y="268605"/>
                        <a:pt x="28442" y="259080"/>
                      </a:cubicBezTo>
                      <a:cubicBezTo>
                        <a:pt x="30347" y="246698"/>
                        <a:pt x="16060" y="179070"/>
                        <a:pt x="15107" y="154305"/>
                      </a:cubicBezTo>
                      <a:cubicBezTo>
                        <a:pt x="14155" y="129540"/>
                        <a:pt x="41777" y="35243"/>
                        <a:pt x="41777" y="35243"/>
                      </a:cubicBezTo>
                      <a:lnTo>
                        <a:pt x="34157" y="8573"/>
                      </a:lnTo>
                      <a:lnTo>
                        <a:pt x="14155" y="0"/>
                      </a:lnTo>
                      <a:cubicBezTo>
                        <a:pt x="14155" y="0"/>
                        <a:pt x="-8705" y="112395"/>
                        <a:pt x="3677" y="175260"/>
                      </a:cubicBezTo>
                      <a:close/>
                    </a:path>
                  </a:pathLst>
                </a:custGeom>
                <a:solidFill>
                  <a:srgbClr val="77D2FF"/>
                </a:solidFill>
                <a:ln w="9525" cap="flat">
                  <a:noFill/>
                  <a:prstDash val="solid"/>
                  <a:miter/>
                </a:ln>
              </p:spPr>
              <p:txBody>
                <a:bodyPr rtlCol="0" anchor="ctr"/>
                <a:lstStyle/>
                <a:p>
                  <a:endParaRPr lang="en-US"/>
                </a:p>
              </p:txBody>
            </p:sp>
          </p:grpSp>
          <p:sp>
            <p:nvSpPr>
              <p:cNvPr id="374" name="Freeform: Shape 1938">
                <a:extLst>
                  <a:ext uri="{FF2B5EF4-FFF2-40B4-BE49-F238E27FC236}">
                    <a16:creationId xmlns:a16="http://schemas.microsoft.com/office/drawing/2014/main" id="{13F3E8DE-72EF-564B-3F2E-5CFC226806BC}"/>
                  </a:ext>
                </a:extLst>
              </p:cNvPr>
              <p:cNvSpPr/>
              <p:nvPr/>
            </p:nvSpPr>
            <p:spPr>
              <a:xfrm>
                <a:off x="6424518" y="3783329"/>
                <a:ext cx="64190" cy="58567"/>
              </a:xfrm>
              <a:custGeom>
                <a:avLst/>
                <a:gdLst>
                  <a:gd name="connsiteX0" fmla="*/ 38194 w 64190"/>
                  <a:gd name="connsiteY0" fmla="*/ 0 h 58567"/>
                  <a:gd name="connsiteX1" fmla="*/ 31527 w 64190"/>
                  <a:gd name="connsiteY1" fmla="*/ 20955 h 58567"/>
                  <a:gd name="connsiteX2" fmla="*/ 94 w 64190"/>
                  <a:gd name="connsiteY2" fmla="*/ 53340 h 58567"/>
                  <a:gd name="connsiteX3" fmla="*/ 34384 w 64190"/>
                  <a:gd name="connsiteY3" fmla="*/ 48578 h 58567"/>
                  <a:gd name="connsiteX4" fmla="*/ 55339 w 64190"/>
                  <a:gd name="connsiteY4" fmla="*/ 32385 h 58567"/>
                  <a:gd name="connsiteX5" fmla="*/ 62006 w 64190"/>
                  <a:gd name="connsiteY5" fmla="*/ 12383 h 58567"/>
                  <a:gd name="connsiteX6" fmla="*/ 38194 w 64190"/>
                  <a:gd name="connsiteY6" fmla="*/ 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90" h="58567">
                    <a:moveTo>
                      <a:pt x="38194" y="0"/>
                    </a:moveTo>
                    <a:cubicBezTo>
                      <a:pt x="38194" y="0"/>
                      <a:pt x="37241" y="14288"/>
                      <a:pt x="31527" y="20955"/>
                    </a:cubicBezTo>
                    <a:cubicBezTo>
                      <a:pt x="25811" y="28575"/>
                      <a:pt x="-1811" y="45720"/>
                      <a:pt x="94" y="53340"/>
                    </a:cubicBezTo>
                    <a:cubicBezTo>
                      <a:pt x="1999" y="60960"/>
                      <a:pt x="22002" y="60960"/>
                      <a:pt x="34384" y="48578"/>
                    </a:cubicBezTo>
                    <a:cubicBezTo>
                      <a:pt x="46766" y="36195"/>
                      <a:pt x="49624" y="33338"/>
                      <a:pt x="55339" y="32385"/>
                    </a:cubicBezTo>
                    <a:cubicBezTo>
                      <a:pt x="61054" y="31433"/>
                      <a:pt x="67721" y="24765"/>
                      <a:pt x="62006" y="12383"/>
                    </a:cubicBezTo>
                    <a:cubicBezTo>
                      <a:pt x="62006" y="13335"/>
                      <a:pt x="44861" y="8573"/>
                      <a:pt x="38194" y="0"/>
                    </a:cubicBezTo>
                    <a:close/>
                  </a:path>
                </a:pathLst>
              </a:custGeom>
              <a:solidFill>
                <a:srgbClr val="000000"/>
              </a:solidFill>
              <a:ln w="9525" cap="flat">
                <a:noFill/>
                <a:prstDash val="solid"/>
                <a:miter/>
              </a:ln>
            </p:spPr>
            <p:txBody>
              <a:bodyPr rtlCol="0" anchor="ctr"/>
              <a:lstStyle/>
              <a:p>
                <a:endParaRPr lang="en-US"/>
              </a:p>
            </p:txBody>
          </p:sp>
          <p:sp>
            <p:nvSpPr>
              <p:cNvPr id="375" name="Freeform: Shape 1939">
                <a:extLst>
                  <a:ext uri="{FF2B5EF4-FFF2-40B4-BE49-F238E27FC236}">
                    <a16:creationId xmlns:a16="http://schemas.microsoft.com/office/drawing/2014/main" id="{22FB3C95-4ED6-9AF2-41F0-01EC43C24343}"/>
                  </a:ext>
                </a:extLst>
              </p:cNvPr>
              <p:cNvSpPr/>
              <p:nvPr/>
            </p:nvSpPr>
            <p:spPr>
              <a:xfrm>
                <a:off x="6397850" y="3480434"/>
                <a:ext cx="103401" cy="324326"/>
              </a:xfrm>
              <a:custGeom>
                <a:avLst/>
                <a:gdLst>
                  <a:gd name="connsiteX0" fmla="*/ 88674 w 103401"/>
                  <a:gd name="connsiteY0" fmla="*/ 0 h 324326"/>
                  <a:gd name="connsiteX1" fmla="*/ 100104 w 103401"/>
                  <a:gd name="connsiteY1" fmla="*/ 97155 h 324326"/>
                  <a:gd name="connsiteX2" fmla="*/ 95341 w 103401"/>
                  <a:gd name="connsiteY2" fmla="*/ 175260 h 324326"/>
                  <a:gd name="connsiteX3" fmla="*/ 99151 w 103401"/>
                  <a:gd name="connsiteY3" fmla="*/ 276225 h 324326"/>
                  <a:gd name="connsiteX4" fmla="*/ 88674 w 103401"/>
                  <a:gd name="connsiteY4" fmla="*/ 321945 h 324326"/>
                  <a:gd name="connsiteX5" fmla="*/ 62004 w 103401"/>
                  <a:gd name="connsiteY5" fmla="*/ 312420 h 324326"/>
                  <a:gd name="connsiteX6" fmla="*/ 58194 w 103401"/>
                  <a:gd name="connsiteY6" fmla="*/ 182880 h 324326"/>
                  <a:gd name="connsiteX7" fmla="*/ 29619 w 103401"/>
                  <a:gd name="connsiteY7" fmla="*/ 66675 h 324326"/>
                  <a:gd name="connsiteX8" fmla="*/ 91 w 103401"/>
                  <a:gd name="connsiteY8" fmla="*/ 952 h 324326"/>
                  <a:gd name="connsiteX9" fmla="*/ 88674 w 103401"/>
                  <a:gd name="connsiteY9" fmla="*/ 0 h 3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401" h="324326">
                    <a:moveTo>
                      <a:pt x="88674" y="0"/>
                    </a:moveTo>
                    <a:cubicBezTo>
                      <a:pt x="88674" y="0"/>
                      <a:pt x="110581" y="32385"/>
                      <a:pt x="100104" y="97155"/>
                    </a:cubicBezTo>
                    <a:lnTo>
                      <a:pt x="95341" y="175260"/>
                    </a:lnTo>
                    <a:cubicBezTo>
                      <a:pt x="95341" y="175260"/>
                      <a:pt x="110581" y="200025"/>
                      <a:pt x="99151" y="276225"/>
                    </a:cubicBezTo>
                    <a:lnTo>
                      <a:pt x="88674" y="321945"/>
                    </a:lnTo>
                    <a:cubicBezTo>
                      <a:pt x="88674" y="321945"/>
                      <a:pt x="76291" y="331470"/>
                      <a:pt x="62004" y="312420"/>
                    </a:cubicBezTo>
                    <a:cubicBezTo>
                      <a:pt x="62004" y="312420"/>
                      <a:pt x="62956" y="200025"/>
                      <a:pt x="58194" y="182880"/>
                    </a:cubicBezTo>
                    <a:cubicBezTo>
                      <a:pt x="54384" y="170498"/>
                      <a:pt x="37239" y="118110"/>
                      <a:pt x="29619" y="66675"/>
                    </a:cubicBezTo>
                    <a:cubicBezTo>
                      <a:pt x="26761" y="48577"/>
                      <a:pt x="-1814" y="17145"/>
                      <a:pt x="91" y="952"/>
                    </a:cubicBezTo>
                    <a:lnTo>
                      <a:pt x="88674" y="0"/>
                    </a:lnTo>
                    <a:close/>
                  </a:path>
                </a:pathLst>
              </a:custGeom>
              <a:solidFill>
                <a:srgbClr val="77D2FF"/>
              </a:solidFill>
              <a:ln w="9525" cap="flat">
                <a:noFill/>
                <a:prstDash val="solid"/>
                <a:miter/>
              </a:ln>
            </p:spPr>
            <p:txBody>
              <a:bodyPr rtlCol="0" anchor="ctr"/>
              <a:lstStyle/>
              <a:p>
                <a:endParaRPr lang="en-US"/>
              </a:p>
            </p:txBody>
          </p:sp>
          <p:sp>
            <p:nvSpPr>
              <p:cNvPr id="376" name="Freeform: Shape 1940">
                <a:extLst>
                  <a:ext uri="{FF2B5EF4-FFF2-40B4-BE49-F238E27FC236}">
                    <a16:creationId xmlns:a16="http://schemas.microsoft.com/office/drawing/2014/main" id="{74C39E74-89E6-3E93-A58F-ED96F03B8B03}"/>
                  </a:ext>
                </a:extLst>
              </p:cNvPr>
              <p:cNvSpPr/>
              <p:nvPr/>
            </p:nvSpPr>
            <p:spPr>
              <a:xfrm>
                <a:off x="6459854" y="3479481"/>
                <a:ext cx="41939" cy="324044"/>
              </a:xfrm>
              <a:custGeom>
                <a:avLst/>
                <a:gdLst>
                  <a:gd name="connsiteX0" fmla="*/ 27623 w 41939"/>
                  <a:gd name="connsiteY0" fmla="*/ 321945 h 324044"/>
                  <a:gd name="connsiteX1" fmla="*/ 38100 w 41939"/>
                  <a:gd name="connsiteY1" fmla="*/ 276225 h 324044"/>
                  <a:gd name="connsiteX2" fmla="*/ 34290 w 41939"/>
                  <a:gd name="connsiteY2" fmla="*/ 175260 h 324044"/>
                  <a:gd name="connsiteX3" fmla="*/ 39053 w 41939"/>
                  <a:gd name="connsiteY3" fmla="*/ 97155 h 324044"/>
                  <a:gd name="connsiteX4" fmla="*/ 27623 w 41939"/>
                  <a:gd name="connsiteY4" fmla="*/ 0 h 324044"/>
                  <a:gd name="connsiteX5" fmla="*/ 24765 w 41939"/>
                  <a:gd name="connsiteY5" fmla="*/ 0 h 324044"/>
                  <a:gd name="connsiteX6" fmla="*/ 0 w 41939"/>
                  <a:gd name="connsiteY6" fmla="*/ 16193 h 324044"/>
                  <a:gd name="connsiteX7" fmla="*/ 22860 w 41939"/>
                  <a:gd name="connsiteY7" fmla="*/ 170497 h 324044"/>
                  <a:gd name="connsiteX8" fmla="*/ 28575 w 41939"/>
                  <a:gd name="connsiteY8" fmla="*/ 258128 h 324044"/>
                  <a:gd name="connsiteX9" fmla="*/ 18098 w 41939"/>
                  <a:gd name="connsiteY9" fmla="*/ 323850 h 324044"/>
                  <a:gd name="connsiteX10" fmla="*/ 27623 w 41939"/>
                  <a:gd name="connsiteY10" fmla="*/ 321945 h 32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9" h="324044">
                    <a:moveTo>
                      <a:pt x="27623" y="321945"/>
                    </a:moveTo>
                    <a:lnTo>
                      <a:pt x="38100" y="276225"/>
                    </a:lnTo>
                    <a:cubicBezTo>
                      <a:pt x="48578" y="200978"/>
                      <a:pt x="34290" y="175260"/>
                      <a:pt x="34290" y="175260"/>
                    </a:cubicBezTo>
                    <a:lnTo>
                      <a:pt x="39053" y="97155"/>
                    </a:lnTo>
                    <a:cubicBezTo>
                      <a:pt x="49530" y="32385"/>
                      <a:pt x="27623" y="0"/>
                      <a:pt x="27623" y="0"/>
                    </a:cubicBezTo>
                    <a:lnTo>
                      <a:pt x="24765" y="0"/>
                    </a:lnTo>
                    <a:lnTo>
                      <a:pt x="0" y="16193"/>
                    </a:lnTo>
                    <a:cubicBezTo>
                      <a:pt x="0" y="16193"/>
                      <a:pt x="23813" y="139065"/>
                      <a:pt x="22860" y="170497"/>
                    </a:cubicBezTo>
                    <a:cubicBezTo>
                      <a:pt x="20955" y="201930"/>
                      <a:pt x="29528" y="238125"/>
                      <a:pt x="28575" y="258128"/>
                    </a:cubicBezTo>
                    <a:cubicBezTo>
                      <a:pt x="27623" y="270510"/>
                      <a:pt x="21908" y="301943"/>
                      <a:pt x="18098" y="323850"/>
                    </a:cubicBezTo>
                    <a:cubicBezTo>
                      <a:pt x="23813" y="324803"/>
                      <a:pt x="27623" y="321945"/>
                      <a:pt x="27623" y="321945"/>
                    </a:cubicBezTo>
                    <a:close/>
                  </a:path>
                </a:pathLst>
              </a:custGeom>
              <a:solidFill>
                <a:srgbClr val="5FB9E6"/>
              </a:solidFill>
              <a:ln w="9525" cap="flat">
                <a:noFill/>
                <a:prstDash val="solid"/>
                <a:miter/>
              </a:ln>
            </p:spPr>
            <p:txBody>
              <a:bodyPr rtlCol="0" anchor="ctr"/>
              <a:lstStyle/>
              <a:p>
                <a:endParaRPr lang="en-US"/>
              </a:p>
            </p:txBody>
          </p:sp>
          <p:sp>
            <p:nvSpPr>
              <p:cNvPr id="377" name="Freeform: Shape 1941">
                <a:extLst>
                  <a:ext uri="{FF2B5EF4-FFF2-40B4-BE49-F238E27FC236}">
                    <a16:creationId xmlns:a16="http://schemas.microsoft.com/office/drawing/2014/main" id="{8A770A82-33A4-951A-654E-AFA1DE371EFB}"/>
                  </a:ext>
                </a:extLst>
              </p:cNvPr>
              <p:cNvSpPr/>
              <p:nvPr/>
            </p:nvSpPr>
            <p:spPr>
              <a:xfrm>
                <a:off x="6371974" y="3296339"/>
                <a:ext cx="130223" cy="209311"/>
              </a:xfrm>
              <a:custGeom>
                <a:avLst/>
                <a:gdLst>
                  <a:gd name="connsiteX0" fmla="*/ 128837 w 130223"/>
                  <a:gd name="connsiteY0" fmla="*/ 46935 h 209311"/>
                  <a:gd name="connsiteX1" fmla="*/ 27872 w 130223"/>
                  <a:gd name="connsiteY1" fmla="*/ 262 h 209311"/>
                  <a:gd name="connsiteX2" fmla="*/ 16442 w 130223"/>
                  <a:gd name="connsiteY2" fmla="*/ 36457 h 209311"/>
                  <a:gd name="connsiteX3" fmla="*/ 5965 w 130223"/>
                  <a:gd name="connsiteY3" fmla="*/ 58365 h 209311"/>
                  <a:gd name="connsiteX4" fmla="*/ 15490 w 130223"/>
                  <a:gd name="connsiteY4" fmla="*/ 109800 h 209311"/>
                  <a:gd name="connsiteX5" fmla="*/ 13585 w 130223"/>
                  <a:gd name="connsiteY5" fmla="*/ 170760 h 209311"/>
                  <a:gd name="connsiteX6" fmla="*/ 101215 w 130223"/>
                  <a:gd name="connsiteY6" fmla="*/ 208860 h 209311"/>
                  <a:gd name="connsiteX7" fmla="*/ 117407 w 130223"/>
                  <a:gd name="connsiteY7" fmla="*/ 184095 h 209311"/>
                  <a:gd name="connsiteX8" fmla="*/ 106930 w 130223"/>
                  <a:gd name="connsiteY8" fmla="*/ 97417 h 209311"/>
                  <a:gd name="connsiteX9" fmla="*/ 128837 w 130223"/>
                  <a:gd name="connsiteY9" fmla="*/ 46935 h 20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223" h="209311">
                    <a:moveTo>
                      <a:pt x="128837" y="46935"/>
                    </a:moveTo>
                    <a:cubicBezTo>
                      <a:pt x="128837" y="46935"/>
                      <a:pt x="108835" y="9787"/>
                      <a:pt x="27872" y="262"/>
                    </a:cubicBezTo>
                    <a:cubicBezTo>
                      <a:pt x="27872" y="262"/>
                      <a:pt x="15490" y="-5453"/>
                      <a:pt x="16442" y="36457"/>
                    </a:cubicBezTo>
                    <a:cubicBezTo>
                      <a:pt x="16442" y="42172"/>
                      <a:pt x="10727" y="52650"/>
                      <a:pt x="5965" y="58365"/>
                    </a:cubicBezTo>
                    <a:cubicBezTo>
                      <a:pt x="2155" y="64080"/>
                      <a:pt x="-9275" y="85035"/>
                      <a:pt x="15490" y="109800"/>
                    </a:cubicBezTo>
                    <a:cubicBezTo>
                      <a:pt x="15490" y="109800"/>
                      <a:pt x="25015" y="146947"/>
                      <a:pt x="13585" y="170760"/>
                    </a:cubicBezTo>
                    <a:cubicBezTo>
                      <a:pt x="3107" y="191715"/>
                      <a:pt x="56447" y="212670"/>
                      <a:pt x="101215" y="208860"/>
                    </a:cubicBezTo>
                    <a:cubicBezTo>
                      <a:pt x="106930" y="207907"/>
                      <a:pt x="122170" y="203145"/>
                      <a:pt x="117407" y="184095"/>
                    </a:cubicBezTo>
                    <a:cubicBezTo>
                      <a:pt x="112645" y="165045"/>
                      <a:pt x="98357" y="132660"/>
                      <a:pt x="106930" y="97417"/>
                    </a:cubicBezTo>
                    <a:cubicBezTo>
                      <a:pt x="116455" y="61222"/>
                      <a:pt x="135505" y="65032"/>
                      <a:pt x="128837" y="46935"/>
                    </a:cubicBezTo>
                    <a:close/>
                  </a:path>
                </a:pathLst>
              </a:custGeom>
              <a:solidFill>
                <a:srgbClr val="9CBC35"/>
              </a:solidFill>
              <a:ln w="9525" cap="flat">
                <a:noFill/>
                <a:prstDash val="solid"/>
                <a:miter/>
              </a:ln>
            </p:spPr>
            <p:txBody>
              <a:bodyPr rtlCol="0" anchor="ctr"/>
              <a:lstStyle/>
              <a:p>
                <a:endParaRPr lang="en-US"/>
              </a:p>
            </p:txBody>
          </p:sp>
          <p:sp>
            <p:nvSpPr>
              <p:cNvPr id="378" name="Freeform: Shape 1942">
                <a:extLst>
                  <a:ext uri="{FF2B5EF4-FFF2-40B4-BE49-F238E27FC236}">
                    <a16:creationId xmlns:a16="http://schemas.microsoft.com/office/drawing/2014/main" id="{2778EE6F-F3D9-9885-26BB-64944B307F3E}"/>
                  </a:ext>
                </a:extLst>
              </p:cNvPr>
              <p:cNvSpPr/>
              <p:nvPr/>
            </p:nvSpPr>
            <p:spPr>
              <a:xfrm>
                <a:off x="6445546" y="3321367"/>
                <a:ext cx="56357" cy="185179"/>
              </a:xfrm>
              <a:custGeom>
                <a:avLst/>
                <a:gdLst>
                  <a:gd name="connsiteX0" fmla="*/ 55265 w 56357"/>
                  <a:gd name="connsiteY0" fmla="*/ 20955 h 185179"/>
                  <a:gd name="connsiteX1" fmla="*/ 33358 w 56357"/>
                  <a:gd name="connsiteY1" fmla="*/ 70485 h 185179"/>
                  <a:gd name="connsiteX2" fmla="*/ 43835 w 56357"/>
                  <a:gd name="connsiteY2" fmla="*/ 159068 h 185179"/>
                  <a:gd name="connsiteX3" fmla="*/ 31453 w 56357"/>
                  <a:gd name="connsiteY3" fmla="*/ 183833 h 185179"/>
                  <a:gd name="connsiteX4" fmla="*/ 7640 w 56357"/>
                  <a:gd name="connsiteY4" fmla="*/ 184785 h 185179"/>
                  <a:gd name="connsiteX5" fmla="*/ 20 w 56357"/>
                  <a:gd name="connsiteY5" fmla="*/ 51435 h 185179"/>
                  <a:gd name="connsiteX6" fmla="*/ 32405 w 56357"/>
                  <a:gd name="connsiteY6" fmla="*/ 0 h 185179"/>
                  <a:gd name="connsiteX7" fmla="*/ 55265 w 56357"/>
                  <a:gd name="connsiteY7" fmla="*/ 20955 h 18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57" h="185179">
                    <a:moveTo>
                      <a:pt x="55265" y="20955"/>
                    </a:moveTo>
                    <a:cubicBezTo>
                      <a:pt x="60980" y="39052"/>
                      <a:pt x="42883" y="35243"/>
                      <a:pt x="33358" y="70485"/>
                    </a:cubicBezTo>
                    <a:cubicBezTo>
                      <a:pt x="23833" y="105727"/>
                      <a:pt x="39073" y="139065"/>
                      <a:pt x="43835" y="159068"/>
                    </a:cubicBezTo>
                    <a:cubicBezTo>
                      <a:pt x="48598" y="178118"/>
                      <a:pt x="37168" y="182880"/>
                      <a:pt x="31453" y="183833"/>
                    </a:cubicBezTo>
                    <a:cubicBezTo>
                      <a:pt x="23833" y="184785"/>
                      <a:pt x="15260" y="185738"/>
                      <a:pt x="7640" y="184785"/>
                    </a:cubicBezTo>
                    <a:cubicBezTo>
                      <a:pt x="23833" y="150495"/>
                      <a:pt x="973" y="85725"/>
                      <a:pt x="20" y="51435"/>
                    </a:cubicBezTo>
                    <a:cubicBezTo>
                      <a:pt x="-932" y="14288"/>
                      <a:pt x="32405" y="0"/>
                      <a:pt x="32405" y="0"/>
                    </a:cubicBezTo>
                    <a:cubicBezTo>
                      <a:pt x="49550" y="10477"/>
                      <a:pt x="55265" y="20955"/>
                      <a:pt x="55265" y="20955"/>
                    </a:cubicBezTo>
                    <a:close/>
                  </a:path>
                </a:pathLst>
              </a:custGeom>
              <a:solidFill>
                <a:srgbClr val="779F29"/>
              </a:solidFill>
              <a:ln w="9525" cap="flat">
                <a:noFill/>
                <a:prstDash val="solid"/>
                <a:miter/>
              </a:ln>
            </p:spPr>
            <p:txBody>
              <a:bodyPr rtlCol="0" anchor="ctr"/>
              <a:lstStyle/>
              <a:p>
                <a:endParaRPr lang="en-US"/>
              </a:p>
            </p:txBody>
          </p:sp>
          <p:sp>
            <p:nvSpPr>
              <p:cNvPr id="379" name="Freeform: Shape 1943">
                <a:extLst>
                  <a:ext uri="{FF2B5EF4-FFF2-40B4-BE49-F238E27FC236}">
                    <a16:creationId xmlns:a16="http://schemas.microsoft.com/office/drawing/2014/main" id="{6415E0DC-9196-72DC-D98A-537F1E58B193}"/>
                  </a:ext>
                </a:extLst>
              </p:cNvPr>
              <p:cNvSpPr/>
              <p:nvPr/>
            </p:nvSpPr>
            <p:spPr>
              <a:xfrm>
                <a:off x="6331874" y="3418252"/>
                <a:ext cx="56673" cy="27881"/>
              </a:xfrm>
              <a:custGeom>
                <a:avLst/>
                <a:gdLst>
                  <a:gd name="connsiteX0" fmla="*/ 52732 w 56673"/>
                  <a:gd name="connsiteY0" fmla="*/ 25034 h 27881"/>
                  <a:gd name="connsiteX1" fmla="*/ 18442 w 56673"/>
                  <a:gd name="connsiteY1" fmla="*/ 25987 h 27881"/>
                  <a:gd name="connsiteX2" fmla="*/ 2250 w 56673"/>
                  <a:gd name="connsiteY2" fmla="*/ 7889 h 27881"/>
                  <a:gd name="connsiteX3" fmla="*/ 27015 w 56673"/>
                  <a:gd name="connsiteY3" fmla="*/ 6937 h 27881"/>
                  <a:gd name="connsiteX4" fmla="*/ 24157 w 56673"/>
                  <a:gd name="connsiteY4" fmla="*/ 269 h 27881"/>
                  <a:gd name="connsiteX5" fmla="*/ 55590 w 56673"/>
                  <a:gd name="connsiteY5" fmla="*/ 13604 h 27881"/>
                  <a:gd name="connsiteX6" fmla="*/ 52732 w 56673"/>
                  <a:gd name="connsiteY6" fmla="*/ 25034 h 2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73" h="27881">
                    <a:moveTo>
                      <a:pt x="52732" y="25034"/>
                    </a:moveTo>
                    <a:cubicBezTo>
                      <a:pt x="52732" y="25034"/>
                      <a:pt x="28920" y="30749"/>
                      <a:pt x="18442" y="25987"/>
                    </a:cubicBezTo>
                    <a:cubicBezTo>
                      <a:pt x="7965" y="21224"/>
                      <a:pt x="-5370" y="9794"/>
                      <a:pt x="2250" y="7889"/>
                    </a:cubicBezTo>
                    <a:cubicBezTo>
                      <a:pt x="8917" y="5984"/>
                      <a:pt x="25110" y="10747"/>
                      <a:pt x="27015" y="6937"/>
                    </a:cubicBezTo>
                    <a:cubicBezTo>
                      <a:pt x="28920" y="2174"/>
                      <a:pt x="18442" y="1222"/>
                      <a:pt x="24157" y="269"/>
                    </a:cubicBezTo>
                    <a:cubicBezTo>
                      <a:pt x="29872" y="-683"/>
                      <a:pt x="39397" y="269"/>
                      <a:pt x="55590" y="13604"/>
                    </a:cubicBezTo>
                    <a:cubicBezTo>
                      <a:pt x="55590" y="12652"/>
                      <a:pt x="59400" y="19319"/>
                      <a:pt x="52732" y="25034"/>
                    </a:cubicBezTo>
                    <a:close/>
                  </a:path>
                </a:pathLst>
              </a:custGeom>
              <a:solidFill>
                <a:srgbClr val="EFB185"/>
              </a:solidFill>
              <a:ln w="9525" cap="flat">
                <a:noFill/>
                <a:prstDash val="solid"/>
                <a:miter/>
              </a:ln>
            </p:spPr>
            <p:txBody>
              <a:bodyPr rtlCol="0" anchor="ctr"/>
              <a:lstStyle/>
              <a:p>
                <a:endParaRPr lang="en-US"/>
              </a:p>
            </p:txBody>
          </p:sp>
          <p:sp>
            <p:nvSpPr>
              <p:cNvPr id="380" name="Freeform: Shape 1944">
                <a:extLst>
                  <a:ext uri="{FF2B5EF4-FFF2-40B4-BE49-F238E27FC236}">
                    <a16:creationId xmlns:a16="http://schemas.microsoft.com/office/drawing/2014/main" id="{37078077-A3FE-E59F-A141-47068D3782F9}"/>
                  </a:ext>
                </a:extLst>
              </p:cNvPr>
              <p:cNvSpPr/>
              <p:nvPr/>
            </p:nvSpPr>
            <p:spPr>
              <a:xfrm>
                <a:off x="6375082" y="3336551"/>
                <a:ext cx="129734" cy="128628"/>
              </a:xfrm>
              <a:custGeom>
                <a:avLst/>
                <a:gdLst>
                  <a:gd name="connsiteX0" fmla="*/ 121920 w 129734"/>
                  <a:gd name="connsiteY0" fmla="*/ 1008 h 128628"/>
                  <a:gd name="connsiteX1" fmla="*/ 94297 w 129734"/>
                  <a:gd name="connsiteY1" fmla="*/ 20058 h 128628"/>
                  <a:gd name="connsiteX2" fmla="*/ 66675 w 129734"/>
                  <a:gd name="connsiteY2" fmla="*/ 90543 h 128628"/>
                  <a:gd name="connsiteX3" fmla="*/ 61913 w 129734"/>
                  <a:gd name="connsiteY3" fmla="*/ 96258 h 128628"/>
                  <a:gd name="connsiteX4" fmla="*/ 4763 w 129734"/>
                  <a:gd name="connsiteY4" fmla="*/ 87685 h 128628"/>
                  <a:gd name="connsiteX5" fmla="*/ 0 w 129734"/>
                  <a:gd name="connsiteY5" fmla="*/ 110545 h 128628"/>
                  <a:gd name="connsiteX6" fmla="*/ 92392 w 129734"/>
                  <a:gd name="connsiteY6" fmla="*/ 121023 h 128628"/>
                  <a:gd name="connsiteX7" fmla="*/ 121920 w 129734"/>
                  <a:gd name="connsiteY7" fmla="*/ 1008 h 12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34" h="128628">
                    <a:moveTo>
                      <a:pt x="121920" y="1008"/>
                    </a:moveTo>
                    <a:cubicBezTo>
                      <a:pt x="121920" y="1008"/>
                      <a:pt x="104775" y="-6612"/>
                      <a:pt x="94297" y="20058"/>
                    </a:cubicBezTo>
                    <a:cubicBezTo>
                      <a:pt x="83820" y="46728"/>
                      <a:pt x="66675" y="90543"/>
                      <a:pt x="66675" y="90543"/>
                    </a:cubicBezTo>
                    <a:lnTo>
                      <a:pt x="61913" y="96258"/>
                    </a:lnTo>
                    <a:lnTo>
                      <a:pt x="4763" y="87685"/>
                    </a:lnTo>
                    <a:cubicBezTo>
                      <a:pt x="4763" y="87685"/>
                      <a:pt x="12382" y="102925"/>
                      <a:pt x="0" y="110545"/>
                    </a:cubicBezTo>
                    <a:cubicBezTo>
                      <a:pt x="0" y="110545"/>
                      <a:pt x="71438" y="142930"/>
                      <a:pt x="92392" y="121023"/>
                    </a:cubicBezTo>
                    <a:cubicBezTo>
                      <a:pt x="91440" y="121975"/>
                      <a:pt x="150495" y="9580"/>
                      <a:pt x="121920" y="1008"/>
                    </a:cubicBezTo>
                    <a:close/>
                  </a:path>
                </a:pathLst>
              </a:custGeom>
              <a:solidFill>
                <a:srgbClr val="779F29"/>
              </a:solidFill>
              <a:ln w="9525" cap="flat">
                <a:noFill/>
                <a:prstDash val="solid"/>
                <a:miter/>
              </a:ln>
            </p:spPr>
            <p:txBody>
              <a:bodyPr rtlCol="0" anchor="ctr"/>
              <a:lstStyle/>
              <a:p>
                <a:endParaRPr lang="en-US"/>
              </a:p>
            </p:txBody>
          </p:sp>
          <p:sp>
            <p:nvSpPr>
              <p:cNvPr id="381" name="Freeform: Shape 1945">
                <a:extLst>
                  <a:ext uri="{FF2B5EF4-FFF2-40B4-BE49-F238E27FC236}">
                    <a16:creationId xmlns:a16="http://schemas.microsoft.com/office/drawing/2014/main" id="{CA1F8D09-3CA2-9977-E63C-1BF65D622471}"/>
                  </a:ext>
                </a:extLst>
              </p:cNvPr>
              <p:cNvSpPr/>
              <p:nvPr/>
            </p:nvSpPr>
            <p:spPr>
              <a:xfrm>
                <a:off x="6379844" y="3337051"/>
                <a:ext cx="116204" cy="109937"/>
              </a:xfrm>
              <a:custGeom>
                <a:avLst/>
                <a:gdLst>
                  <a:gd name="connsiteX0" fmla="*/ 0 w 116204"/>
                  <a:gd name="connsiteY0" fmla="*/ 87186 h 109937"/>
                  <a:gd name="connsiteX1" fmla="*/ 58102 w 116204"/>
                  <a:gd name="connsiteY1" fmla="*/ 95758 h 109937"/>
                  <a:gd name="connsiteX2" fmla="*/ 62865 w 116204"/>
                  <a:gd name="connsiteY2" fmla="*/ 90043 h 109937"/>
                  <a:gd name="connsiteX3" fmla="*/ 90488 w 116204"/>
                  <a:gd name="connsiteY3" fmla="*/ 19558 h 109937"/>
                  <a:gd name="connsiteX4" fmla="*/ 116205 w 116204"/>
                  <a:gd name="connsiteY4" fmla="*/ 508 h 109937"/>
                  <a:gd name="connsiteX5" fmla="*/ 78105 w 116204"/>
                  <a:gd name="connsiteY5" fmla="*/ 102426 h 109937"/>
                  <a:gd name="connsiteX6" fmla="*/ 1905 w 116204"/>
                  <a:gd name="connsiteY6" fmla="*/ 98616 h 109937"/>
                  <a:gd name="connsiteX7" fmla="*/ 0 w 116204"/>
                  <a:gd name="connsiteY7" fmla="*/ 87186 h 10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4" h="109937">
                    <a:moveTo>
                      <a:pt x="0" y="87186"/>
                    </a:moveTo>
                    <a:lnTo>
                      <a:pt x="58102" y="95758"/>
                    </a:lnTo>
                    <a:lnTo>
                      <a:pt x="62865" y="90043"/>
                    </a:lnTo>
                    <a:cubicBezTo>
                      <a:pt x="62865" y="90043"/>
                      <a:pt x="80010" y="46228"/>
                      <a:pt x="90488" y="19558"/>
                    </a:cubicBezTo>
                    <a:cubicBezTo>
                      <a:pt x="99060" y="-2349"/>
                      <a:pt x="112395" y="-444"/>
                      <a:pt x="116205" y="508"/>
                    </a:cubicBezTo>
                    <a:cubicBezTo>
                      <a:pt x="114300" y="34798"/>
                      <a:pt x="78105" y="102426"/>
                      <a:pt x="78105" y="102426"/>
                    </a:cubicBezTo>
                    <a:cubicBezTo>
                      <a:pt x="63817" y="117666"/>
                      <a:pt x="24765" y="106236"/>
                      <a:pt x="1905" y="98616"/>
                    </a:cubicBezTo>
                    <a:cubicBezTo>
                      <a:pt x="1905" y="92901"/>
                      <a:pt x="0" y="87186"/>
                      <a:pt x="0" y="87186"/>
                    </a:cubicBezTo>
                    <a:close/>
                  </a:path>
                </a:pathLst>
              </a:custGeom>
              <a:solidFill>
                <a:srgbClr val="9CBC35"/>
              </a:solidFill>
              <a:ln w="9525" cap="flat">
                <a:noFill/>
                <a:prstDash val="solid"/>
                <a:miter/>
              </a:ln>
            </p:spPr>
            <p:txBody>
              <a:bodyPr rtlCol="0" anchor="ctr"/>
              <a:lstStyle/>
              <a:p>
                <a:endParaRPr lang="en-US"/>
              </a:p>
            </p:txBody>
          </p:sp>
          <p:grpSp>
            <p:nvGrpSpPr>
              <p:cNvPr id="382" name="Graphic 1840">
                <a:extLst>
                  <a:ext uri="{FF2B5EF4-FFF2-40B4-BE49-F238E27FC236}">
                    <a16:creationId xmlns:a16="http://schemas.microsoft.com/office/drawing/2014/main" id="{59919D34-0386-EFA9-8BD7-0A95C4623E5B}"/>
                  </a:ext>
                </a:extLst>
              </p:cNvPr>
              <p:cNvGrpSpPr/>
              <p:nvPr/>
            </p:nvGrpSpPr>
            <p:grpSpPr>
              <a:xfrm>
                <a:off x="6406514" y="3260406"/>
                <a:ext cx="54292" cy="74360"/>
                <a:chOff x="6406514" y="3260406"/>
                <a:chExt cx="54292" cy="74360"/>
              </a:xfrm>
            </p:grpSpPr>
            <p:sp>
              <p:nvSpPr>
                <p:cNvPr id="388" name="Freeform: Shape 1952">
                  <a:extLst>
                    <a:ext uri="{FF2B5EF4-FFF2-40B4-BE49-F238E27FC236}">
                      <a16:creationId xmlns:a16="http://schemas.microsoft.com/office/drawing/2014/main" id="{D7A7E600-7CBF-407E-44DD-7AE7B1B97AEB}"/>
                    </a:ext>
                  </a:extLst>
                </p:cNvPr>
                <p:cNvSpPr/>
                <p:nvPr/>
              </p:nvSpPr>
              <p:spPr>
                <a:xfrm>
                  <a:off x="6406514" y="3260406"/>
                  <a:ext cx="53796" cy="74360"/>
                </a:xfrm>
                <a:custGeom>
                  <a:avLst/>
                  <a:gdLst>
                    <a:gd name="connsiteX0" fmla="*/ 0 w 53796"/>
                    <a:gd name="connsiteY0" fmla="*/ 19050 h 74360"/>
                    <a:gd name="connsiteX1" fmla="*/ 4763 w 53796"/>
                    <a:gd name="connsiteY1" fmla="*/ 54293 h 74360"/>
                    <a:gd name="connsiteX2" fmla="*/ 27623 w 53796"/>
                    <a:gd name="connsiteY2" fmla="*/ 73343 h 74360"/>
                    <a:gd name="connsiteX3" fmla="*/ 52388 w 53796"/>
                    <a:gd name="connsiteY3" fmla="*/ 49530 h 74360"/>
                    <a:gd name="connsiteX4" fmla="*/ 53340 w 53796"/>
                    <a:gd name="connsiteY4" fmla="*/ 0 h 74360"/>
                    <a:gd name="connsiteX5" fmla="*/ 0 w 53796"/>
                    <a:gd name="connsiteY5" fmla="*/ 19050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96" h="74360">
                      <a:moveTo>
                        <a:pt x="0" y="19050"/>
                      </a:moveTo>
                      <a:cubicBezTo>
                        <a:pt x="0" y="19050"/>
                        <a:pt x="13335" y="37148"/>
                        <a:pt x="4763" y="54293"/>
                      </a:cubicBezTo>
                      <a:cubicBezTo>
                        <a:pt x="2858" y="59055"/>
                        <a:pt x="-3810" y="79057"/>
                        <a:pt x="27623" y="73343"/>
                      </a:cubicBezTo>
                      <a:cubicBezTo>
                        <a:pt x="27623" y="73343"/>
                        <a:pt x="60960" y="60007"/>
                        <a:pt x="52388" y="49530"/>
                      </a:cubicBezTo>
                      <a:cubicBezTo>
                        <a:pt x="46673" y="42863"/>
                        <a:pt x="40958" y="32385"/>
                        <a:pt x="53340" y="0"/>
                      </a:cubicBezTo>
                      <a:lnTo>
                        <a:pt x="0" y="19050"/>
                      </a:lnTo>
                      <a:close/>
                    </a:path>
                  </a:pathLst>
                </a:custGeom>
                <a:solidFill>
                  <a:srgbClr val="E8A476"/>
                </a:solidFill>
                <a:ln w="9525" cap="flat">
                  <a:noFill/>
                  <a:prstDash val="solid"/>
                  <a:miter/>
                </a:ln>
              </p:spPr>
              <p:txBody>
                <a:bodyPr rtlCol="0" anchor="ctr"/>
                <a:lstStyle/>
                <a:p>
                  <a:endParaRPr lang="en-US"/>
                </a:p>
              </p:txBody>
            </p:sp>
            <p:sp>
              <p:nvSpPr>
                <p:cNvPr id="389" name="Freeform: Shape 1953">
                  <a:extLst>
                    <a:ext uri="{FF2B5EF4-FFF2-40B4-BE49-F238E27FC236}">
                      <a16:creationId xmlns:a16="http://schemas.microsoft.com/office/drawing/2014/main" id="{428F91F0-D53B-212E-4CC3-434E7C9454E0}"/>
                    </a:ext>
                  </a:extLst>
                </p:cNvPr>
                <p:cNvSpPr/>
                <p:nvPr/>
              </p:nvSpPr>
              <p:spPr>
                <a:xfrm>
                  <a:off x="6412229" y="3264217"/>
                  <a:ext cx="48577" cy="49958"/>
                </a:xfrm>
                <a:custGeom>
                  <a:avLst/>
                  <a:gdLst>
                    <a:gd name="connsiteX0" fmla="*/ 47625 w 48577"/>
                    <a:gd name="connsiteY0" fmla="*/ 45720 h 49958"/>
                    <a:gd name="connsiteX1" fmla="*/ 48578 w 48577"/>
                    <a:gd name="connsiteY1" fmla="*/ 49530 h 49958"/>
                    <a:gd name="connsiteX2" fmla="*/ 0 w 48577"/>
                    <a:gd name="connsiteY2" fmla="*/ 30480 h 49958"/>
                    <a:gd name="connsiteX3" fmla="*/ 40958 w 48577"/>
                    <a:gd name="connsiteY3" fmla="*/ 0 h 49958"/>
                    <a:gd name="connsiteX4" fmla="*/ 40958 w 48577"/>
                    <a:gd name="connsiteY4" fmla="*/ 0 h 49958"/>
                    <a:gd name="connsiteX5" fmla="*/ 45720 w 48577"/>
                    <a:gd name="connsiteY5" fmla="*/ 3810 h 49958"/>
                    <a:gd name="connsiteX6" fmla="*/ 47625 w 48577"/>
                    <a:gd name="connsiteY6" fmla="*/ 45720 h 4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 h="49958">
                      <a:moveTo>
                        <a:pt x="47625" y="45720"/>
                      </a:moveTo>
                      <a:cubicBezTo>
                        <a:pt x="48578" y="46672"/>
                        <a:pt x="48578" y="47625"/>
                        <a:pt x="48578" y="49530"/>
                      </a:cubicBezTo>
                      <a:cubicBezTo>
                        <a:pt x="19050" y="53340"/>
                        <a:pt x="0" y="30480"/>
                        <a:pt x="0" y="30480"/>
                      </a:cubicBezTo>
                      <a:lnTo>
                        <a:pt x="40958" y="0"/>
                      </a:lnTo>
                      <a:lnTo>
                        <a:pt x="40958" y="0"/>
                      </a:lnTo>
                      <a:cubicBezTo>
                        <a:pt x="40958" y="0"/>
                        <a:pt x="42863" y="1905"/>
                        <a:pt x="45720" y="3810"/>
                      </a:cubicBezTo>
                      <a:cubicBezTo>
                        <a:pt x="36195" y="30480"/>
                        <a:pt x="41910" y="39052"/>
                        <a:pt x="47625" y="45720"/>
                      </a:cubicBezTo>
                      <a:close/>
                    </a:path>
                  </a:pathLst>
                </a:custGeom>
                <a:solidFill>
                  <a:srgbClr val="DB9669"/>
                </a:solidFill>
                <a:ln w="9525" cap="flat">
                  <a:noFill/>
                  <a:prstDash val="solid"/>
                  <a:miter/>
                </a:ln>
              </p:spPr>
              <p:txBody>
                <a:bodyPr rtlCol="0" anchor="ctr"/>
                <a:lstStyle/>
                <a:p>
                  <a:endParaRPr lang="en-US"/>
                </a:p>
              </p:txBody>
            </p:sp>
          </p:grpSp>
          <p:sp>
            <p:nvSpPr>
              <p:cNvPr id="383" name="Freeform: Shape 1947">
                <a:extLst>
                  <a:ext uri="{FF2B5EF4-FFF2-40B4-BE49-F238E27FC236}">
                    <a16:creationId xmlns:a16="http://schemas.microsoft.com/office/drawing/2014/main" id="{162D699E-935B-BD2C-C804-A39A0E56C9E4}"/>
                  </a:ext>
                </a:extLst>
              </p:cNvPr>
              <p:cNvSpPr/>
              <p:nvPr/>
            </p:nvSpPr>
            <p:spPr>
              <a:xfrm>
                <a:off x="6398048" y="3217805"/>
                <a:ext cx="67368" cy="81430"/>
              </a:xfrm>
              <a:custGeom>
                <a:avLst/>
                <a:gdLst>
                  <a:gd name="connsiteX0" fmla="*/ 18944 w 67368"/>
                  <a:gd name="connsiteY0" fmla="*/ 3549 h 81430"/>
                  <a:gd name="connsiteX1" fmla="*/ 8466 w 67368"/>
                  <a:gd name="connsiteY1" fmla="*/ 30219 h 81430"/>
                  <a:gd name="connsiteX2" fmla="*/ 1799 w 67368"/>
                  <a:gd name="connsiteY2" fmla="*/ 42602 h 81430"/>
                  <a:gd name="connsiteX3" fmla="*/ 12276 w 67368"/>
                  <a:gd name="connsiteY3" fmla="*/ 80702 h 81430"/>
                  <a:gd name="connsiteX4" fmla="*/ 64664 w 67368"/>
                  <a:gd name="connsiteY4" fmla="*/ 52127 h 81430"/>
                  <a:gd name="connsiteX5" fmla="*/ 18944 w 67368"/>
                  <a:gd name="connsiteY5" fmla="*/ 3549 h 8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68" h="81430">
                    <a:moveTo>
                      <a:pt x="18944" y="3549"/>
                    </a:moveTo>
                    <a:cubicBezTo>
                      <a:pt x="18944" y="3549"/>
                      <a:pt x="10371" y="5454"/>
                      <a:pt x="8466" y="30219"/>
                    </a:cubicBezTo>
                    <a:cubicBezTo>
                      <a:pt x="8466" y="33077"/>
                      <a:pt x="3704" y="35934"/>
                      <a:pt x="1799" y="42602"/>
                    </a:cubicBezTo>
                    <a:cubicBezTo>
                      <a:pt x="-106" y="49269"/>
                      <a:pt x="-3916" y="76892"/>
                      <a:pt x="12276" y="80702"/>
                    </a:cubicBezTo>
                    <a:cubicBezTo>
                      <a:pt x="23706" y="83559"/>
                      <a:pt x="52281" y="78797"/>
                      <a:pt x="64664" y="52127"/>
                    </a:cubicBezTo>
                    <a:cubicBezTo>
                      <a:pt x="75141" y="25457"/>
                      <a:pt x="54186" y="-11691"/>
                      <a:pt x="18944" y="3549"/>
                    </a:cubicBezTo>
                    <a:close/>
                  </a:path>
                </a:pathLst>
              </a:custGeom>
              <a:solidFill>
                <a:srgbClr val="F1B287"/>
              </a:solidFill>
              <a:ln w="9525" cap="flat">
                <a:noFill/>
                <a:prstDash val="solid"/>
                <a:miter/>
              </a:ln>
            </p:spPr>
            <p:txBody>
              <a:bodyPr rtlCol="0" anchor="ctr"/>
              <a:lstStyle/>
              <a:p>
                <a:endParaRPr lang="en-US"/>
              </a:p>
            </p:txBody>
          </p:sp>
          <p:sp>
            <p:nvSpPr>
              <p:cNvPr id="384" name="Freeform: Shape 1948">
                <a:extLst>
                  <a:ext uri="{FF2B5EF4-FFF2-40B4-BE49-F238E27FC236}">
                    <a16:creationId xmlns:a16="http://schemas.microsoft.com/office/drawing/2014/main" id="{ED05BC3F-3426-D187-100A-939FC03D187A}"/>
                  </a:ext>
                </a:extLst>
              </p:cNvPr>
              <p:cNvSpPr/>
              <p:nvPr/>
            </p:nvSpPr>
            <p:spPr>
              <a:xfrm>
                <a:off x="6442709" y="3264141"/>
                <a:ext cx="20927" cy="23991"/>
              </a:xfrm>
              <a:custGeom>
                <a:avLst/>
                <a:gdLst>
                  <a:gd name="connsiteX0" fmla="*/ 4763 w 20927"/>
                  <a:gd name="connsiteY0" fmla="*/ 9600 h 23991"/>
                  <a:gd name="connsiteX1" fmla="*/ 18098 w 20927"/>
                  <a:gd name="connsiteY1" fmla="*/ 1028 h 23991"/>
                  <a:gd name="connsiteX2" fmla="*/ 19050 w 20927"/>
                  <a:gd name="connsiteY2" fmla="*/ 12458 h 23991"/>
                  <a:gd name="connsiteX3" fmla="*/ 0 w 20927"/>
                  <a:gd name="connsiteY3" fmla="*/ 23888 h 23991"/>
                  <a:gd name="connsiteX4" fmla="*/ 4763 w 20927"/>
                  <a:gd name="connsiteY4" fmla="*/ 9600 h 2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7" h="23991">
                    <a:moveTo>
                      <a:pt x="4763" y="9600"/>
                    </a:moveTo>
                    <a:cubicBezTo>
                      <a:pt x="4763" y="9600"/>
                      <a:pt x="10477" y="-3735"/>
                      <a:pt x="18098" y="1028"/>
                    </a:cubicBezTo>
                    <a:cubicBezTo>
                      <a:pt x="20002" y="2933"/>
                      <a:pt x="22860" y="5790"/>
                      <a:pt x="19050" y="12458"/>
                    </a:cubicBezTo>
                    <a:cubicBezTo>
                      <a:pt x="14288" y="19125"/>
                      <a:pt x="6667" y="24840"/>
                      <a:pt x="0" y="23888"/>
                    </a:cubicBezTo>
                    <a:lnTo>
                      <a:pt x="4763" y="9600"/>
                    </a:lnTo>
                    <a:close/>
                  </a:path>
                </a:pathLst>
              </a:custGeom>
              <a:solidFill>
                <a:srgbClr val="F1B287"/>
              </a:solidFill>
              <a:ln w="9525" cap="flat">
                <a:noFill/>
                <a:prstDash val="solid"/>
                <a:miter/>
              </a:ln>
            </p:spPr>
            <p:txBody>
              <a:bodyPr rtlCol="0" anchor="ctr"/>
              <a:lstStyle/>
              <a:p>
                <a:endParaRPr lang="en-US"/>
              </a:p>
            </p:txBody>
          </p:sp>
          <p:sp>
            <p:nvSpPr>
              <p:cNvPr id="385" name="Freeform: Shape 1949">
                <a:extLst>
                  <a:ext uri="{FF2B5EF4-FFF2-40B4-BE49-F238E27FC236}">
                    <a16:creationId xmlns:a16="http://schemas.microsoft.com/office/drawing/2014/main" id="{EFEB75B3-EC7F-E203-ADD7-28A2204324BE}"/>
                  </a:ext>
                </a:extLst>
              </p:cNvPr>
              <p:cNvSpPr/>
              <p:nvPr/>
            </p:nvSpPr>
            <p:spPr>
              <a:xfrm>
                <a:off x="6464887" y="3225017"/>
                <a:ext cx="23793" cy="29674"/>
              </a:xfrm>
              <a:custGeom>
                <a:avLst/>
                <a:gdLst>
                  <a:gd name="connsiteX0" fmla="*/ 5444 w 23793"/>
                  <a:gd name="connsiteY0" fmla="*/ 1100 h 29674"/>
                  <a:gd name="connsiteX1" fmla="*/ 21637 w 23793"/>
                  <a:gd name="connsiteY1" fmla="*/ 1100 h 29674"/>
                  <a:gd name="connsiteX2" fmla="*/ 16874 w 23793"/>
                  <a:gd name="connsiteY2" fmla="*/ 29675 h 29674"/>
                  <a:gd name="connsiteX3" fmla="*/ 11159 w 23793"/>
                  <a:gd name="connsiteY3" fmla="*/ 18245 h 29674"/>
                  <a:gd name="connsiteX4" fmla="*/ 7349 w 23793"/>
                  <a:gd name="connsiteY4" fmla="*/ 14435 h 29674"/>
                  <a:gd name="connsiteX5" fmla="*/ 5444 w 23793"/>
                  <a:gd name="connsiteY5" fmla="*/ 1100 h 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93" h="29674">
                    <a:moveTo>
                      <a:pt x="5444" y="1100"/>
                    </a:moveTo>
                    <a:cubicBezTo>
                      <a:pt x="11159" y="-805"/>
                      <a:pt x="16874" y="147"/>
                      <a:pt x="21637" y="1100"/>
                    </a:cubicBezTo>
                    <a:cubicBezTo>
                      <a:pt x="26399" y="12530"/>
                      <a:pt x="22589" y="21102"/>
                      <a:pt x="16874" y="29675"/>
                    </a:cubicBezTo>
                    <a:cubicBezTo>
                      <a:pt x="15922" y="25865"/>
                      <a:pt x="14017" y="22055"/>
                      <a:pt x="11159" y="18245"/>
                    </a:cubicBezTo>
                    <a:cubicBezTo>
                      <a:pt x="11159" y="18245"/>
                      <a:pt x="8302" y="16340"/>
                      <a:pt x="7349" y="14435"/>
                    </a:cubicBezTo>
                    <a:cubicBezTo>
                      <a:pt x="3539" y="9672"/>
                      <a:pt x="-5986" y="4910"/>
                      <a:pt x="5444" y="1100"/>
                    </a:cubicBezTo>
                    <a:close/>
                  </a:path>
                </a:pathLst>
              </a:custGeom>
              <a:solidFill>
                <a:srgbClr val="EFF3FC"/>
              </a:solidFill>
              <a:ln w="9525" cap="flat">
                <a:noFill/>
                <a:prstDash val="solid"/>
                <a:miter/>
              </a:ln>
            </p:spPr>
            <p:txBody>
              <a:bodyPr rtlCol="0" anchor="ctr"/>
              <a:lstStyle/>
              <a:p>
                <a:endParaRPr lang="en-US"/>
              </a:p>
            </p:txBody>
          </p:sp>
          <p:sp>
            <p:nvSpPr>
              <p:cNvPr id="386" name="Freeform: Shape 1950">
                <a:extLst>
                  <a:ext uri="{FF2B5EF4-FFF2-40B4-BE49-F238E27FC236}">
                    <a16:creationId xmlns:a16="http://schemas.microsoft.com/office/drawing/2014/main" id="{000E762E-ED32-BF7B-1C14-C1E6A2AA5DA8}"/>
                  </a:ext>
                </a:extLst>
              </p:cNvPr>
              <p:cNvSpPr/>
              <p:nvPr/>
            </p:nvSpPr>
            <p:spPr>
              <a:xfrm>
                <a:off x="6402851" y="3202655"/>
                <a:ext cx="79962" cy="80185"/>
              </a:xfrm>
              <a:custGeom>
                <a:avLst/>
                <a:gdLst>
                  <a:gd name="connsiteX0" fmla="*/ 16046 w 79962"/>
                  <a:gd name="connsiteY0" fmla="*/ 7269 h 80185"/>
                  <a:gd name="connsiteX1" fmla="*/ 56050 w 79962"/>
                  <a:gd name="connsiteY1" fmla="*/ 3459 h 80185"/>
                  <a:gd name="connsiteX2" fmla="*/ 79863 w 79962"/>
                  <a:gd name="connsiteY2" fmla="*/ 32034 h 80185"/>
                  <a:gd name="connsiteX3" fmla="*/ 55098 w 79962"/>
                  <a:gd name="connsiteY3" fmla="*/ 79659 h 80185"/>
                  <a:gd name="connsiteX4" fmla="*/ 50336 w 79962"/>
                  <a:gd name="connsiteY4" fmla="*/ 65371 h 80185"/>
                  <a:gd name="connsiteX5" fmla="*/ 44621 w 79962"/>
                  <a:gd name="connsiteY5" fmla="*/ 58704 h 80185"/>
                  <a:gd name="connsiteX6" fmla="*/ 17950 w 79962"/>
                  <a:gd name="connsiteY6" fmla="*/ 48226 h 80185"/>
                  <a:gd name="connsiteX7" fmla="*/ 15093 w 79962"/>
                  <a:gd name="connsiteY7" fmla="*/ 39654 h 80185"/>
                  <a:gd name="connsiteX8" fmla="*/ 12236 w 79962"/>
                  <a:gd name="connsiteY8" fmla="*/ 46321 h 80185"/>
                  <a:gd name="connsiteX9" fmla="*/ 806 w 79962"/>
                  <a:gd name="connsiteY9" fmla="*/ 40606 h 80185"/>
                  <a:gd name="connsiteX10" fmla="*/ 16046 w 79962"/>
                  <a:gd name="connsiteY10" fmla="*/ 7269 h 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62" h="80185">
                    <a:moveTo>
                      <a:pt x="16046" y="7269"/>
                    </a:moveTo>
                    <a:cubicBezTo>
                      <a:pt x="27475" y="-3209"/>
                      <a:pt x="41763" y="-351"/>
                      <a:pt x="56050" y="3459"/>
                    </a:cubicBezTo>
                    <a:cubicBezTo>
                      <a:pt x="68433" y="7269"/>
                      <a:pt x="79863" y="19651"/>
                      <a:pt x="79863" y="32034"/>
                    </a:cubicBezTo>
                    <a:cubicBezTo>
                      <a:pt x="80815" y="48226"/>
                      <a:pt x="75101" y="69181"/>
                      <a:pt x="55098" y="79659"/>
                    </a:cubicBezTo>
                    <a:cubicBezTo>
                      <a:pt x="47478" y="83469"/>
                      <a:pt x="59861" y="65371"/>
                      <a:pt x="50336" y="65371"/>
                    </a:cubicBezTo>
                    <a:cubicBezTo>
                      <a:pt x="47478" y="65371"/>
                      <a:pt x="46525" y="59656"/>
                      <a:pt x="44621" y="58704"/>
                    </a:cubicBezTo>
                    <a:cubicBezTo>
                      <a:pt x="42715" y="59656"/>
                      <a:pt x="31286" y="52989"/>
                      <a:pt x="17950" y="48226"/>
                    </a:cubicBezTo>
                    <a:cubicBezTo>
                      <a:pt x="16998" y="48226"/>
                      <a:pt x="16046" y="39654"/>
                      <a:pt x="15093" y="39654"/>
                    </a:cubicBezTo>
                    <a:cubicBezTo>
                      <a:pt x="14140" y="39654"/>
                      <a:pt x="13188" y="46321"/>
                      <a:pt x="12236" y="46321"/>
                    </a:cubicBezTo>
                    <a:cubicBezTo>
                      <a:pt x="5568" y="43464"/>
                      <a:pt x="806" y="40606"/>
                      <a:pt x="806" y="40606"/>
                    </a:cubicBezTo>
                    <a:cubicBezTo>
                      <a:pt x="-3004" y="29176"/>
                      <a:pt x="7473" y="14889"/>
                      <a:pt x="16046" y="7269"/>
                    </a:cubicBezTo>
                    <a:close/>
                  </a:path>
                </a:pathLst>
              </a:custGeom>
              <a:solidFill>
                <a:srgbClr val="2B0D04"/>
              </a:solidFill>
              <a:ln w="9525" cap="flat">
                <a:noFill/>
                <a:prstDash val="solid"/>
                <a:miter/>
              </a:ln>
            </p:spPr>
            <p:txBody>
              <a:bodyPr rtlCol="0" anchor="ctr"/>
              <a:lstStyle/>
              <a:p>
                <a:endParaRPr lang="en-US"/>
              </a:p>
            </p:txBody>
          </p:sp>
          <p:sp>
            <p:nvSpPr>
              <p:cNvPr id="387" name="Freeform: Shape 1951">
                <a:extLst>
                  <a:ext uri="{FF2B5EF4-FFF2-40B4-BE49-F238E27FC236}">
                    <a16:creationId xmlns:a16="http://schemas.microsoft.com/office/drawing/2014/main" id="{AB736237-A8BC-CF92-E1BF-E532D61916A5}"/>
                  </a:ext>
                </a:extLst>
              </p:cNvPr>
              <p:cNvSpPr/>
              <p:nvPr/>
            </p:nvSpPr>
            <p:spPr>
              <a:xfrm>
                <a:off x="6446552" y="3258502"/>
                <a:ext cx="18032" cy="17799"/>
              </a:xfrm>
              <a:custGeom>
                <a:avLst/>
                <a:gdLst>
                  <a:gd name="connsiteX0" fmla="*/ 4730 w 18032"/>
                  <a:gd name="connsiteY0" fmla="*/ 3810 h 17799"/>
                  <a:gd name="connsiteX1" fmla="*/ 920 w 18032"/>
                  <a:gd name="connsiteY1" fmla="*/ 16192 h 17799"/>
                  <a:gd name="connsiteX2" fmla="*/ 13302 w 18032"/>
                  <a:gd name="connsiteY2" fmla="*/ 13335 h 17799"/>
                  <a:gd name="connsiteX3" fmla="*/ 17112 w 18032"/>
                  <a:gd name="connsiteY3" fmla="*/ 953 h 17799"/>
                  <a:gd name="connsiteX4" fmla="*/ 4730 w 18032"/>
                  <a:gd name="connsiteY4" fmla="*/ 3810 h 17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2" h="17799">
                    <a:moveTo>
                      <a:pt x="4730" y="3810"/>
                    </a:moveTo>
                    <a:cubicBezTo>
                      <a:pt x="-33" y="7620"/>
                      <a:pt x="-985" y="13335"/>
                      <a:pt x="920" y="16192"/>
                    </a:cubicBezTo>
                    <a:cubicBezTo>
                      <a:pt x="3777" y="19050"/>
                      <a:pt x="8540" y="18097"/>
                      <a:pt x="13302" y="13335"/>
                    </a:cubicBezTo>
                    <a:cubicBezTo>
                      <a:pt x="18065" y="9525"/>
                      <a:pt x="19017" y="3810"/>
                      <a:pt x="17112" y="953"/>
                    </a:cubicBezTo>
                    <a:cubicBezTo>
                      <a:pt x="14255" y="-953"/>
                      <a:pt x="9492" y="0"/>
                      <a:pt x="4730" y="3810"/>
                    </a:cubicBezTo>
                    <a:close/>
                  </a:path>
                </a:pathLst>
              </a:custGeom>
              <a:solidFill>
                <a:srgbClr val="F1B287"/>
              </a:solidFill>
              <a:ln w="9525" cap="flat">
                <a:noFill/>
                <a:prstDash val="solid"/>
                <a:miter/>
              </a:ln>
            </p:spPr>
            <p:txBody>
              <a:bodyPr rtlCol="0" anchor="ctr"/>
              <a:lstStyle/>
              <a:p>
                <a:endParaRPr lang="en-US"/>
              </a:p>
            </p:txBody>
          </p:sp>
        </p:grpSp>
      </p:grpSp>
      <p:grpSp>
        <p:nvGrpSpPr>
          <p:cNvPr id="404" name="Graphic 2138">
            <a:extLst>
              <a:ext uri="{FF2B5EF4-FFF2-40B4-BE49-F238E27FC236}">
                <a16:creationId xmlns:a16="http://schemas.microsoft.com/office/drawing/2014/main" id="{C1C59992-DB86-A7CC-938D-16E16FDF10C8}"/>
              </a:ext>
            </a:extLst>
          </p:cNvPr>
          <p:cNvGrpSpPr/>
          <p:nvPr/>
        </p:nvGrpSpPr>
        <p:grpSpPr>
          <a:xfrm>
            <a:off x="9434868" y="2247915"/>
            <a:ext cx="1103306" cy="803037"/>
            <a:chOff x="5629274" y="3084954"/>
            <a:chExt cx="937261" cy="682182"/>
          </a:xfrm>
        </p:grpSpPr>
        <p:sp>
          <p:nvSpPr>
            <p:cNvPr id="405" name="Freeform: Shape 2055">
              <a:extLst>
                <a:ext uri="{FF2B5EF4-FFF2-40B4-BE49-F238E27FC236}">
                  <a16:creationId xmlns:a16="http://schemas.microsoft.com/office/drawing/2014/main" id="{FE62ABEC-CDF4-216B-B762-7706682B8623}"/>
                </a:ext>
              </a:extLst>
            </p:cNvPr>
            <p:cNvSpPr/>
            <p:nvPr/>
          </p:nvSpPr>
          <p:spPr>
            <a:xfrm>
              <a:off x="5629390" y="3223259"/>
              <a:ext cx="937028" cy="543877"/>
            </a:xfrm>
            <a:custGeom>
              <a:avLst/>
              <a:gdLst>
                <a:gd name="connsiteX0" fmla="*/ 926667 w 937028"/>
                <a:gd name="connsiteY0" fmla="*/ 174308 h 543877"/>
                <a:gd name="connsiteX1" fmla="*/ 926667 w 937028"/>
                <a:gd name="connsiteY1" fmla="*/ 202883 h 543877"/>
                <a:gd name="connsiteX2" fmla="*/ 899997 w 937028"/>
                <a:gd name="connsiteY2" fmla="*/ 219075 h 543877"/>
                <a:gd name="connsiteX3" fmla="*/ 396124 w 937028"/>
                <a:gd name="connsiteY3" fmla="*/ 513398 h 543877"/>
                <a:gd name="connsiteX4" fmla="*/ 354214 w 937028"/>
                <a:gd name="connsiteY4" fmla="*/ 538163 h 543877"/>
                <a:gd name="connsiteX5" fmla="*/ 304684 w 937028"/>
                <a:gd name="connsiteY5" fmla="*/ 538163 h 543877"/>
                <a:gd name="connsiteX6" fmla="*/ 10362 w 937028"/>
                <a:gd name="connsiteY6" fmla="*/ 369570 h 543877"/>
                <a:gd name="connsiteX7" fmla="*/ 10362 w 937028"/>
                <a:gd name="connsiteY7" fmla="*/ 340995 h 543877"/>
                <a:gd name="connsiteX8" fmla="*/ 582814 w 937028"/>
                <a:gd name="connsiteY8" fmla="*/ 5715 h 543877"/>
                <a:gd name="connsiteX9" fmla="*/ 632344 w 937028"/>
                <a:gd name="connsiteY9" fmla="*/ 5715 h 543877"/>
                <a:gd name="connsiteX10" fmla="*/ 926667 w 937028"/>
                <a:gd name="connsiteY10" fmla="*/ 174308 h 5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7028" h="543877">
                  <a:moveTo>
                    <a:pt x="926667" y="174308"/>
                  </a:moveTo>
                  <a:cubicBezTo>
                    <a:pt x="940002" y="181928"/>
                    <a:pt x="940954" y="195263"/>
                    <a:pt x="926667" y="202883"/>
                  </a:cubicBezTo>
                  <a:lnTo>
                    <a:pt x="899997" y="219075"/>
                  </a:lnTo>
                  <a:lnTo>
                    <a:pt x="396124" y="513398"/>
                  </a:lnTo>
                  <a:lnTo>
                    <a:pt x="354214" y="538163"/>
                  </a:lnTo>
                  <a:cubicBezTo>
                    <a:pt x="340879" y="545783"/>
                    <a:pt x="318019" y="545783"/>
                    <a:pt x="304684" y="538163"/>
                  </a:cubicBezTo>
                  <a:lnTo>
                    <a:pt x="10362" y="369570"/>
                  </a:lnTo>
                  <a:cubicBezTo>
                    <a:pt x="-2973" y="361950"/>
                    <a:pt x="-3926" y="348615"/>
                    <a:pt x="10362" y="340995"/>
                  </a:cubicBezTo>
                  <a:lnTo>
                    <a:pt x="582814" y="5715"/>
                  </a:lnTo>
                  <a:cubicBezTo>
                    <a:pt x="596149" y="-1905"/>
                    <a:pt x="619009" y="-1905"/>
                    <a:pt x="632344" y="5715"/>
                  </a:cubicBezTo>
                  <a:lnTo>
                    <a:pt x="926667" y="174308"/>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406" name="Freeform: Shape 2056">
              <a:extLst>
                <a:ext uri="{FF2B5EF4-FFF2-40B4-BE49-F238E27FC236}">
                  <a16:creationId xmlns:a16="http://schemas.microsoft.com/office/drawing/2014/main" id="{7097D134-0288-1928-7326-C27D19564F7C}"/>
                </a:ext>
              </a:extLst>
            </p:cNvPr>
            <p:cNvSpPr/>
            <p:nvPr/>
          </p:nvSpPr>
          <p:spPr>
            <a:xfrm>
              <a:off x="6528435" y="3305175"/>
              <a:ext cx="38100" cy="76200"/>
            </a:xfrm>
            <a:custGeom>
              <a:avLst/>
              <a:gdLst>
                <a:gd name="connsiteX0" fmla="*/ 38100 w 38100"/>
                <a:gd name="connsiteY0" fmla="*/ 0 h 76200"/>
                <a:gd name="connsiteX1" fmla="*/ 37148 w 38100"/>
                <a:gd name="connsiteY1" fmla="*/ 3810 h 76200"/>
                <a:gd name="connsiteX2" fmla="*/ 37148 w 38100"/>
                <a:gd name="connsiteY2" fmla="*/ 3810 h 76200"/>
                <a:gd name="connsiteX3" fmla="*/ 35242 w 38100"/>
                <a:gd name="connsiteY3" fmla="*/ 6668 h 76200"/>
                <a:gd name="connsiteX4" fmla="*/ 35242 w 38100"/>
                <a:gd name="connsiteY4" fmla="*/ 7620 h 76200"/>
                <a:gd name="connsiteX5" fmla="*/ 32385 w 38100"/>
                <a:gd name="connsiteY5" fmla="*/ 10478 h 76200"/>
                <a:gd name="connsiteX6" fmla="*/ 29527 w 38100"/>
                <a:gd name="connsiteY6" fmla="*/ 12382 h 76200"/>
                <a:gd name="connsiteX7" fmla="*/ 27623 w 38100"/>
                <a:gd name="connsiteY7" fmla="*/ 14288 h 76200"/>
                <a:gd name="connsiteX8" fmla="*/ 0 w 38100"/>
                <a:gd name="connsiteY8" fmla="*/ 30480 h 76200"/>
                <a:gd name="connsiteX9" fmla="*/ 0 w 38100"/>
                <a:gd name="connsiteY9" fmla="*/ 76200 h 76200"/>
                <a:gd name="connsiteX10" fmla="*/ 27623 w 38100"/>
                <a:gd name="connsiteY10" fmla="*/ 60007 h 76200"/>
                <a:gd name="connsiteX11" fmla="*/ 27623 w 38100"/>
                <a:gd name="connsiteY11" fmla="*/ 60007 h 76200"/>
                <a:gd name="connsiteX12" fmla="*/ 29527 w 38100"/>
                <a:gd name="connsiteY12" fmla="*/ 59055 h 76200"/>
                <a:gd name="connsiteX13" fmla="*/ 32385 w 38100"/>
                <a:gd name="connsiteY13" fmla="*/ 57150 h 76200"/>
                <a:gd name="connsiteX14" fmla="*/ 32385 w 38100"/>
                <a:gd name="connsiteY14" fmla="*/ 57150 h 76200"/>
                <a:gd name="connsiteX15" fmla="*/ 34290 w 38100"/>
                <a:gd name="connsiteY15" fmla="*/ 55245 h 76200"/>
                <a:gd name="connsiteX16" fmla="*/ 34290 w 38100"/>
                <a:gd name="connsiteY16" fmla="*/ 54293 h 76200"/>
                <a:gd name="connsiteX17" fmla="*/ 34290 w 38100"/>
                <a:gd name="connsiteY17" fmla="*/ 53340 h 76200"/>
                <a:gd name="connsiteX18" fmla="*/ 35242 w 38100"/>
                <a:gd name="connsiteY18" fmla="*/ 52388 h 76200"/>
                <a:gd name="connsiteX19" fmla="*/ 36195 w 38100"/>
                <a:gd name="connsiteY19" fmla="*/ 50482 h 76200"/>
                <a:gd name="connsiteX20" fmla="*/ 36195 w 38100"/>
                <a:gd name="connsiteY20" fmla="*/ 50482 h 76200"/>
                <a:gd name="connsiteX21" fmla="*/ 36195 w 38100"/>
                <a:gd name="connsiteY21" fmla="*/ 50482 h 76200"/>
                <a:gd name="connsiteX22" fmla="*/ 36195 w 38100"/>
                <a:gd name="connsiteY22" fmla="*/ 49530 h 76200"/>
                <a:gd name="connsiteX23" fmla="*/ 36195 w 38100"/>
                <a:gd name="connsiteY23" fmla="*/ 47625 h 76200"/>
                <a:gd name="connsiteX24" fmla="*/ 36195 w 38100"/>
                <a:gd name="connsiteY24" fmla="*/ 47625 h 76200"/>
                <a:gd name="connsiteX25" fmla="*/ 36195 w 38100"/>
                <a:gd name="connsiteY25" fmla="*/ 47625 h 76200"/>
                <a:gd name="connsiteX26" fmla="*/ 36195 w 38100"/>
                <a:gd name="connsiteY26" fmla="*/ 7620 h 76200"/>
                <a:gd name="connsiteX27" fmla="*/ 38100 w 38100"/>
                <a:gd name="connsiteY27" fmla="*/ 0 h 76200"/>
                <a:gd name="connsiteX28" fmla="*/ 38100 w 38100"/>
                <a:gd name="connsiteY28"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8100" h="76200">
                  <a:moveTo>
                    <a:pt x="38100" y="0"/>
                  </a:moveTo>
                  <a:cubicBezTo>
                    <a:pt x="38100" y="953"/>
                    <a:pt x="38100" y="2857"/>
                    <a:pt x="37148" y="3810"/>
                  </a:cubicBezTo>
                  <a:cubicBezTo>
                    <a:pt x="37148" y="3810"/>
                    <a:pt x="37148" y="3810"/>
                    <a:pt x="37148" y="3810"/>
                  </a:cubicBezTo>
                  <a:cubicBezTo>
                    <a:pt x="37148" y="4763"/>
                    <a:pt x="36195" y="5715"/>
                    <a:pt x="35242" y="6668"/>
                  </a:cubicBezTo>
                  <a:cubicBezTo>
                    <a:pt x="35242" y="6668"/>
                    <a:pt x="35242" y="6668"/>
                    <a:pt x="35242" y="7620"/>
                  </a:cubicBezTo>
                  <a:cubicBezTo>
                    <a:pt x="34290" y="8572"/>
                    <a:pt x="33338" y="9525"/>
                    <a:pt x="32385" y="10478"/>
                  </a:cubicBezTo>
                  <a:cubicBezTo>
                    <a:pt x="31432" y="11430"/>
                    <a:pt x="30480" y="11430"/>
                    <a:pt x="29527" y="12382"/>
                  </a:cubicBezTo>
                  <a:cubicBezTo>
                    <a:pt x="28575" y="13335"/>
                    <a:pt x="28575" y="13335"/>
                    <a:pt x="27623" y="14288"/>
                  </a:cubicBezTo>
                  <a:lnTo>
                    <a:pt x="0" y="30480"/>
                  </a:lnTo>
                  <a:lnTo>
                    <a:pt x="0" y="76200"/>
                  </a:lnTo>
                  <a:lnTo>
                    <a:pt x="27623" y="60007"/>
                  </a:lnTo>
                  <a:cubicBezTo>
                    <a:pt x="27623" y="60007"/>
                    <a:pt x="27623" y="60007"/>
                    <a:pt x="27623" y="60007"/>
                  </a:cubicBezTo>
                  <a:cubicBezTo>
                    <a:pt x="28575" y="60007"/>
                    <a:pt x="28575" y="59055"/>
                    <a:pt x="29527" y="59055"/>
                  </a:cubicBezTo>
                  <a:cubicBezTo>
                    <a:pt x="30480" y="58103"/>
                    <a:pt x="31432" y="58103"/>
                    <a:pt x="32385" y="57150"/>
                  </a:cubicBezTo>
                  <a:cubicBezTo>
                    <a:pt x="32385" y="57150"/>
                    <a:pt x="32385" y="57150"/>
                    <a:pt x="32385" y="57150"/>
                  </a:cubicBezTo>
                  <a:cubicBezTo>
                    <a:pt x="33338" y="56197"/>
                    <a:pt x="34290" y="55245"/>
                    <a:pt x="34290" y="55245"/>
                  </a:cubicBezTo>
                  <a:cubicBezTo>
                    <a:pt x="34290" y="55245"/>
                    <a:pt x="34290" y="55245"/>
                    <a:pt x="34290" y="54293"/>
                  </a:cubicBezTo>
                  <a:cubicBezTo>
                    <a:pt x="34290" y="54293"/>
                    <a:pt x="34290" y="54293"/>
                    <a:pt x="34290" y="53340"/>
                  </a:cubicBezTo>
                  <a:cubicBezTo>
                    <a:pt x="34290" y="53340"/>
                    <a:pt x="34290" y="52388"/>
                    <a:pt x="35242" y="52388"/>
                  </a:cubicBezTo>
                  <a:cubicBezTo>
                    <a:pt x="35242" y="51435"/>
                    <a:pt x="36195" y="51435"/>
                    <a:pt x="36195" y="50482"/>
                  </a:cubicBezTo>
                  <a:cubicBezTo>
                    <a:pt x="36195" y="50482"/>
                    <a:pt x="36195" y="50482"/>
                    <a:pt x="36195" y="50482"/>
                  </a:cubicBezTo>
                  <a:cubicBezTo>
                    <a:pt x="36195" y="50482"/>
                    <a:pt x="36195" y="50482"/>
                    <a:pt x="36195" y="50482"/>
                  </a:cubicBezTo>
                  <a:cubicBezTo>
                    <a:pt x="36195" y="50482"/>
                    <a:pt x="36195" y="49530"/>
                    <a:pt x="36195" y="49530"/>
                  </a:cubicBezTo>
                  <a:cubicBezTo>
                    <a:pt x="36195" y="48578"/>
                    <a:pt x="36195" y="48578"/>
                    <a:pt x="36195" y="47625"/>
                  </a:cubicBezTo>
                  <a:lnTo>
                    <a:pt x="36195" y="47625"/>
                  </a:lnTo>
                  <a:cubicBezTo>
                    <a:pt x="36195" y="47625"/>
                    <a:pt x="36195" y="47625"/>
                    <a:pt x="36195" y="47625"/>
                  </a:cubicBezTo>
                  <a:cubicBezTo>
                    <a:pt x="36195" y="34290"/>
                    <a:pt x="36195" y="20955"/>
                    <a:pt x="36195" y="7620"/>
                  </a:cubicBezTo>
                  <a:lnTo>
                    <a:pt x="38100" y="0"/>
                  </a:lnTo>
                  <a:cubicBezTo>
                    <a:pt x="38100" y="0"/>
                    <a:pt x="38100" y="0"/>
                    <a:pt x="38100" y="0"/>
                  </a:cubicBezTo>
                  <a:close/>
                </a:path>
              </a:pathLst>
            </a:custGeom>
            <a:solidFill>
              <a:srgbClr val="A9D6EA"/>
            </a:solidFill>
            <a:ln w="9525" cap="flat">
              <a:noFill/>
              <a:prstDash val="solid"/>
              <a:miter/>
            </a:ln>
          </p:spPr>
          <p:txBody>
            <a:bodyPr rtlCol="0" anchor="ctr"/>
            <a:lstStyle/>
            <a:p>
              <a:endParaRPr lang="en-US"/>
            </a:p>
          </p:txBody>
        </p:sp>
        <p:sp>
          <p:nvSpPr>
            <p:cNvPr id="407" name="Freeform: Shape 2057">
              <a:extLst>
                <a:ext uri="{FF2B5EF4-FFF2-40B4-BE49-F238E27FC236}">
                  <a16:creationId xmlns:a16="http://schemas.microsoft.com/office/drawing/2014/main" id="{433151E0-FC0E-D80A-E8EB-5AB980CB621B}"/>
                </a:ext>
              </a:extLst>
            </p:cNvPr>
            <p:cNvSpPr/>
            <p:nvPr/>
          </p:nvSpPr>
          <p:spPr>
            <a:xfrm>
              <a:off x="5629274" y="3469005"/>
              <a:ext cx="303847" cy="229552"/>
            </a:xfrm>
            <a:custGeom>
              <a:avLst/>
              <a:gdLst>
                <a:gd name="connsiteX0" fmla="*/ 10478 w 303847"/>
                <a:gd name="connsiteY0" fmla="*/ 14288 h 229552"/>
                <a:gd name="connsiteX1" fmla="*/ 0 w 303847"/>
                <a:gd name="connsiteY1" fmla="*/ 0 h 229552"/>
                <a:gd name="connsiteX2" fmla="*/ 0 w 303847"/>
                <a:gd name="connsiteY2" fmla="*/ 45720 h 229552"/>
                <a:gd name="connsiteX3" fmla="*/ 10478 w 303847"/>
                <a:gd name="connsiteY3" fmla="*/ 60007 h 229552"/>
                <a:gd name="connsiteX4" fmla="*/ 303848 w 303847"/>
                <a:gd name="connsiteY4" fmla="*/ 229553 h 229552"/>
                <a:gd name="connsiteX5" fmla="*/ 303848 w 303847"/>
                <a:gd name="connsiteY5" fmla="*/ 183833 h 229552"/>
                <a:gd name="connsiteX6" fmla="*/ 10478 w 303847"/>
                <a:gd name="connsiteY6" fmla="*/ 14288 h 22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29552">
                  <a:moveTo>
                    <a:pt x="10478" y="14288"/>
                  </a:moveTo>
                  <a:cubicBezTo>
                    <a:pt x="3810" y="10477"/>
                    <a:pt x="0" y="4763"/>
                    <a:pt x="0" y="0"/>
                  </a:cubicBezTo>
                  <a:lnTo>
                    <a:pt x="0" y="45720"/>
                  </a:lnTo>
                  <a:cubicBezTo>
                    <a:pt x="0" y="50482"/>
                    <a:pt x="3810" y="56197"/>
                    <a:pt x="10478" y="60007"/>
                  </a:cubicBezTo>
                  <a:lnTo>
                    <a:pt x="303848" y="229553"/>
                  </a:lnTo>
                  <a:lnTo>
                    <a:pt x="303848" y="183833"/>
                  </a:lnTo>
                  <a:lnTo>
                    <a:pt x="10478" y="14288"/>
                  </a:lnTo>
                  <a:close/>
                </a:path>
              </a:pathLst>
            </a:custGeom>
            <a:solidFill>
              <a:srgbClr val="95C4DE"/>
            </a:solidFill>
            <a:ln w="9525" cap="flat">
              <a:noFill/>
              <a:prstDash val="solid"/>
              <a:miter/>
            </a:ln>
          </p:spPr>
          <p:txBody>
            <a:bodyPr rtlCol="0" anchor="ctr"/>
            <a:lstStyle/>
            <a:p>
              <a:endParaRPr lang="en-US"/>
            </a:p>
          </p:txBody>
        </p:sp>
        <p:sp>
          <p:nvSpPr>
            <p:cNvPr id="408" name="Freeform: Shape 2058">
              <a:extLst>
                <a:ext uri="{FF2B5EF4-FFF2-40B4-BE49-F238E27FC236}">
                  <a16:creationId xmlns:a16="http://schemas.microsoft.com/office/drawing/2014/main" id="{30F5BBC9-CC3B-95F6-119F-68AE55740299}"/>
                </a:ext>
              </a:extLst>
            </p:cNvPr>
            <p:cNvSpPr/>
            <p:nvPr/>
          </p:nvSpPr>
          <p:spPr>
            <a:xfrm>
              <a:off x="5932168" y="3629025"/>
              <a:ext cx="90487" cy="74295"/>
            </a:xfrm>
            <a:custGeom>
              <a:avLst/>
              <a:gdLst>
                <a:gd name="connsiteX0" fmla="*/ 50482 w 90487"/>
                <a:gd name="connsiteY0" fmla="*/ 23813 h 74295"/>
                <a:gd name="connsiteX1" fmla="*/ 43815 w 90487"/>
                <a:gd name="connsiteY1" fmla="*/ 26670 h 74295"/>
                <a:gd name="connsiteX2" fmla="*/ 40957 w 90487"/>
                <a:gd name="connsiteY2" fmla="*/ 27623 h 74295"/>
                <a:gd name="connsiteX3" fmla="*/ 37148 w 90487"/>
                <a:gd name="connsiteY3" fmla="*/ 28575 h 74295"/>
                <a:gd name="connsiteX4" fmla="*/ 32385 w 90487"/>
                <a:gd name="connsiteY4" fmla="*/ 29527 h 74295"/>
                <a:gd name="connsiteX5" fmla="*/ 31432 w 90487"/>
                <a:gd name="connsiteY5" fmla="*/ 29527 h 74295"/>
                <a:gd name="connsiteX6" fmla="*/ 25718 w 90487"/>
                <a:gd name="connsiteY6" fmla="*/ 29527 h 74295"/>
                <a:gd name="connsiteX7" fmla="*/ 24765 w 90487"/>
                <a:gd name="connsiteY7" fmla="*/ 29527 h 74295"/>
                <a:gd name="connsiteX8" fmla="*/ 19050 w 90487"/>
                <a:gd name="connsiteY8" fmla="*/ 29527 h 74295"/>
                <a:gd name="connsiteX9" fmla="*/ 18098 w 90487"/>
                <a:gd name="connsiteY9" fmla="*/ 29527 h 74295"/>
                <a:gd name="connsiteX10" fmla="*/ 12382 w 90487"/>
                <a:gd name="connsiteY10" fmla="*/ 28575 h 74295"/>
                <a:gd name="connsiteX11" fmla="*/ 11430 w 90487"/>
                <a:gd name="connsiteY11" fmla="*/ 28575 h 74295"/>
                <a:gd name="connsiteX12" fmla="*/ 6668 w 90487"/>
                <a:gd name="connsiteY12" fmla="*/ 26670 h 74295"/>
                <a:gd name="connsiteX13" fmla="*/ 5715 w 90487"/>
                <a:gd name="connsiteY13" fmla="*/ 26670 h 74295"/>
                <a:gd name="connsiteX14" fmla="*/ 0 w 90487"/>
                <a:gd name="connsiteY14" fmla="*/ 23813 h 74295"/>
                <a:gd name="connsiteX15" fmla="*/ 0 w 90487"/>
                <a:gd name="connsiteY15" fmla="*/ 69533 h 74295"/>
                <a:gd name="connsiteX16" fmla="*/ 4763 w 90487"/>
                <a:gd name="connsiteY16" fmla="*/ 72390 h 74295"/>
                <a:gd name="connsiteX17" fmla="*/ 4763 w 90487"/>
                <a:gd name="connsiteY17" fmla="*/ 72390 h 74295"/>
                <a:gd name="connsiteX18" fmla="*/ 5715 w 90487"/>
                <a:gd name="connsiteY18" fmla="*/ 72390 h 74295"/>
                <a:gd name="connsiteX19" fmla="*/ 8573 w 90487"/>
                <a:gd name="connsiteY19" fmla="*/ 73342 h 74295"/>
                <a:gd name="connsiteX20" fmla="*/ 10478 w 90487"/>
                <a:gd name="connsiteY20" fmla="*/ 73342 h 74295"/>
                <a:gd name="connsiteX21" fmla="*/ 11430 w 90487"/>
                <a:gd name="connsiteY21" fmla="*/ 73342 h 74295"/>
                <a:gd name="connsiteX22" fmla="*/ 12382 w 90487"/>
                <a:gd name="connsiteY22" fmla="*/ 73342 h 74295"/>
                <a:gd name="connsiteX23" fmla="*/ 16193 w 90487"/>
                <a:gd name="connsiteY23" fmla="*/ 74295 h 74295"/>
                <a:gd name="connsiteX24" fmla="*/ 17145 w 90487"/>
                <a:gd name="connsiteY24" fmla="*/ 74295 h 74295"/>
                <a:gd name="connsiteX25" fmla="*/ 18098 w 90487"/>
                <a:gd name="connsiteY25" fmla="*/ 74295 h 74295"/>
                <a:gd name="connsiteX26" fmla="*/ 19050 w 90487"/>
                <a:gd name="connsiteY26" fmla="*/ 74295 h 74295"/>
                <a:gd name="connsiteX27" fmla="*/ 22860 w 90487"/>
                <a:gd name="connsiteY27" fmla="*/ 74295 h 74295"/>
                <a:gd name="connsiteX28" fmla="*/ 23813 w 90487"/>
                <a:gd name="connsiteY28" fmla="*/ 74295 h 74295"/>
                <a:gd name="connsiteX29" fmla="*/ 24765 w 90487"/>
                <a:gd name="connsiteY29" fmla="*/ 74295 h 74295"/>
                <a:gd name="connsiteX30" fmla="*/ 26670 w 90487"/>
                <a:gd name="connsiteY30" fmla="*/ 74295 h 74295"/>
                <a:gd name="connsiteX31" fmla="*/ 30480 w 90487"/>
                <a:gd name="connsiteY31" fmla="*/ 74295 h 74295"/>
                <a:gd name="connsiteX32" fmla="*/ 30480 w 90487"/>
                <a:gd name="connsiteY32" fmla="*/ 74295 h 74295"/>
                <a:gd name="connsiteX33" fmla="*/ 31432 w 90487"/>
                <a:gd name="connsiteY33" fmla="*/ 74295 h 74295"/>
                <a:gd name="connsiteX34" fmla="*/ 34290 w 90487"/>
                <a:gd name="connsiteY34" fmla="*/ 74295 h 74295"/>
                <a:gd name="connsiteX35" fmla="*/ 35243 w 90487"/>
                <a:gd name="connsiteY35" fmla="*/ 74295 h 74295"/>
                <a:gd name="connsiteX36" fmla="*/ 39053 w 90487"/>
                <a:gd name="connsiteY36" fmla="*/ 73342 h 74295"/>
                <a:gd name="connsiteX37" fmla="*/ 40957 w 90487"/>
                <a:gd name="connsiteY37" fmla="*/ 73342 h 74295"/>
                <a:gd name="connsiteX38" fmla="*/ 41910 w 90487"/>
                <a:gd name="connsiteY38" fmla="*/ 73342 h 74295"/>
                <a:gd name="connsiteX39" fmla="*/ 48578 w 90487"/>
                <a:gd name="connsiteY39" fmla="*/ 70485 h 74295"/>
                <a:gd name="connsiteX40" fmla="*/ 90488 w 90487"/>
                <a:gd name="connsiteY40" fmla="*/ 45720 h 74295"/>
                <a:gd name="connsiteX41" fmla="*/ 90488 w 90487"/>
                <a:gd name="connsiteY41" fmla="*/ 0 h 74295"/>
                <a:gd name="connsiteX42" fmla="*/ 50482 w 90487"/>
                <a:gd name="connsiteY42" fmla="*/ 23813 h 7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0487" h="74295">
                  <a:moveTo>
                    <a:pt x="50482" y="23813"/>
                  </a:moveTo>
                  <a:cubicBezTo>
                    <a:pt x="48578" y="24765"/>
                    <a:pt x="45720" y="25718"/>
                    <a:pt x="43815" y="26670"/>
                  </a:cubicBezTo>
                  <a:cubicBezTo>
                    <a:pt x="42863" y="26670"/>
                    <a:pt x="41910" y="27623"/>
                    <a:pt x="40957" y="27623"/>
                  </a:cubicBezTo>
                  <a:cubicBezTo>
                    <a:pt x="40005" y="27623"/>
                    <a:pt x="39053" y="28575"/>
                    <a:pt x="37148" y="28575"/>
                  </a:cubicBezTo>
                  <a:cubicBezTo>
                    <a:pt x="36195" y="28575"/>
                    <a:pt x="34290" y="29527"/>
                    <a:pt x="32385" y="29527"/>
                  </a:cubicBezTo>
                  <a:cubicBezTo>
                    <a:pt x="32385" y="29527"/>
                    <a:pt x="31432" y="29527"/>
                    <a:pt x="31432" y="29527"/>
                  </a:cubicBezTo>
                  <a:cubicBezTo>
                    <a:pt x="29528" y="29527"/>
                    <a:pt x="27623" y="29527"/>
                    <a:pt x="25718" y="29527"/>
                  </a:cubicBezTo>
                  <a:cubicBezTo>
                    <a:pt x="25718" y="29527"/>
                    <a:pt x="24765" y="29527"/>
                    <a:pt x="24765" y="29527"/>
                  </a:cubicBezTo>
                  <a:cubicBezTo>
                    <a:pt x="22860" y="29527"/>
                    <a:pt x="20955" y="29527"/>
                    <a:pt x="19050" y="29527"/>
                  </a:cubicBezTo>
                  <a:cubicBezTo>
                    <a:pt x="19050" y="29527"/>
                    <a:pt x="18098" y="29527"/>
                    <a:pt x="18098" y="29527"/>
                  </a:cubicBezTo>
                  <a:cubicBezTo>
                    <a:pt x="16193" y="29527"/>
                    <a:pt x="14288" y="28575"/>
                    <a:pt x="12382" y="28575"/>
                  </a:cubicBezTo>
                  <a:cubicBezTo>
                    <a:pt x="12382" y="28575"/>
                    <a:pt x="11430" y="28575"/>
                    <a:pt x="11430" y="28575"/>
                  </a:cubicBezTo>
                  <a:cubicBezTo>
                    <a:pt x="9525" y="28575"/>
                    <a:pt x="7620" y="27623"/>
                    <a:pt x="6668" y="26670"/>
                  </a:cubicBezTo>
                  <a:cubicBezTo>
                    <a:pt x="6668" y="26670"/>
                    <a:pt x="5715" y="26670"/>
                    <a:pt x="5715" y="26670"/>
                  </a:cubicBezTo>
                  <a:cubicBezTo>
                    <a:pt x="3810" y="25718"/>
                    <a:pt x="1905" y="24765"/>
                    <a:pt x="0" y="23813"/>
                  </a:cubicBezTo>
                  <a:lnTo>
                    <a:pt x="0" y="69533"/>
                  </a:lnTo>
                  <a:cubicBezTo>
                    <a:pt x="1905" y="70485"/>
                    <a:pt x="2857" y="71438"/>
                    <a:pt x="4763" y="72390"/>
                  </a:cubicBezTo>
                  <a:cubicBezTo>
                    <a:pt x="4763" y="72390"/>
                    <a:pt x="4763" y="72390"/>
                    <a:pt x="4763" y="72390"/>
                  </a:cubicBezTo>
                  <a:cubicBezTo>
                    <a:pt x="4763" y="72390"/>
                    <a:pt x="5715" y="72390"/>
                    <a:pt x="5715" y="72390"/>
                  </a:cubicBezTo>
                  <a:cubicBezTo>
                    <a:pt x="6668" y="72390"/>
                    <a:pt x="7620" y="73342"/>
                    <a:pt x="8573" y="73342"/>
                  </a:cubicBezTo>
                  <a:cubicBezTo>
                    <a:pt x="9525" y="73342"/>
                    <a:pt x="9525" y="73342"/>
                    <a:pt x="10478" y="73342"/>
                  </a:cubicBezTo>
                  <a:cubicBezTo>
                    <a:pt x="10478" y="73342"/>
                    <a:pt x="11430" y="73342"/>
                    <a:pt x="11430" y="73342"/>
                  </a:cubicBezTo>
                  <a:cubicBezTo>
                    <a:pt x="11430" y="73342"/>
                    <a:pt x="12382" y="73342"/>
                    <a:pt x="12382" y="73342"/>
                  </a:cubicBezTo>
                  <a:cubicBezTo>
                    <a:pt x="13335" y="73342"/>
                    <a:pt x="14288" y="73342"/>
                    <a:pt x="16193" y="74295"/>
                  </a:cubicBezTo>
                  <a:cubicBezTo>
                    <a:pt x="16193" y="74295"/>
                    <a:pt x="17145" y="74295"/>
                    <a:pt x="17145" y="74295"/>
                  </a:cubicBezTo>
                  <a:cubicBezTo>
                    <a:pt x="17145" y="74295"/>
                    <a:pt x="18098" y="74295"/>
                    <a:pt x="18098" y="74295"/>
                  </a:cubicBezTo>
                  <a:cubicBezTo>
                    <a:pt x="18098" y="74295"/>
                    <a:pt x="19050" y="74295"/>
                    <a:pt x="19050" y="74295"/>
                  </a:cubicBezTo>
                  <a:cubicBezTo>
                    <a:pt x="20003" y="74295"/>
                    <a:pt x="20955" y="74295"/>
                    <a:pt x="22860" y="74295"/>
                  </a:cubicBezTo>
                  <a:cubicBezTo>
                    <a:pt x="22860" y="74295"/>
                    <a:pt x="23813" y="74295"/>
                    <a:pt x="23813" y="74295"/>
                  </a:cubicBezTo>
                  <a:cubicBezTo>
                    <a:pt x="23813" y="74295"/>
                    <a:pt x="24765" y="74295"/>
                    <a:pt x="24765" y="74295"/>
                  </a:cubicBezTo>
                  <a:cubicBezTo>
                    <a:pt x="25718" y="74295"/>
                    <a:pt x="25718" y="74295"/>
                    <a:pt x="26670" y="74295"/>
                  </a:cubicBezTo>
                  <a:cubicBezTo>
                    <a:pt x="27623" y="74295"/>
                    <a:pt x="29528" y="74295"/>
                    <a:pt x="30480" y="74295"/>
                  </a:cubicBezTo>
                  <a:cubicBezTo>
                    <a:pt x="30480" y="74295"/>
                    <a:pt x="30480" y="74295"/>
                    <a:pt x="30480" y="74295"/>
                  </a:cubicBezTo>
                  <a:cubicBezTo>
                    <a:pt x="30480" y="74295"/>
                    <a:pt x="31432" y="74295"/>
                    <a:pt x="31432" y="74295"/>
                  </a:cubicBezTo>
                  <a:cubicBezTo>
                    <a:pt x="32385" y="74295"/>
                    <a:pt x="33338" y="74295"/>
                    <a:pt x="34290" y="74295"/>
                  </a:cubicBezTo>
                  <a:cubicBezTo>
                    <a:pt x="34290" y="74295"/>
                    <a:pt x="35243" y="74295"/>
                    <a:pt x="35243" y="74295"/>
                  </a:cubicBezTo>
                  <a:cubicBezTo>
                    <a:pt x="36195" y="74295"/>
                    <a:pt x="37148" y="73342"/>
                    <a:pt x="39053" y="73342"/>
                  </a:cubicBezTo>
                  <a:cubicBezTo>
                    <a:pt x="40005" y="73342"/>
                    <a:pt x="40005" y="73342"/>
                    <a:pt x="40957" y="73342"/>
                  </a:cubicBezTo>
                  <a:cubicBezTo>
                    <a:pt x="40957" y="73342"/>
                    <a:pt x="41910" y="73342"/>
                    <a:pt x="41910" y="73342"/>
                  </a:cubicBezTo>
                  <a:cubicBezTo>
                    <a:pt x="44768" y="72390"/>
                    <a:pt x="46673" y="71438"/>
                    <a:pt x="48578" y="70485"/>
                  </a:cubicBezTo>
                  <a:lnTo>
                    <a:pt x="90488" y="45720"/>
                  </a:lnTo>
                  <a:lnTo>
                    <a:pt x="90488" y="0"/>
                  </a:lnTo>
                  <a:lnTo>
                    <a:pt x="50482" y="23813"/>
                  </a:lnTo>
                  <a:close/>
                </a:path>
              </a:pathLst>
            </a:custGeom>
            <a:solidFill>
              <a:srgbClr val="A9D6EA"/>
            </a:solidFill>
            <a:ln w="9525" cap="flat">
              <a:noFill/>
              <a:prstDash val="solid"/>
              <a:miter/>
            </a:ln>
          </p:spPr>
          <p:txBody>
            <a:bodyPr rtlCol="0" anchor="ctr"/>
            <a:lstStyle/>
            <a:p>
              <a:endParaRPr lang="en-US"/>
            </a:p>
          </p:txBody>
        </p:sp>
        <p:sp>
          <p:nvSpPr>
            <p:cNvPr id="409" name="Freeform: Shape 2059">
              <a:extLst>
                <a:ext uri="{FF2B5EF4-FFF2-40B4-BE49-F238E27FC236}">
                  <a16:creationId xmlns:a16="http://schemas.microsoft.com/office/drawing/2014/main" id="{F68B38F7-BC63-AE7F-9209-0A605C31D98A}"/>
                </a:ext>
              </a:extLst>
            </p:cNvPr>
            <p:cNvSpPr/>
            <p:nvPr/>
          </p:nvSpPr>
          <p:spPr>
            <a:xfrm>
              <a:off x="5629751" y="3115627"/>
              <a:ext cx="936307" cy="542924"/>
            </a:xfrm>
            <a:custGeom>
              <a:avLst/>
              <a:gdLst>
                <a:gd name="connsiteX0" fmla="*/ 926306 w 936307"/>
                <a:gd name="connsiteY0" fmla="*/ 175260 h 542924"/>
                <a:gd name="connsiteX1" fmla="*/ 926306 w 936307"/>
                <a:gd name="connsiteY1" fmla="*/ 203835 h 542924"/>
                <a:gd name="connsiteX2" fmla="*/ 898684 w 936307"/>
                <a:gd name="connsiteY2" fmla="*/ 220028 h 542924"/>
                <a:gd name="connsiteX3" fmla="*/ 394811 w 936307"/>
                <a:gd name="connsiteY3" fmla="*/ 512445 h 542924"/>
                <a:gd name="connsiteX4" fmla="*/ 352901 w 936307"/>
                <a:gd name="connsiteY4" fmla="*/ 537210 h 542924"/>
                <a:gd name="connsiteX5" fmla="*/ 303371 w 936307"/>
                <a:gd name="connsiteY5" fmla="*/ 537210 h 542924"/>
                <a:gd name="connsiteX6" fmla="*/ 10001 w 936307"/>
                <a:gd name="connsiteY6" fmla="*/ 367665 h 542924"/>
                <a:gd name="connsiteX7" fmla="*/ 10001 w 936307"/>
                <a:gd name="connsiteY7" fmla="*/ 339090 h 542924"/>
                <a:gd name="connsiteX8" fmla="*/ 583406 w 936307"/>
                <a:gd name="connsiteY8" fmla="*/ 5715 h 542924"/>
                <a:gd name="connsiteX9" fmla="*/ 632936 w 936307"/>
                <a:gd name="connsiteY9" fmla="*/ 5715 h 542924"/>
                <a:gd name="connsiteX10" fmla="*/ 926306 w 936307"/>
                <a:gd name="connsiteY10" fmla="*/ 175260 h 54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6307" h="542924">
                  <a:moveTo>
                    <a:pt x="926306" y="175260"/>
                  </a:moveTo>
                  <a:cubicBezTo>
                    <a:pt x="939641" y="182880"/>
                    <a:pt x="939641" y="196215"/>
                    <a:pt x="926306" y="203835"/>
                  </a:cubicBezTo>
                  <a:lnTo>
                    <a:pt x="898684" y="220028"/>
                  </a:lnTo>
                  <a:lnTo>
                    <a:pt x="394811" y="512445"/>
                  </a:lnTo>
                  <a:lnTo>
                    <a:pt x="352901" y="537210"/>
                  </a:lnTo>
                  <a:cubicBezTo>
                    <a:pt x="339566" y="544830"/>
                    <a:pt x="316706" y="544830"/>
                    <a:pt x="303371" y="537210"/>
                  </a:cubicBezTo>
                  <a:lnTo>
                    <a:pt x="10001" y="367665"/>
                  </a:lnTo>
                  <a:cubicBezTo>
                    <a:pt x="-3334" y="360045"/>
                    <a:pt x="-3334" y="346710"/>
                    <a:pt x="10001" y="339090"/>
                  </a:cubicBezTo>
                  <a:lnTo>
                    <a:pt x="583406" y="5715"/>
                  </a:lnTo>
                  <a:cubicBezTo>
                    <a:pt x="596741" y="-1905"/>
                    <a:pt x="619601" y="-1905"/>
                    <a:pt x="632936" y="5715"/>
                  </a:cubicBezTo>
                  <a:lnTo>
                    <a:pt x="926306" y="175260"/>
                  </a:lnTo>
                  <a:close/>
                </a:path>
              </a:pathLst>
            </a:custGeom>
            <a:solidFill>
              <a:srgbClr val="DEF6FF"/>
            </a:solidFill>
            <a:ln w="9525" cap="flat">
              <a:noFill/>
              <a:prstDash val="solid"/>
              <a:miter/>
            </a:ln>
          </p:spPr>
          <p:txBody>
            <a:bodyPr rtlCol="0" anchor="ctr"/>
            <a:lstStyle/>
            <a:p>
              <a:endParaRPr lang="en-US"/>
            </a:p>
          </p:txBody>
        </p:sp>
        <p:sp>
          <p:nvSpPr>
            <p:cNvPr id="410" name="Freeform: Shape 2060">
              <a:extLst>
                <a:ext uri="{FF2B5EF4-FFF2-40B4-BE49-F238E27FC236}">
                  <a16:creationId xmlns:a16="http://schemas.microsoft.com/office/drawing/2014/main" id="{75A8BFBA-0ACF-CA0B-0A64-1F0F43ED788A}"/>
                </a:ext>
              </a:extLst>
            </p:cNvPr>
            <p:cNvSpPr/>
            <p:nvPr/>
          </p:nvSpPr>
          <p:spPr>
            <a:xfrm>
              <a:off x="5681662" y="3136582"/>
              <a:ext cx="847725" cy="491490"/>
            </a:xfrm>
            <a:custGeom>
              <a:avLst/>
              <a:gdLst>
                <a:gd name="connsiteX0" fmla="*/ 847725 w 847725"/>
                <a:gd name="connsiteY0" fmla="*/ 198120 h 491490"/>
                <a:gd name="connsiteX1" fmla="*/ 342900 w 847725"/>
                <a:gd name="connsiteY1" fmla="*/ 491490 h 491490"/>
                <a:gd name="connsiteX2" fmla="*/ 0 w 847725"/>
                <a:gd name="connsiteY2" fmla="*/ 293370 h 491490"/>
                <a:gd name="connsiteX3" fmla="*/ 503873 w 847725"/>
                <a:gd name="connsiteY3" fmla="*/ 0 h 491490"/>
              </a:gdLst>
              <a:ahLst/>
              <a:cxnLst>
                <a:cxn ang="0">
                  <a:pos x="connsiteX0" y="connsiteY0"/>
                </a:cxn>
                <a:cxn ang="0">
                  <a:pos x="connsiteX1" y="connsiteY1"/>
                </a:cxn>
                <a:cxn ang="0">
                  <a:pos x="connsiteX2" y="connsiteY2"/>
                </a:cxn>
                <a:cxn ang="0">
                  <a:pos x="connsiteX3" y="connsiteY3"/>
                </a:cxn>
              </a:cxnLst>
              <a:rect l="l" t="t" r="r" b="b"/>
              <a:pathLst>
                <a:path w="847725" h="491490">
                  <a:moveTo>
                    <a:pt x="847725" y="198120"/>
                  </a:moveTo>
                  <a:lnTo>
                    <a:pt x="342900" y="491490"/>
                  </a:lnTo>
                  <a:lnTo>
                    <a:pt x="0" y="293370"/>
                  </a:lnTo>
                  <a:lnTo>
                    <a:pt x="503873" y="0"/>
                  </a:lnTo>
                  <a:close/>
                </a:path>
              </a:pathLst>
            </a:custGeom>
            <a:gradFill>
              <a:gsLst>
                <a:gs pos="15000">
                  <a:schemeClr val="accent6"/>
                </a:gs>
                <a:gs pos="100000">
                  <a:schemeClr val="accent6">
                    <a:lumMod val="75000"/>
                  </a:schemeClr>
                </a:gs>
              </a:gsLst>
              <a:path path="circle">
                <a:fillToRect r="100000" b="100000"/>
              </a:path>
            </a:gradFill>
            <a:ln w="9525" cap="flat">
              <a:noFill/>
              <a:prstDash val="solid"/>
              <a:miter/>
            </a:ln>
          </p:spPr>
          <p:txBody>
            <a:bodyPr rtlCol="0" anchor="ctr"/>
            <a:lstStyle/>
            <a:p>
              <a:endParaRPr lang="en-US"/>
            </a:p>
          </p:txBody>
        </p:sp>
        <p:sp>
          <p:nvSpPr>
            <p:cNvPr id="411" name="Freeform: Shape 2061">
              <a:extLst>
                <a:ext uri="{FF2B5EF4-FFF2-40B4-BE49-F238E27FC236}">
                  <a16:creationId xmlns:a16="http://schemas.microsoft.com/office/drawing/2014/main" id="{51B54BBE-C9C0-CF1B-EA97-BEF9D9046901}"/>
                </a:ext>
              </a:extLst>
            </p:cNvPr>
            <p:cNvSpPr/>
            <p:nvPr/>
          </p:nvSpPr>
          <p:spPr>
            <a:xfrm>
              <a:off x="6319389" y="3188493"/>
              <a:ext cx="125023" cy="73370"/>
            </a:xfrm>
            <a:custGeom>
              <a:avLst/>
              <a:gdLst>
                <a:gd name="connsiteX0" fmla="*/ 122368 w 125023"/>
                <a:gd name="connsiteY0" fmla="*/ 61436 h 73370"/>
                <a:gd name="connsiteX1" fmla="*/ 120463 w 125023"/>
                <a:gd name="connsiteY1" fmla="*/ 70961 h 73370"/>
                <a:gd name="connsiteX2" fmla="*/ 108081 w 125023"/>
                <a:gd name="connsiteY2" fmla="*/ 71914 h 73370"/>
                <a:gd name="connsiteX3" fmla="*/ 1401 w 125023"/>
                <a:gd name="connsiteY3" fmla="*/ 10954 h 73370"/>
                <a:gd name="connsiteX4" fmla="*/ 6163 w 125023"/>
                <a:gd name="connsiteY4" fmla="*/ 1429 h 73370"/>
                <a:gd name="connsiteX5" fmla="*/ 19498 w 125023"/>
                <a:gd name="connsiteY5" fmla="*/ 1429 h 73370"/>
                <a:gd name="connsiteX6" fmla="*/ 122368 w 125023"/>
                <a:gd name="connsiteY6" fmla="*/ 61436 h 7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23" h="73370">
                  <a:moveTo>
                    <a:pt x="122368" y="61436"/>
                  </a:moveTo>
                  <a:cubicBezTo>
                    <a:pt x="126178" y="63341"/>
                    <a:pt x="126178" y="68104"/>
                    <a:pt x="120463" y="70961"/>
                  </a:cubicBezTo>
                  <a:cubicBezTo>
                    <a:pt x="116653" y="72866"/>
                    <a:pt x="111891" y="74771"/>
                    <a:pt x="108081" y="71914"/>
                  </a:cubicBezTo>
                  <a:lnTo>
                    <a:pt x="1401" y="10954"/>
                  </a:lnTo>
                  <a:cubicBezTo>
                    <a:pt x="-2409" y="9049"/>
                    <a:pt x="2353" y="4286"/>
                    <a:pt x="6163" y="1429"/>
                  </a:cubicBezTo>
                  <a:cubicBezTo>
                    <a:pt x="9973" y="-476"/>
                    <a:pt x="15688" y="-476"/>
                    <a:pt x="19498" y="1429"/>
                  </a:cubicBezTo>
                  <a:lnTo>
                    <a:pt x="122368" y="61436"/>
                  </a:lnTo>
                  <a:close/>
                </a:path>
              </a:pathLst>
            </a:custGeom>
            <a:solidFill>
              <a:srgbClr val="75B2CC"/>
            </a:solidFill>
            <a:ln w="9525" cap="flat">
              <a:noFill/>
              <a:prstDash val="solid"/>
              <a:miter/>
            </a:ln>
          </p:spPr>
          <p:txBody>
            <a:bodyPr rtlCol="0" anchor="ctr"/>
            <a:lstStyle/>
            <a:p>
              <a:endParaRPr lang="en-US"/>
            </a:p>
          </p:txBody>
        </p:sp>
        <p:sp>
          <p:nvSpPr>
            <p:cNvPr id="412" name="Freeform: Shape 2062">
              <a:extLst>
                <a:ext uri="{FF2B5EF4-FFF2-40B4-BE49-F238E27FC236}">
                  <a16:creationId xmlns:a16="http://schemas.microsoft.com/office/drawing/2014/main" id="{39E15611-D695-5CC7-BC4A-FB057FC7FF5F}"/>
                </a:ext>
              </a:extLst>
            </p:cNvPr>
            <p:cNvSpPr/>
            <p:nvPr/>
          </p:nvSpPr>
          <p:spPr>
            <a:xfrm>
              <a:off x="6319837" y="3191351"/>
              <a:ext cx="121919" cy="70484"/>
            </a:xfrm>
            <a:custGeom>
              <a:avLst/>
              <a:gdLst>
                <a:gd name="connsiteX0" fmla="*/ 119062 w 121919"/>
                <a:gd name="connsiteY0" fmla="*/ 61436 h 70484"/>
                <a:gd name="connsiteX1" fmla="*/ 119062 w 121919"/>
                <a:gd name="connsiteY1" fmla="*/ 69056 h 70484"/>
                <a:gd name="connsiteX2" fmla="*/ 105727 w 121919"/>
                <a:gd name="connsiteY2" fmla="*/ 69056 h 70484"/>
                <a:gd name="connsiteX3" fmla="*/ 2858 w 121919"/>
                <a:gd name="connsiteY3" fmla="*/ 9049 h 70484"/>
                <a:gd name="connsiteX4" fmla="*/ 2858 w 121919"/>
                <a:gd name="connsiteY4" fmla="*/ 1429 h 70484"/>
                <a:gd name="connsiteX5" fmla="*/ 16192 w 121919"/>
                <a:gd name="connsiteY5" fmla="*/ 1429 h 70484"/>
                <a:gd name="connsiteX6" fmla="*/ 119062 w 121919"/>
                <a:gd name="connsiteY6" fmla="*/ 61436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 h="70484">
                  <a:moveTo>
                    <a:pt x="119062" y="61436"/>
                  </a:moveTo>
                  <a:cubicBezTo>
                    <a:pt x="122873" y="63341"/>
                    <a:pt x="122873" y="67151"/>
                    <a:pt x="119062" y="69056"/>
                  </a:cubicBezTo>
                  <a:cubicBezTo>
                    <a:pt x="115252" y="70961"/>
                    <a:pt x="109537" y="70961"/>
                    <a:pt x="105727" y="69056"/>
                  </a:cubicBezTo>
                  <a:lnTo>
                    <a:pt x="2858" y="9049"/>
                  </a:lnTo>
                  <a:cubicBezTo>
                    <a:pt x="-953" y="7144"/>
                    <a:pt x="-953" y="3334"/>
                    <a:pt x="2858" y="1429"/>
                  </a:cubicBezTo>
                  <a:cubicBezTo>
                    <a:pt x="6667" y="-476"/>
                    <a:pt x="12383" y="-476"/>
                    <a:pt x="16192" y="1429"/>
                  </a:cubicBezTo>
                  <a:lnTo>
                    <a:pt x="119062" y="61436"/>
                  </a:lnTo>
                  <a:close/>
                </a:path>
              </a:pathLst>
            </a:custGeom>
            <a:solidFill>
              <a:srgbClr val="A9D6EA"/>
            </a:solidFill>
            <a:ln w="9525" cap="flat">
              <a:noFill/>
              <a:prstDash val="solid"/>
              <a:miter/>
            </a:ln>
          </p:spPr>
          <p:txBody>
            <a:bodyPr rtlCol="0" anchor="ctr"/>
            <a:lstStyle/>
            <a:p>
              <a:endParaRPr lang="en-US"/>
            </a:p>
          </p:txBody>
        </p:sp>
        <p:sp>
          <p:nvSpPr>
            <p:cNvPr id="413" name="Freeform: Shape 2063">
              <a:extLst>
                <a:ext uri="{FF2B5EF4-FFF2-40B4-BE49-F238E27FC236}">
                  <a16:creationId xmlns:a16="http://schemas.microsoft.com/office/drawing/2014/main" id="{E203897C-18E5-6EAA-1B74-07F20C632809}"/>
                </a:ext>
              </a:extLst>
            </p:cNvPr>
            <p:cNvSpPr/>
            <p:nvPr/>
          </p:nvSpPr>
          <p:spPr>
            <a:xfrm>
              <a:off x="6024563" y="3334702"/>
              <a:ext cx="504825" cy="339090"/>
            </a:xfrm>
            <a:custGeom>
              <a:avLst/>
              <a:gdLst>
                <a:gd name="connsiteX0" fmla="*/ 504825 w 504825"/>
                <a:gd name="connsiteY0" fmla="*/ 0 h 339090"/>
                <a:gd name="connsiteX1" fmla="*/ 504825 w 504825"/>
                <a:gd name="connsiteY1" fmla="*/ 46672 h 339090"/>
                <a:gd name="connsiteX2" fmla="*/ 0 w 504825"/>
                <a:gd name="connsiteY2" fmla="*/ 339090 h 339090"/>
                <a:gd name="connsiteX3" fmla="*/ 0 w 504825"/>
                <a:gd name="connsiteY3" fmla="*/ 293370 h 339090"/>
              </a:gdLst>
              <a:ahLst/>
              <a:cxnLst>
                <a:cxn ang="0">
                  <a:pos x="connsiteX0" y="connsiteY0"/>
                </a:cxn>
                <a:cxn ang="0">
                  <a:pos x="connsiteX1" y="connsiteY1"/>
                </a:cxn>
                <a:cxn ang="0">
                  <a:pos x="connsiteX2" y="connsiteY2"/>
                </a:cxn>
                <a:cxn ang="0">
                  <a:pos x="connsiteX3" y="connsiteY3"/>
                </a:cxn>
              </a:cxnLst>
              <a:rect l="l" t="t" r="r" b="b"/>
              <a:pathLst>
                <a:path w="504825" h="339090">
                  <a:moveTo>
                    <a:pt x="504825" y="0"/>
                  </a:moveTo>
                  <a:lnTo>
                    <a:pt x="504825" y="46672"/>
                  </a:lnTo>
                  <a:lnTo>
                    <a:pt x="0" y="339090"/>
                  </a:lnTo>
                  <a:lnTo>
                    <a:pt x="0" y="293370"/>
                  </a:lnTo>
                  <a:close/>
                </a:path>
              </a:pathLst>
            </a:custGeom>
            <a:solidFill>
              <a:schemeClr val="accent6">
                <a:lumMod val="75000"/>
              </a:schemeClr>
            </a:solidFill>
            <a:ln w="9525" cap="flat">
              <a:noFill/>
              <a:prstDash val="solid"/>
              <a:miter/>
            </a:ln>
          </p:spPr>
          <p:txBody>
            <a:bodyPr rtlCol="0" anchor="ctr"/>
            <a:lstStyle/>
            <a:p>
              <a:endParaRPr lang="en-US"/>
            </a:p>
          </p:txBody>
        </p:sp>
        <p:sp>
          <p:nvSpPr>
            <p:cNvPr id="414" name="Freeform: Shape 2064">
              <a:extLst>
                <a:ext uri="{FF2B5EF4-FFF2-40B4-BE49-F238E27FC236}">
                  <a16:creationId xmlns:a16="http://schemas.microsoft.com/office/drawing/2014/main" id="{7168B9A2-D7B6-0C24-1CAA-26216EE19173}"/>
                </a:ext>
              </a:extLst>
            </p:cNvPr>
            <p:cNvSpPr/>
            <p:nvPr/>
          </p:nvSpPr>
          <p:spPr>
            <a:xfrm>
              <a:off x="6307455" y="3353752"/>
              <a:ext cx="3810" cy="14287"/>
            </a:xfrm>
            <a:custGeom>
              <a:avLst/>
              <a:gdLst>
                <a:gd name="connsiteX0" fmla="*/ 3810 w 3810"/>
                <a:gd name="connsiteY0" fmla="*/ 0 h 14287"/>
                <a:gd name="connsiteX1" fmla="*/ 3810 w 3810"/>
                <a:gd name="connsiteY1" fmla="*/ 12382 h 14287"/>
                <a:gd name="connsiteX2" fmla="*/ 0 w 3810"/>
                <a:gd name="connsiteY2" fmla="*/ 14288 h 14287"/>
                <a:gd name="connsiteX3" fmla="*/ 0 w 3810"/>
                <a:gd name="connsiteY3" fmla="*/ 14288 h 14287"/>
                <a:gd name="connsiteX4" fmla="*/ 0 w 3810"/>
                <a:gd name="connsiteY4" fmla="*/ 1905 h 14287"/>
                <a:gd name="connsiteX5" fmla="*/ 0 w 3810"/>
                <a:gd name="connsiteY5" fmla="*/ 1905 h 14287"/>
                <a:gd name="connsiteX6" fmla="*/ 3810 w 3810"/>
                <a:gd name="connsiteY6" fmla="*/ 0 h 14287"/>
                <a:gd name="connsiteX7" fmla="*/ 3810 w 3810"/>
                <a:gd name="connsiteY7"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 h="14287">
                  <a:moveTo>
                    <a:pt x="3810" y="0"/>
                  </a:moveTo>
                  <a:lnTo>
                    <a:pt x="3810" y="12382"/>
                  </a:lnTo>
                  <a:cubicBezTo>
                    <a:pt x="2858" y="12382"/>
                    <a:pt x="953" y="13335"/>
                    <a:pt x="0" y="14288"/>
                  </a:cubicBezTo>
                  <a:cubicBezTo>
                    <a:pt x="0" y="14288"/>
                    <a:pt x="0" y="14288"/>
                    <a:pt x="0" y="14288"/>
                  </a:cubicBezTo>
                  <a:lnTo>
                    <a:pt x="0" y="1905"/>
                  </a:lnTo>
                  <a:cubicBezTo>
                    <a:pt x="0" y="1905"/>
                    <a:pt x="0" y="1905"/>
                    <a:pt x="0" y="1905"/>
                  </a:cubicBezTo>
                  <a:cubicBezTo>
                    <a:pt x="1905" y="953"/>
                    <a:pt x="2858" y="953"/>
                    <a:pt x="3810" y="0"/>
                  </a:cubicBezTo>
                  <a:lnTo>
                    <a:pt x="3810" y="0"/>
                  </a:lnTo>
                  <a:close/>
                </a:path>
              </a:pathLst>
            </a:custGeom>
            <a:solidFill>
              <a:srgbClr val="B8387B"/>
            </a:solidFill>
            <a:ln w="9525" cap="flat">
              <a:noFill/>
              <a:prstDash val="solid"/>
              <a:miter/>
            </a:ln>
          </p:spPr>
          <p:txBody>
            <a:bodyPr rtlCol="0" anchor="ctr"/>
            <a:lstStyle/>
            <a:p>
              <a:endParaRPr lang="en-US"/>
            </a:p>
          </p:txBody>
        </p:sp>
        <p:grpSp>
          <p:nvGrpSpPr>
            <p:cNvPr id="415" name="Graphic 2138">
              <a:extLst>
                <a:ext uri="{FF2B5EF4-FFF2-40B4-BE49-F238E27FC236}">
                  <a16:creationId xmlns:a16="http://schemas.microsoft.com/office/drawing/2014/main" id="{4E2AB46A-1D2E-86C5-E333-6965F720B28D}"/>
                </a:ext>
              </a:extLst>
            </p:cNvPr>
            <p:cNvGrpSpPr/>
            <p:nvPr/>
          </p:nvGrpSpPr>
          <p:grpSpPr>
            <a:xfrm>
              <a:off x="5821681" y="3331845"/>
              <a:ext cx="341232" cy="264794"/>
              <a:chOff x="5821680" y="3331845"/>
              <a:chExt cx="341232" cy="264794"/>
            </a:xfrm>
          </p:grpSpPr>
          <p:grpSp>
            <p:nvGrpSpPr>
              <p:cNvPr id="460" name="Graphic 2138">
                <a:extLst>
                  <a:ext uri="{FF2B5EF4-FFF2-40B4-BE49-F238E27FC236}">
                    <a16:creationId xmlns:a16="http://schemas.microsoft.com/office/drawing/2014/main" id="{DBBEB68F-607E-7666-1405-34681093D3F4}"/>
                  </a:ext>
                </a:extLst>
              </p:cNvPr>
              <p:cNvGrpSpPr/>
              <p:nvPr/>
            </p:nvGrpSpPr>
            <p:grpSpPr>
              <a:xfrm>
                <a:off x="5909071" y="3362563"/>
                <a:ext cx="253841" cy="234076"/>
                <a:chOff x="5909071" y="3362563"/>
                <a:chExt cx="253841" cy="234076"/>
              </a:xfrm>
            </p:grpSpPr>
            <p:sp>
              <p:nvSpPr>
                <p:cNvPr id="466" name="Freeform: Shape 2116">
                  <a:extLst>
                    <a:ext uri="{FF2B5EF4-FFF2-40B4-BE49-F238E27FC236}">
                      <a16:creationId xmlns:a16="http://schemas.microsoft.com/office/drawing/2014/main" id="{045452FE-DF51-1E89-42DD-1A475494D5C6}"/>
                    </a:ext>
                  </a:extLst>
                </p:cNvPr>
                <p:cNvSpPr/>
                <p:nvPr/>
              </p:nvSpPr>
              <p:spPr>
                <a:xfrm>
                  <a:off x="5910976" y="3419713"/>
                  <a:ext cx="251936" cy="176926"/>
                </a:xfrm>
                <a:custGeom>
                  <a:avLst/>
                  <a:gdLst>
                    <a:gd name="connsiteX0" fmla="*/ 241221 w 251936"/>
                    <a:gd name="connsiteY0" fmla="*/ 74057 h 176926"/>
                    <a:gd name="connsiteX1" fmla="*/ 241221 w 251936"/>
                    <a:gd name="connsiteY1" fmla="*/ 103584 h 176926"/>
                    <a:gd name="connsiteX2" fmla="*/ 214551 w 251936"/>
                    <a:gd name="connsiteY2" fmla="*/ 118824 h 176926"/>
                    <a:gd name="connsiteX3" fmla="*/ 178356 w 251936"/>
                    <a:gd name="connsiteY3" fmla="*/ 139779 h 176926"/>
                    <a:gd name="connsiteX4" fmla="*/ 113586 w 251936"/>
                    <a:gd name="connsiteY4" fmla="*/ 176927 h 176926"/>
                    <a:gd name="connsiteX5" fmla="*/ 92631 w 251936"/>
                    <a:gd name="connsiteY5" fmla="*/ 119777 h 176926"/>
                    <a:gd name="connsiteX6" fmla="*/ 10716 w 251936"/>
                    <a:gd name="connsiteY6" fmla="*/ 72152 h 176926"/>
                    <a:gd name="connsiteX7" fmla="*/ 10716 w 251936"/>
                    <a:gd name="connsiteY7" fmla="*/ 42624 h 176926"/>
                    <a:gd name="connsiteX8" fmla="*/ 73581 w 251936"/>
                    <a:gd name="connsiteY8" fmla="*/ 6429 h 176926"/>
                    <a:gd name="connsiteX9" fmla="*/ 124063 w 251936"/>
                    <a:gd name="connsiteY9" fmla="*/ 6429 h 176926"/>
                    <a:gd name="connsiteX10" fmla="*/ 241221 w 251936"/>
                    <a:gd name="connsiteY10" fmla="*/ 74057 h 176926"/>
                    <a:gd name="connsiteX11" fmla="*/ 184071 w 251936"/>
                    <a:gd name="connsiteY11" fmla="*/ 109299 h 176926"/>
                    <a:gd name="connsiteX12" fmla="*/ 193596 w 251936"/>
                    <a:gd name="connsiteY12" fmla="*/ 103584 h 176926"/>
                    <a:gd name="connsiteX13" fmla="*/ 68818 w 251936"/>
                    <a:gd name="connsiteY13" fmla="*/ 31194 h 176926"/>
                    <a:gd name="connsiteX14" fmla="*/ 59293 w 251936"/>
                    <a:gd name="connsiteY14" fmla="*/ 36909 h 176926"/>
                    <a:gd name="connsiteX15" fmla="*/ 184071 w 251936"/>
                    <a:gd name="connsiteY15" fmla="*/ 109299 h 176926"/>
                    <a:gd name="connsiteX16" fmla="*/ 184071 w 251936"/>
                    <a:gd name="connsiteY16" fmla="*/ 109299 h 176926"/>
                    <a:gd name="connsiteX17" fmla="*/ 209788 w 251936"/>
                    <a:gd name="connsiteY17" fmla="*/ 95012 h 176926"/>
                    <a:gd name="connsiteX18" fmla="*/ 219313 w 251936"/>
                    <a:gd name="connsiteY18" fmla="*/ 89297 h 176926"/>
                    <a:gd name="connsiteX19" fmla="*/ 94536 w 251936"/>
                    <a:gd name="connsiteY19" fmla="*/ 16907 h 176926"/>
                    <a:gd name="connsiteX20" fmla="*/ 85011 w 251936"/>
                    <a:gd name="connsiteY20" fmla="*/ 22622 h 176926"/>
                    <a:gd name="connsiteX21" fmla="*/ 209788 w 251936"/>
                    <a:gd name="connsiteY21" fmla="*/ 95012 h 176926"/>
                    <a:gd name="connsiteX22" fmla="*/ 209788 w 251936"/>
                    <a:gd name="connsiteY22" fmla="*/ 95012 h 176926"/>
                    <a:gd name="connsiteX23" fmla="*/ 159306 w 251936"/>
                    <a:gd name="connsiteY23" fmla="*/ 124539 h 176926"/>
                    <a:gd name="connsiteX24" fmla="*/ 168831 w 251936"/>
                    <a:gd name="connsiteY24" fmla="*/ 118824 h 176926"/>
                    <a:gd name="connsiteX25" fmla="*/ 44053 w 251936"/>
                    <a:gd name="connsiteY25" fmla="*/ 46434 h 176926"/>
                    <a:gd name="connsiteX26" fmla="*/ 34528 w 251936"/>
                    <a:gd name="connsiteY26" fmla="*/ 52149 h 176926"/>
                    <a:gd name="connsiteX27" fmla="*/ 159306 w 251936"/>
                    <a:gd name="connsiteY27" fmla="*/ 124539 h 176926"/>
                    <a:gd name="connsiteX28" fmla="*/ 159306 w 251936"/>
                    <a:gd name="connsiteY28" fmla="*/ 124539 h 17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1936" h="176926">
                      <a:moveTo>
                        <a:pt x="241221" y="74057"/>
                      </a:moveTo>
                      <a:cubicBezTo>
                        <a:pt x="255508" y="82629"/>
                        <a:pt x="255508" y="95012"/>
                        <a:pt x="241221" y="103584"/>
                      </a:cubicBezTo>
                      <a:lnTo>
                        <a:pt x="214551" y="118824"/>
                      </a:lnTo>
                      <a:lnTo>
                        <a:pt x="178356" y="139779"/>
                      </a:lnTo>
                      <a:lnTo>
                        <a:pt x="113586" y="176927"/>
                      </a:lnTo>
                      <a:lnTo>
                        <a:pt x="92631" y="119777"/>
                      </a:lnTo>
                      <a:lnTo>
                        <a:pt x="10716" y="72152"/>
                      </a:lnTo>
                      <a:cubicBezTo>
                        <a:pt x="-3572" y="63579"/>
                        <a:pt x="-3572" y="51197"/>
                        <a:pt x="10716" y="42624"/>
                      </a:cubicBezTo>
                      <a:lnTo>
                        <a:pt x="73581" y="6429"/>
                      </a:lnTo>
                      <a:cubicBezTo>
                        <a:pt x="87868" y="-2143"/>
                        <a:pt x="110728" y="-2143"/>
                        <a:pt x="124063" y="6429"/>
                      </a:cubicBezTo>
                      <a:lnTo>
                        <a:pt x="241221" y="74057"/>
                      </a:lnTo>
                      <a:close/>
                      <a:moveTo>
                        <a:pt x="184071" y="109299"/>
                      </a:moveTo>
                      <a:lnTo>
                        <a:pt x="193596" y="103584"/>
                      </a:lnTo>
                      <a:lnTo>
                        <a:pt x="68818" y="31194"/>
                      </a:lnTo>
                      <a:lnTo>
                        <a:pt x="59293" y="36909"/>
                      </a:lnTo>
                      <a:lnTo>
                        <a:pt x="184071" y="109299"/>
                      </a:lnTo>
                      <a:lnTo>
                        <a:pt x="184071" y="109299"/>
                      </a:lnTo>
                      <a:close/>
                      <a:moveTo>
                        <a:pt x="209788" y="95012"/>
                      </a:moveTo>
                      <a:lnTo>
                        <a:pt x="219313" y="89297"/>
                      </a:lnTo>
                      <a:lnTo>
                        <a:pt x="94536" y="16907"/>
                      </a:lnTo>
                      <a:lnTo>
                        <a:pt x="85011" y="22622"/>
                      </a:lnTo>
                      <a:lnTo>
                        <a:pt x="209788" y="95012"/>
                      </a:lnTo>
                      <a:lnTo>
                        <a:pt x="209788" y="95012"/>
                      </a:lnTo>
                      <a:close/>
                      <a:moveTo>
                        <a:pt x="159306" y="124539"/>
                      </a:moveTo>
                      <a:lnTo>
                        <a:pt x="168831" y="118824"/>
                      </a:lnTo>
                      <a:lnTo>
                        <a:pt x="44053" y="46434"/>
                      </a:lnTo>
                      <a:lnTo>
                        <a:pt x="34528" y="52149"/>
                      </a:lnTo>
                      <a:lnTo>
                        <a:pt x="159306" y="124539"/>
                      </a:lnTo>
                      <a:lnTo>
                        <a:pt x="159306" y="124539"/>
                      </a:lnTo>
                      <a:close/>
                    </a:path>
                  </a:pathLst>
                </a:custGeom>
                <a:solidFill>
                  <a:srgbClr val="000000">
                    <a:alpha val="15000"/>
                  </a:srgbClr>
                </a:solidFill>
                <a:ln w="9525" cap="flat">
                  <a:noFill/>
                  <a:prstDash val="solid"/>
                  <a:miter/>
                </a:ln>
              </p:spPr>
              <p:txBody>
                <a:bodyPr rtlCol="0" anchor="ctr"/>
                <a:lstStyle/>
                <a:p>
                  <a:endParaRPr lang="en-US"/>
                </a:p>
              </p:txBody>
            </p:sp>
            <p:grpSp>
              <p:nvGrpSpPr>
                <p:cNvPr id="467" name="Graphic 2138">
                  <a:extLst>
                    <a:ext uri="{FF2B5EF4-FFF2-40B4-BE49-F238E27FC236}">
                      <a16:creationId xmlns:a16="http://schemas.microsoft.com/office/drawing/2014/main" id="{23B42994-D4D4-54C9-A991-D61CC8771158}"/>
                    </a:ext>
                  </a:extLst>
                </p:cNvPr>
                <p:cNvGrpSpPr/>
                <p:nvPr/>
              </p:nvGrpSpPr>
              <p:grpSpPr>
                <a:xfrm>
                  <a:off x="5909071" y="3362563"/>
                  <a:ext cx="251936" cy="194071"/>
                  <a:chOff x="5909071" y="3362563"/>
                  <a:chExt cx="251936" cy="194071"/>
                </a:xfrm>
              </p:grpSpPr>
              <p:sp>
                <p:nvSpPr>
                  <p:cNvPr id="468" name="Freeform: Shape 2118">
                    <a:extLst>
                      <a:ext uri="{FF2B5EF4-FFF2-40B4-BE49-F238E27FC236}">
                        <a16:creationId xmlns:a16="http://schemas.microsoft.com/office/drawing/2014/main" id="{837D4062-9008-077E-2945-BC7C8C291872}"/>
                      </a:ext>
                    </a:extLst>
                  </p:cNvPr>
                  <p:cNvSpPr/>
                  <p:nvPr/>
                </p:nvSpPr>
                <p:spPr>
                  <a:xfrm>
                    <a:off x="5994082" y="3379469"/>
                    <a:ext cx="9525" cy="21907"/>
                  </a:xfrm>
                  <a:custGeom>
                    <a:avLst/>
                    <a:gdLst>
                      <a:gd name="connsiteX0" fmla="*/ 9525 w 9525"/>
                      <a:gd name="connsiteY0" fmla="*/ 0 h 21907"/>
                      <a:gd name="connsiteX1" fmla="*/ 9525 w 9525"/>
                      <a:gd name="connsiteY1" fmla="*/ 16193 h 21907"/>
                      <a:gd name="connsiteX2" fmla="*/ 0 w 9525"/>
                      <a:gd name="connsiteY2" fmla="*/ 21907 h 21907"/>
                      <a:gd name="connsiteX3" fmla="*/ 0 w 9525"/>
                      <a:gd name="connsiteY3" fmla="*/ 5715 h 21907"/>
                    </a:gdLst>
                    <a:ahLst/>
                    <a:cxnLst>
                      <a:cxn ang="0">
                        <a:pos x="connsiteX0" y="connsiteY0"/>
                      </a:cxn>
                      <a:cxn ang="0">
                        <a:pos x="connsiteX1" y="connsiteY1"/>
                      </a:cxn>
                      <a:cxn ang="0">
                        <a:pos x="connsiteX2" y="connsiteY2"/>
                      </a:cxn>
                      <a:cxn ang="0">
                        <a:pos x="connsiteX3" y="connsiteY3"/>
                      </a:cxn>
                    </a:cxnLst>
                    <a:rect l="l" t="t" r="r" b="b"/>
                    <a:pathLst>
                      <a:path w="9525" h="21907">
                        <a:moveTo>
                          <a:pt x="9525" y="0"/>
                        </a:moveTo>
                        <a:lnTo>
                          <a:pt x="9525" y="16193"/>
                        </a:lnTo>
                        <a:lnTo>
                          <a:pt x="0" y="21907"/>
                        </a:lnTo>
                        <a:lnTo>
                          <a:pt x="0" y="5715"/>
                        </a:lnTo>
                        <a:close/>
                      </a:path>
                    </a:pathLst>
                  </a:custGeom>
                  <a:solidFill>
                    <a:srgbClr val="C5C5C5"/>
                  </a:solidFill>
                  <a:ln w="9525" cap="flat">
                    <a:noFill/>
                    <a:prstDash val="solid"/>
                    <a:miter/>
                  </a:ln>
                </p:spPr>
                <p:txBody>
                  <a:bodyPr rtlCol="0" anchor="ctr"/>
                  <a:lstStyle/>
                  <a:p>
                    <a:endParaRPr lang="en-US"/>
                  </a:p>
                </p:txBody>
              </p:sp>
              <p:sp>
                <p:nvSpPr>
                  <p:cNvPr id="469" name="Freeform: Shape 2119">
                    <a:extLst>
                      <a:ext uri="{FF2B5EF4-FFF2-40B4-BE49-F238E27FC236}">
                        <a16:creationId xmlns:a16="http://schemas.microsoft.com/office/drawing/2014/main" id="{6C1B7572-4022-C007-2F65-9C10DD5E422E}"/>
                      </a:ext>
                    </a:extLst>
                  </p:cNvPr>
                  <p:cNvSpPr/>
                  <p:nvPr/>
                </p:nvSpPr>
                <p:spPr>
                  <a:xfrm>
                    <a:off x="5968364" y="3393757"/>
                    <a:ext cx="9525" cy="21907"/>
                  </a:xfrm>
                  <a:custGeom>
                    <a:avLst/>
                    <a:gdLst>
                      <a:gd name="connsiteX0" fmla="*/ 9525 w 9525"/>
                      <a:gd name="connsiteY0" fmla="*/ 0 h 21907"/>
                      <a:gd name="connsiteX1" fmla="*/ 9525 w 9525"/>
                      <a:gd name="connsiteY1" fmla="*/ 17145 h 21907"/>
                      <a:gd name="connsiteX2" fmla="*/ 0 w 9525"/>
                      <a:gd name="connsiteY2" fmla="*/ 21907 h 21907"/>
                      <a:gd name="connsiteX3" fmla="*/ 0 w 9525"/>
                      <a:gd name="connsiteY3" fmla="*/ 5715 h 21907"/>
                    </a:gdLst>
                    <a:ahLst/>
                    <a:cxnLst>
                      <a:cxn ang="0">
                        <a:pos x="connsiteX0" y="connsiteY0"/>
                      </a:cxn>
                      <a:cxn ang="0">
                        <a:pos x="connsiteX1" y="connsiteY1"/>
                      </a:cxn>
                      <a:cxn ang="0">
                        <a:pos x="connsiteX2" y="connsiteY2"/>
                      </a:cxn>
                      <a:cxn ang="0">
                        <a:pos x="connsiteX3" y="connsiteY3"/>
                      </a:cxn>
                    </a:cxnLst>
                    <a:rect l="l" t="t" r="r" b="b"/>
                    <a:pathLst>
                      <a:path w="9525" h="21907">
                        <a:moveTo>
                          <a:pt x="9525" y="0"/>
                        </a:moveTo>
                        <a:lnTo>
                          <a:pt x="9525" y="17145"/>
                        </a:lnTo>
                        <a:lnTo>
                          <a:pt x="0" y="21907"/>
                        </a:lnTo>
                        <a:lnTo>
                          <a:pt x="0" y="5715"/>
                        </a:lnTo>
                        <a:close/>
                      </a:path>
                    </a:pathLst>
                  </a:custGeom>
                  <a:solidFill>
                    <a:srgbClr val="C5C5C5"/>
                  </a:solidFill>
                  <a:ln w="9525" cap="flat">
                    <a:noFill/>
                    <a:prstDash val="solid"/>
                    <a:miter/>
                  </a:ln>
                </p:spPr>
                <p:txBody>
                  <a:bodyPr rtlCol="0" anchor="ctr"/>
                  <a:lstStyle/>
                  <a:p>
                    <a:endParaRPr lang="en-US"/>
                  </a:p>
                </p:txBody>
              </p:sp>
              <p:sp>
                <p:nvSpPr>
                  <p:cNvPr id="470" name="Freeform: Shape 2120">
                    <a:extLst>
                      <a:ext uri="{FF2B5EF4-FFF2-40B4-BE49-F238E27FC236}">
                        <a16:creationId xmlns:a16="http://schemas.microsoft.com/office/drawing/2014/main" id="{F377F966-A856-58A4-825D-4940F54C0012}"/>
                      </a:ext>
                    </a:extLst>
                  </p:cNvPr>
                  <p:cNvSpPr/>
                  <p:nvPr/>
                </p:nvSpPr>
                <p:spPr>
                  <a:xfrm>
                    <a:off x="5942647" y="3408997"/>
                    <a:ext cx="10477" cy="21907"/>
                  </a:xfrm>
                  <a:custGeom>
                    <a:avLst/>
                    <a:gdLst>
                      <a:gd name="connsiteX0" fmla="*/ 10477 w 10477"/>
                      <a:gd name="connsiteY0" fmla="*/ 0 h 21907"/>
                      <a:gd name="connsiteX1" fmla="*/ 10477 w 10477"/>
                      <a:gd name="connsiteY1" fmla="*/ 16192 h 21907"/>
                      <a:gd name="connsiteX2" fmla="*/ 0 w 10477"/>
                      <a:gd name="connsiteY2" fmla="*/ 21907 h 21907"/>
                      <a:gd name="connsiteX3" fmla="*/ 952 w 10477"/>
                      <a:gd name="connsiteY3" fmla="*/ 5715 h 21907"/>
                    </a:gdLst>
                    <a:ahLst/>
                    <a:cxnLst>
                      <a:cxn ang="0">
                        <a:pos x="connsiteX0" y="connsiteY0"/>
                      </a:cxn>
                      <a:cxn ang="0">
                        <a:pos x="connsiteX1" y="connsiteY1"/>
                      </a:cxn>
                      <a:cxn ang="0">
                        <a:pos x="connsiteX2" y="connsiteY2"/>
                      </a:cxn>
                      <a:cxn ang="0">
                        <a:pos x="connsiteX3" y="connsiteY3"/>
                      </a:cxn>
                    </a:cxnLst>
                    <a:rect l="l" t="t" r="r" b="b"/>
                    <a:pathLst>
                      <a:path w="10477" h="21907">
                        <a:moveTo>
                          <a:pt x="10477" y="0"/>
                        </a:moveTo>
                        <a:lnTo>
                          <a:pt x="10477" y="16192"/>
                        </a:lnTo>
                        <a:lnTo>
                          <a:pt x="0" y="21907"/>
                        </a:lnTo>
                        <a:lnTo>
                          <a:pt x="952" y="5715"/>
                        </a:lnTo>
                        <a:close/>
                      </a:path>
                    </a:pathLst>
                  </a:custGeom>
                  <a:solidFill>
                    <a:srgbClr val="C5C5C5"/>
                  </a:solidFill>
                  <a:ln w="9525" cap="flat">
                    <a:noFill/>
                    <a:prstDash val="solid"/>
                    <a:miter/>
                  </a:ln>
                </p:spPr>
                <p:txBody>
                  <a:bodyPr rtlCol="0" anchor="ctr"/>
                  <a:lstStyle/>
                  <a:p>
                    <a:endParaRPr lang="en-US"/>
                  </a:p>
                </p:txBody>
              </p:sp>
              <p:grpSp>
                <p:nvGrpSpPr>
                  <p:cNvPr id="471" name="Graphic 2138">
                    <a:extLst>
                      <a:ext uri="{FF2B5EF4-FFF2-40B4-BE49-F238E27FC236}">
                        <a16:creationId xmlns:a16="http://schemas.microsoft.com/office/drawing/2014/main" id="{4557B6D9-FF19-4320-8E6F-6E1D15DC02CC}"/>
                      </a:ext>
                    </a:extLst>
                  </p:cNvPr>
                  <p:cNvGrpSpPr/>
                  <p:nvPr/>
                </p:nvGrpSpPr>
                <p:grpSpPr>
                  <a:xfrm>
                    <a:off x="5909309" y="3419475"/>
                    <a:ext cx="10477" cy="32385"/>
                    <a:chOff x="5909309" y="3419475"/>
                    <a:chExt cx="10477" cy="32385"/>
                  </a:xfrm>
                </p:grpSpPr>
                <p:sp>
                  <p:nvSpPr>
                    <p:cNvPr id="488" name="Freeform: Shape 2138">
                      <a:extLst>
                        <a:ext uri="{FF2B5EF4-FFF2-40B4-BE49-F238E27FC236}">
                          <a16:creationId xmlns:a16="http://schemas.microsoft.com/office/drawing/2014/main" id="{09710030-9CA7-FC31-01D3-226E58F85648}"/>
                        </a:ext>
                      </a:extLst>
                    </p:cNvPr>
                    <p:cNvSpPr/>
                    <p:nvPr/>
                  </p:nvSpPr>
                  <p:spPr>
                    <a:xfrm>
                      <a:off x="5909309" y="3420427"/>
                      <a:ext cx="10477" cy="31432"/>
                    </a:xfrm>
                    <a:custGeom>
                      <a:avLst/>
                      <a:gdLst>
                        <a:gd name="connsiteX0" fmla="*/ 0 w 10477"/>
                        <a:gd name="connsiteY0" fmla="*/ 16193 h 31432"/>
                        <a:gd name="connsiteX1" fmla="*/ 0 w 10477"/>
                        <a:gd name="connsiteY1" fmla="*/ 0 h 31432"/>
                        <a:gd name="connsiteX2" fmla="*/ 10478 w 10477"/>
                        <a:gd name="connsiteY2" fmla="*/ 15240 h 31432"/>
                        <a:gd name="connsiteX3" fmla="*/ 10478 w 10477"/>
                        <a:gd name="connsiteY3" fmla="*/ 31433 h 31432"/>
                        <a:gd name="connsiteX4" fmla="*/ 0 w 10477"/>
                        <a:gd name="connsiteY4" fmla="*/ 16193 h 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31432">
                          <a:moveTo>
                            <a:pt x="0" y="16193"/>
                          </a:moveTo>
                          <a:lnTo>
                            <a:pt x="0" y="0"/>
                          </a:lnTo>
                          <a:cubicBezTo>
                            <a:pt x="0" y="5715"/>
                            <a:pt x="3810" y="10478"/>
                            <a:pt x="10478" y="15240"/>
                          </a:cubicBezTo>
                          <a:lnTo>
                            <a:pt x="10478" y="31433"/>
                          </a:lnTo>
                          <a:cubicBezTo>
                            <a:pt x="2858" y="26670"/>
                            <a:pt x="0" y="20955"/>
                            <a:pt x="0" y="16193"/>
                          </a:cubicBezTo>
                          <a:close/>
                        </a:path>
                      </a:pathLst>
                    </a:custGeom>
                    <a:solidFill>
                      <a:srgbClr val="95C4DE"/>
                    </a:solidFill>
                    <a:ln w="9525" cap="flat">
                      <a:noFill/>
                      <a:prstDash val="solid"/>
                      <a:miter/>
                    </a:ln>
                  </p:spPr>
                  <p:txBody>
                    <a:bodyPr rtlCol="0" anchor="ctr"/>
                    <a:lstStyle/>
                    <a:p>
                      <a:endParaRPr lang="en-US"/>
                    </a:p>
                  </p:txBody>
                </p:sp>
                <p:sp>
                  <p:nvSpPr>
                    <p:cNvPr id="489" name="Freeform: Shape 2139">
                      <a:extLst>
                        <a:ext uri="{FF2B5EF4-FFF2-40B4-BE49-F238E27FC236}">
                          <a16:creationId xmlns:a16="http://schemas.microsoft.com/office/drawing/2014/main" id="{C191CE88-DF88-E389-2AB0-A679F5A130DE}"/>
                        </a:ext>
                      </a:extLst>
                    </p:cNvPr>
                    <p:cNvSpPr/>
                    <p:nvPr/>
                  </p:nvSpPr>
                  <p:spPr>
                    <a:xfrm>
                      <a:off x="5909309" y="3419475"/>
                      <a:ext cx="10477" cy="31432"/>
                    </a:xfrm>
                    <a:custGeom>
                      <a:avLst/>
                      <a:gdLst>
                        <a:gd name="connsiteX0" fmla="*/ 10478 w 10477"/>
                        <a:gd name="connsiteY0" fmla="*/ 15240 h 31432"/>
                        <a:gd name="connsiteX1" fmla="*/ 10478 w 10477"/>
                        <a:gd name="connsiteY1" fmla="*/ 31432 h 31432"/>
                        <a:gd name="connsiteX2" fmla="*/ 0 w 10477"/>
                        <a:gd name="connsiteY2" fmla="*/ 16193 h 31432"/>
                        <a:gd name="connsiteX3" fmla="*/ 0 w 10477"/>
                        <a:gd name="connsiteY3" fmla="*/ 0 h 31432"/>
                        <a:gd name="connsiteX4" fmla="*/ 10478 w 10477"/>
                        <a:gd name="connsiteY4" fmla="*/ 15240 h 31432"/>
                        <a:gd name="connsiteX5" fmla="*/ 10478 w 10477"/>
                        <a:gd name="connsiteY5" fmla="*/ 15240 h 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 h="31432">
                          <a:moveTo>
                            <a:pt x="10478" y="15240"/>
                          </a:moveTo>
                          <a:lnTo>
                            <a:pt x="10478" y="31432"/>
                          </a:lnTo>
                          <a:cubicBezTo>
                            <a:pt x="3810" y="27623"/>
                            <a:pt x="0" y="21907"/>
                            <a:pt x="0" y="16193"/>
                          </a:cubicBezTo>
                          <a:lnTo>
                            <a:pt x="0" y="0"/>
                          </a:lnTo>
                          <a:cubicBezTo>
                            <a:pt x="0" y="5715"/>
                            <a:pt x="2858" y="11430"/>
                            <a:pt x="10478" y="15240"/>
                          </a:cubicBezTo>
                          <a:lnTo>
                            <a:pt x="10478" y="15240"/>
                          </a:lnTo>
                          <a:close/>
                        </a:path>
                      </a:pathLst>
                    </a:custGeom>
                    <a:solidFill>
                      <a:srgbClr val="95C4DE"/>
                    </a:solidFill>
                    <a:ln w="9525" cap="flat">
                      <a:noFill/>
                      <a:prstDash val="solid"/>
                      <a:miter/>
                    </a:ln>
                  </p:spPr>
                  <p:txBody>
                    <a:bodyPr rtlCol="0" anchor="ctr"/>
                    <a:lstStyle/>
                    <a:p>
                      <a:endParaRPr lang="en-US"/>
                    </a:p>
                  </p:txBody>
                </p:sp>
              </p:grpSp>
              <p:sp>
                <p:nvSpPr>
                  <p:cNvPr id="472" name="Freeform: Shape 2122">
                    <a:extLst>
                      <a:ext uri="{FF2B5EF4-FFF2-40B4-BE49-F238E27FC236}">
                        <a16:creationId xmlns:a16="http://schemas.microsoft.com/office/drawing/2014/main" id="{26BAC8E7-5A10-50AD-B2D3-980DE880D0FA}"/>
                      </a:ext>
                    </a:extLst>
                  </p:cNvPr>
                  <p:cNvSpPr/>
                  <p:nvPr/>
                </p:nvSpPr>
                <p:spPr>
                  <a:xfrm>
                    <a:off x="6003607" y="3379469"/>
                    <a:ext cx="124777" cy="88582"/>
                  </a:xfrm>
                  <a:custGeom>
                    <a:avLst/>
                    <a:gdLst>
                      <a:gd name="connsiteX0" fmla="*/ 124778 w 124777"/>
                      <a:gd name="connsiteY0" fmla="*/ 72390 h 88582"/>
                      <a:gd name="connsiteX1" fmla="*/ 124778 w 124777"/>
                      <a:gd name="connsiteY1" fmla="*/ 88582 h 88582"/>
                      <a:gd name="connsiteX2" fmla="*/ 0 w 124777"/>
                      <a:gd name="connsiteY2" fmla="*/ 16193 h 88582"/>
                      <a:gd name="connsiteX3" fmla="*/ 0 w 124777"/>
                      <a:gd name="connsiteY3" fmla="*/ 0 h 88582"/>
                    </a:gdLst>
                    <a:ahLst/>
                    <a:cxnLst>
                      <a:cxn ang="0">
                        <a:pos x="connsiteX0" y="connsiteY0"/>
                      </a:cxn>
                      <a:cxn ang="0">
                        <a:pos x="connsiteX1" y="connsiteY1"/>
                      </a:cxn>
                      <a:cxn ang="0">
                        <a:pos x="connsiteX2" y="connsiteY2"/>
                      </a:cxn>
                      <a:cxn ang="0">
                        <a:pos x="connsiteX3" y="connsiteY3"/>
                      </a:cxn>
                    </a:cxnLst>
                    <a:rect l="l" t="t" r="r" b="b"/>
                    <a:pathLst>
                      <a:path w="124777" h="88582">
                        <a:moveTo>
                          <a:pt x="124778" y="72390"/>
                        </a:moveTo>
                        <a:lnTo>
                          <a:pt x="124778" y="88582"/>
                        </a:lnTo>
                        <a:lnTo>
                          <a:pt x="0" y="16193"/>
                        </a:lnTo>
                        <a:lnTo>
                          <a:pt x="0" y="0"/>
                        </a:lnTo>
                        <a:close/>
                      </a:path>
                    </a:pathLst>
                  </a:custGeom>
                  <a:solidFill>
                    <a:srgbClr val="898989"/>
                  </a:solidFill>
                  <a:ln w="9525" cap="flat">
                    <a:noFill/>
                    <a:prstDash val="solid"/>
                    <a:miter/>
                  </a:ln>
                </p:spPr>
                <p:txBody>
                  <a:bodyPr rtlCol="0" anchor="ctr"/>
                  <a:lstStyle/>
                  <a:p>
                    <a:endParaRPr lang="en-US"/>
                  </a:p>
                </p:txBody>
              </p:sp>
              <p:sp>
                <p:nvSpPr>
                  <p:cNvPr id="473" name="Freeform: Shape 2123">
                    <a:extLst>
                      <a:ext uri="{FF2B5EF4-FFF2-40B4-BE49-F238E27FC236}">
                        <a16:creationId xmlns:a16="http://schemas.microsoft.com/office/drawing/2014/main" id="{26D97F9C-AB53-C5AF-09C1-8286EB421B9F}"/>
                      </a:ext>
                    </a:extLst>
                  </p:cNvPr>
                  <p:cNvSpPr/>
                  <p:nvPr/>
                </p:nvSpPr>
                <p:spPr>
                  <a:xfrm>
                    <a:off x="5994082" y="3379469"/>
                    <a:ext cx="134302" cy="77152"/>
                  </a:xfrm>
                  <a:custGeom>
                    <a:avLst/>
                    <a:gdLst>
                      <a:gd name="connsiteX0" fmla="*/ 134303 w 134302"/>
                      <a:gd name="connsiteY0" fmla="*/ 72390 h 77152"/>
                      <a:gd name="connsiteX1" fmla="*/ 124778 w 134302"/>
                      <a:gd name="connsiteY1" fmla="*/ 77153 h 77152"/>
                      <a:gd name="connsiteX2" fmla="*/ 0 w 134302"/>
                      <a:gd name="connsiteY2" fmla="*/ 5715 h 77152"/>
                      <a:gd name="connsiteX3" fmla="*/ 9525 w 134302"/>
                      <a:gd name="connsiteY3" fmla="*/ 0 h 77152"/>
                    </a:gdLst>
                    <a:ahLst/>
                    <a:cxnLst>
                      <a:cxn ang="0">
                        <a:pos x="connsiteX0" y="connsiteY0"/>
                      </a:cxn>
                      <a:cxn ang="0">
                        <a:pos x="connsiteX1" y="connsiteY1"/>
                      </a:cxn>
                      <a:cxn ang="0">
                        <a:pos x="connsiteX2" y="connsiteY2"/>
                      </a:cxn>
                      <a:cxn ang="0">
                        <a:pos x="connsiteX3" y="connsiteY3"/>
                      </a:cxn>
                    </a:cxnLst>
                    <a:rect l="l" t="t" r="r" b="b"/>
                    <a:pathLst>
                      <a:path w="134302" h="77152">
                        <a:moveTo>
                          <a:pt x="134303" y="72390"/>
                        </a:moveTo>
                        <a:lnTo>
                          <a:pt x="124778" y="77153"/>
                        </a:lnTo>
                        <a:lnTo>
                          <a:pt x="0" y="5715"/>
                        </a:lnTo>
                        <a:lnTo>
                          <a:pt x="9525" y="0"/>
                        </a:lnTo>
                        <a:close/>
                      </a:path>
                    </a:pathLst>
                  </a:custGeom>
                  <a:solidFill>
                    <a:srgbClr val="3FBAD4"/>
                  </a:solidFill>
                  <a:ln w="9525" cap="flat">
                    <a:noFill/>
                    <a:prstDash val="solid"/>
                    <a:miter/>
                  </a:ln>
                </p:spPr>
                <p:txBody>
                  <a:bodyPr rtlCol="0" anchor="ctr"/>
                  <a:lstStyle/>
                  <a:p>
                    <a:endParaRPr lang="en-US"/>
                  </a:p>
                </p:txBody>
              </p:sp>
              <p:sp>
                <p:nvSpPr>
                  <p:cNvPr id="474" name="Freeform: Shape 2124">
                    <a:extLst>
                      <a:ext uri="{FF2B5EF4-FFF2-40B4-BE49-F238E27FC236}">
                        <a16:creationId xmlns:a16="http://schemas.microsoft.com/office/drawing/2014/main" id="{8260CDE8-7BEA-7684-FC26-8E452295E0EA}"/>
                      </a:ext>
                    </a:extLst>
                  </p:cNvPr>
                  <p:cNvSpPr/>
                  <p:nvPr/>
                </p:nvSpPr>
                <p:spPr>
                  <a:xfrm>
                    <a:off x="6118860" y="3451860"/>
                    <a:ext cx="9525" cy="21907"/>
                  </a:xfrm>
                  <a:custGeom>
                    <a:avLst/>
                    <a:gdLst>
                      <a:gd name="connsiteX0" fmla="*/ 9525 w 9525"/>
                      <a:gd name="connsiteY0" fmla="*/ 0 h 21907"/>
                      <a:gd name="connsiteX1" fmla="*/ 9525 w 9525"/>
                      <a:gd name="connsiteY1" fmla="*/ 16192 h 21907"/>
                      <a:gd name="connsiteX2" fmla="*/ 0 w 9525"/>
                      <a:gd name="connsiteY2" fmla="*/ 21907 h 21907"/>
                      <a:gd name="connsiteX3" fmla="*/ 0 w 9525"/>
                      <a:gd name="connsiteY3" fmla="*/ 4763 h 21907"/>
                    </a:gdLst>
                    <a:ahLst/>
                    <a:cxnLst>
                      <a:cxn ang="0">
                        <a:pos x="connsiteX0" y="connsiteY0"/>
                      </a:cxn>
                      <a:cxn ang="0">
                        <a:pos x="connsiteX1" y="connsiteY1"/>
                      </a:cxn>
                      <a:cxn ang="0">
                        <a:pos x="connsiteX2" y="connsiteY2"/>
                      </a:cxn>
                      <a:cxn ang="0">
                        <a:pos x="connsiteX3" y="connsiteY3"/>
                      </a:cxn>
                    </a:cxnLst>
                    <a:rect l="l" t="t" r="r" b="b"/>
                    <a:pathLst>
                      <a:path w="9525" h="21907">
                        <a:moveTo>
                          <a:pt x="9525" y="0"/>
                        </a:moveTo>
                        <a:lnTo>
                          <a:pt x="9525" y="16192"/>
                        </a:lnTo>
                        <a:lnTo>
                          <a:pt x="0" y="21907"/>
                        </a:lnTo>
                        <a:lnTo>
                          <a:pt x="0" y="4763"/>
                        </a:lnTo>
                        <a:close/>
                      </a:path>
                    </a:pathLst>
                  </a:custGeom>
                  <a:solidFill>
                    <a:srgbClr val="38A7BE"/>
                  </a:solidFill>
                  <a:ln w="9525" cap="flat">
                    <a:noFill/>
                    <a:prstDash val="solid"/>
                    <a:miter/>
                  </a:ln>
                </p:spPr>
                <p:txBody>
                  <a:bodyPr rtlCol="0" anchor="ctr"/>
                  <a:lstStyle/>
                  <a:p>
                    <a:endParaRPr lang="en-US"/>
                  </a:p>
                </p:txBody>
              </p:sp>
              <p:sp>
                <p:nvSpPr>
                  <p:cNvPr id="475" name="Freeform: Shape 2125">
                    <a:extLst>
                      <a:ext uri="{FF2B5EF4-FFF2-40B4-BE49-F238E27FC236}">
                        <a16:creationId xmlns:a16="http://schemas.microsoft.com/office/drawing/2014/main" id="{40222E19-D930-7303-3A96-BD79037876B7}"/>
                      </a:ext>
                    </a:extLst>
                  </p:cNvPr>
                  <p:cNvSpPr/>
                  <p:nvPr/>
                </p:nvSpPr>
                <p:spPr>
                  <a:xfrm>
                    <a:off x="5994082" y="3385184"/>
                    <a:ext cx="124777" cy="88582"/>
                  </a:xfrm>
                  <a:custGeom>
                    <a:avLst/>
                    <a:gdLst>
                      <a:gd name="connsiteX0" fmla="*/ 124778 w 124777"/>
                      <a:gd name="connsiteY0" fmla="*/ 71438 h 88582"/>
                      <a:gd name="connsiteX1" fmla="*/ 124778 w 124777"/>
                      <a:gd name="connsiteY1" fmla="*/ 88583 h 88582"/>
                      <a:gd name="connsiteX2" fmla="*/ 0 w 124777"/>
                      <a:gd name="connsiteY2" fmla="*/ 16192 h 88582"/>
                      <a:gd name="connsiteX3" fmla="*/ 0 w 124777"/>
                      <a:gd name="connsiteY3" fmla="*/ 0 h 88582"/>
                    </a:gdLst>
                    <a:ahLst/>
                    <a:cxnLst>
                      <a:cxn ang="0">
                        <a:pos x="connsiteX0" y="connsiteY0"/>
                      </a:cxn>
                      <a:cxn ang="0">
                        <a:pos x="connsiteX1" y="connsiteY1"/>
                      </a:cxn>
                      <a:cxn ang="0">
                        <a:pos x="connsiteX2" y="connsiteY2"/>
                      </a:cxn>
                      <a:cxn ang="0">
                        <a:pos x="connsiteX3" y="connsiteY3"/>
                      </a:cxn>
                    </a:cxnLst>
                    <a:rect l="l" t="t" r="r" b="b"/>
                    <a:pathLst>
                      <a:path w="124777" h="88582">
                        <a:moveTo>
                          <a:pt x="124778" y="71438"/>
                        </a:moveTo>
                        <a:lnTo>
                          <a:pt x="124778" y="88583"/>
                        </a:lnTo>
                        <a:lnTo>
                          <a:pt x="0" y="16192"/>
                        </a:lnTo>
                        <a:lnTo>
                          <a:pt x="0" y="0"/>
                        </a:lnTo>
                        <a:close/>
                      </a:path>
                    </a:pathLst>
                  </a:custGeom>
                  <a:solidFill>
                    <a:srgbClr val="277484"/>
                  </a:solidFill>
                  <a:ln w="9525" cap="flat">
                    <a:noFill/>
                    <a:prstDash val="solid"/>
                    <a:miter/>
                  </a:ln>
                </p:spPr>
                <p:txBody>
                  <a:bodyPr rtlCol="0" anchor="ctr"/>
                  <a:lstStyle/>
                  <a:p>
                    <a:endParaRPr lang="en-US"/>
                  </a:p>
                </p:txBody>
              </p:sp>
              <p:sp>
                <p:nvSpPr>
                  <p:cNvPr id="476" name="Freeform: Shape 2126">
                    <a:extLst>
                      <a:ext uri="{FF2B5EF4-FFF2-40B4-BE49-F238E27FC236}">
                        <a16:creationId xmlns:a16="http://schemas.microsoft.com/office/drawing/2014/main" id="{549DC3D2-7CC9-3CC2-70B0-750A2851E79D}"/>
                      </a:ext>
                    </a:extLst>
                  </p:cNvPr>
                  <p:cNvSpPr/>
                  <p:nvPr/>
                </p:nvSpPr>
                <p:spPr>
                  <a:xfrm>
                    <a:off x="5977889" y="3393757"/>
                    <a:ext cx="125730" cy="88582"/>
                  </a:xfrm>
                  <a:custGeom>
                    <a:avLst/>
                    <a:gdLst>
                      <a:gd name="connsiteX0" fmla="*/ 125730 w 125730"/>
                      <a:gd name="connsiteY0" fmla="*/ 72390 h 88582"/>
                      <a:gd name="connsiteX1" fmla="*/ 124778 w 125730"/>
                      <a:gd name="connsiteY1" fmla="*/ 88582 h 88582"/>
                      <a:gd name="connsiteX2" fmla="*/ 0 w 125730"/>
                      <a:gd name="connsiteY2" fmla="*/ 17145 h 88582"/>
                      <a:gd name="connsiteX3" fmla="*/ 0 w 125730"/>
                      <a:gd name="connsiteY3" fmla="*/ 0 h 88582"/>
                    </a:gdLst>
                    <a:ahLst/>
                    <a:cxnLst>
                      <a:cxn ang="0">
                        <a:pos x="connsiteX0" y="connsiteY0"/>
                      </a:cxn>
                      <a:cxn ang="0">
                        <a:pos x="connsiteX1" y="connsiteY1"/>
                      </a:cxn>
                      <a:cxn ang="0">
                        <a:pos x="connsiteX2" y="connsiteY2"/>
                      </a:cxn>
                      <a:cxn ang="0">
                        <a:pos x="connsiteX3" y="connsiteY3"/>
                      </a:cxn>
                    </a:cxnLst>
                    <a:rect l="l" t="t" r="r" b="b"/>
                    <a:pathLst>
                      <a:path w="125730" h="88582">
                        <a:moveTo>
                          <a:pt x="125730" y="72390"/>
                        </a:moveTo>
                        <a:lnTo>
                          <a:pt x="124778" y="88582"/>
                        </a:lnTo>
                        <a:lnTo>
                          <a:pt x="0" y="17145"/>
                        </a:lnTo>
                        <a:lnTo>
                          <a:pt x="0" y="0"/>
                        </a:lnTo>
                        <a:close/>
                      </a:path>
                    </a:pathLst>
                  </a:custGeom>
                  <a:solidFill>
                    <a:srgbClr val="898989"/>
                  </a:solidFill>
                  <a:ln w="9525" cap="flat">
                    <a:noFill/>
                    <a:prstDash val="solid"/>
                    <a:miter/>
                  </a:ln>
                </p:spPr>
                <p:txBody>
                  <a:bodyPr rtlCol="0" anchor="ctr"/>
                  <a:lstStyle/>
                  <a:p>
                    <a:endParaRPr lang="en-US"/>
                  </a:p>
                </p:txBody>
              </p:sp>
              <p:sp>
                <p:nvSpPr>
                  <p:cNvPr id="477" name="Freeform: Shape 2127">
                    <a:extLst>
                      <a:ext uri="{FF2B5EF4-FFF2-40B4-BE49-F238E27FC236}">
                        <a16:creationId xmlns:a16="http://schemas.microsoft.com/office/drawing/2014/main" id="{249F6373-2589-562B-C12B-320F1CD32B8B}"/>
                      </a:ext>
                    </a:extLst>
                  </p:cNvPr>
                  <p:cNvSpPr/>
                  <p:nvPr/>
                </p:nvSpPr>
                <p:spPr>
                  <a:xfrm>
                    <a:off x="5968364" y="3399472"/>
                    <a:ext cx="125730" cy="88582"/>
                  </a:xfrm>
                  <a:custGeom>
                    <a:avLst/>
                    <a:gdLst>
                      <a:gd name="connsiteX0" fmla="*/ 125730 w 125730"/>
                      <a:gd name="connsiteY0" fmla="*/ 72390 h 88582"/>
                      <a:gd name="connsiteX1" fmla="*/ 124778 w 125730"/>
                      <a:gd name="connsiteY1" fmla="*/ 88582 h 88582"/>
                      <a:gd name="connsiteX2" fmla="*/ 0 w 125730"/>
                      <a:gd name="connsiteY2" fmla="*/ 16192 h 88582"/>
                      <a:gd name="connsiteX3" fmla="*/ 0 w 125730"/>
                      <a:gd name="connsiteY3" fmla="*/ 0 h 88582"/>
                    </a:gdLst>
                    <a:ahLst/>
                    <a:cxnLst>
                      <a:cxn ang="0">
                        <a:pos x="connsiteX0" y="connsiteY0"/>
                      </a:cxn>
                      <a:cxn ang="0">
                        <a:pos x="connsiteX1" y="connsiteY1"/>
                      </a:cxn>
                      <a:cxn ang="0">
                        <a:pos x="connsiteX2" y="connsiteY2"/>
                      </a:cxn>
                      <a:cxn ang="0">
                        <a:pos x="connsiteX3" y="connsiteY3"/>
                      </a:cxn>
                    </a:cxnLst>
                    <a:rect l="l" t="t" r="r" b="b"/>
                    <a:pathLst>
                      <a:path w="125730" h="88582">
                        <a:moveTo>
                          <a:pt x="125730" y="72390"/>
                        </a:moveTo>
                        <a:lnTo>
                          <a:pt x="124778" y="88582"/>
                        </a:lnTo>
                        <a:lnTo>
                          <a:pt x="0" y="16192"/>
                        </a:lnTo>
                        <a:lnTo>
                          <a:pt x="0" y="0"/>
                        </a:lnTo>
                        <a:close/>
                      </a:path>
                    </a:pathLst>
                  </a:custGeom>
                  <a:solidFill>
                    <a:srgbClr val="277484"/>
                  </a:solidFill>
                  <a:ln w="9525" cap="flat">
                    <a:noFill/>
                    <a:prstDash val="solid"/>
                    <a:miter/>
                  </a:ln>
                </p:spPr>
                <p:txBody>
                  <a:bodyPr rtlCol="0" anchor="ctr"/>
                  <a:lstStyle/>
                  <a:p>
                    <a:endParaRPr lang="en-US"/>
                  </a:p>
                </p:txBody>
              </p:sp>
              <p:sp>
                <p:nvSpPr>
                  <p:cNvPr id="478" name="Freeform: Shape 2128">
                    <a:extLst>
                      <a:ext uri="{FF2B5EF4-FFF2-40B4-BE49-F238E27FC236}">
                        <a16:creationId xmlns:a16="http://schemas.microsoft.com/office/drawing/2014/main" id="{132EAF0D-8E64-C7FA-8A77-97703BC0FAAF}"/>
                      </a:ext>
                    </a:extLst>
                  </p:cNvPr>
                  <p:cNvSpPr/>
                  <p:nvPr/>
                </p:nvSpPr>
                <p:spPr>
                  <a:xfrm>
                    <a:off x="6093142" y="3466147"/>
                    <a:ext cx="10477" cy="21907"/>
                  </a:xfrm>
                  <a:custGeom>
                    <a:avLst/>
                    <a:gdLst>
                      <a:gd name="connsiteX0" fmla="*/ 10477 w 10477"/>
                      <a:gd name="connsiteY0" fmla="*/ 0 h 21907"/>
                      <a:gd name="connsiteX1" fmla="*/ 9525 w 10477"/>
                      <a:gd name="connsiteY1" fmla="*/ 16192 h 21907"/>
                      <a:gd name="connsiteX2" fmla="*/ 0 w 10477"/>
                      <a:gd name="connsiteY2" fmla="*/ 21907 h 21907"/>
                      <a:gd name="connsiteX3" fmla="*/ 952 w 10477"/>
                      <a:gd name="connsiteY3" fmla="*/ 5715 h 21907"/>
                    </a:gdLst>
                    <a:ahLst/>
                    <a:cxnLst>
                      <a:cxn ang="0">
                        <a:pos x="connsiteX0" y="connsiteY0"/>
                      </a:cxn>
                      <a:cxn ang="0">
                        <a:pos x="connsiteX1" y="connsiteY1"/>
                      </a:cxn>
                      <a:cxn ang="0">
                        <a:pos x="connsiteX2" y="connsiteY2"/>
                      </a:cxn>
                      <a:cxn ang="0">
                        <a:pos x="connsiteX3" y="connsiteY3"/>
                      </a:cxn>
                    </a:cxnLst>
                    <a:rect l="l" t="t" r="r" b="b"/>
                    <a:pathLst>
                      <a:path w="10477" h="21907">
                        <a:moveTo>
                          <a:pt x="10477" y="0"/>
                        </a:moveTo>
                        <a:lnTo>
                          <a:pt x="9525" y="16192"/>
                        </a:lnTo>
                        <a:lnTo>
                          <a:pt x="0" y="21907"/>
                        </a:lnTo>
                        <a:lnTo>
                          <a:pt x="952" y="5715"/>
                        </a:lnTo>
                        <a:close/>
                      </a:path>
                    </a:pathLst>
                  </a:custGeom>
                  <a:solidFill>
                    <a:srgbClr val="38A7BE"/>
                  </a:solidFill>
                  <a:ln w="9525" cap="flat">
                    <a:noFill/>
                    <a:prstDash val="solid"/>
                    <a:miter/>
                  </a:ln>
                </p:spPr>
                <p:txBody>
                  <a:bodyPr rtlCol="0" anchor="ctr"/>
                  <a:lstStyle/>
                  <a:p>
                    <a:endParaRPr lang="en-US"/>
                  </a:p>
                </p:txBody>
              </p:sp>
              <p:sp>
                <p:nvSpPr>
                  <p:cNvPr id="479" name="Freeform: Shape 2129">
                    <a:extLst>
                      <a:ext uri="{FF2B5EF4-FFF2-40B4-BE49-F238E27FC236}">
                        <a16:creationId xmlns:a16="http://schemas.microsoft.com/office/drawing/2014/main" id="{A6289CFB-38F4-CA4E-A178-20C64650FF6B}"/>
                      </a:ext>
                    </a:extLst>
                  </p:cNvPr>
                  <p:cNvSpPr/>
                  <p:nvPr/>
                </p:nvSpPr>
                <p:spPr>
                  <a:xfrm>
                    <a:off x="5968364" y="3393757"/>
                    <a:ext cx="135255" cy="78105"/>
                  </a:xfrm>
                  <a:custGeom>
                    <a:avLst/>
                    <a:gdLst>
                      <a:gd name="connsiteX0" fmla="*/ 135255 w 135255"/>
                      <a:gd name="connsiteY0" fmla="*/ 72390 h 78105"/>
                      <a:gd name="connsiteX1" fmla="*/ 125730 w 135255"/>
                      <a:gd name="connsiteY1" fmla="*/ 78105 h 78105"/>
                      <a:gd name="connsiteX2" fmla="*/ 0 w 135255"/>
                      <a:gd name="connsiteY2" fmla="*/ 5715 h 78105"/>
                      <a:gd name="connsiteX3" fmla="*/ 9525 w 135255"/>
                      <a:gd name="connsiteY3" fmla="*/ 0 h 78105"/>
                    </a:gdLst>
                    <a:ahLst/>
                    <a:cxnLst>
                      <a:cxn ang="0">
                        <a:pos x="connsiteX0" y="connsiteY0"/>
                      </a:cxn>
                      <a:cxn ang="0">
                        <a:pos x="connsiteX1" y="connsiteY1"/>
                      </a:cxn>
                      <a:cxn ang="0">
                        <a:pos x="connsiteX2" y="connsiteY2"/>
                      </a:cxn>
                      <a:cxn ang="0">
                        <a:pos x="connsiteX3" y="connsiteY3"/>
                      </a:cxn>
                    </a:cxnLst>
                    <a:rect l="l" t="t" r="r" b="b"/>
                    <a:pathLst>
                      <a:path w="135255" h="78105">
                        <a:moveTo>
                          <a:pt x="135255" y="72390"/>
                        </a:moveTo>
                        <a:lnTo>
                          <a:pt x="125730" y="78105"/>
                        </a:lnTo>
                        <a:lnTo>
                          <a:pt x="0" y="5715"/>
                        </a:lnTo>
                        <a:lnTo>
                          <a:pt x="9525" y="0"/>
                        </a:lnTo>
                        <a:close/>
                      </a:path>
                    </a:pathLst>
                  </a:custGeom>
                  <a:solidFill>
                    <a:srgbClr val="3FBAD4"/>
                  </a:solidFill>
                  <a:ln w="9525" cap="flat">
                    <a:noFill/>
                    <a:prstDash val="solid"/>
                    <a:miter/>
                  </a:ln>
                </p:spPr>
                <p:txBody>
                  <a:bodyPr rtlCol="0" anchor="ctr"/>
                  <a:lstStyle/>
                  <a:p>
                    <a:endParaRPr lang="en-US"/>
                  </a:p>
                </p:txBody>
              </p:sp>
              <p:sp>
                <p:nvSpPr>
                  <p:cNvPr id="480" name="Freeform: Shape 2130">
                    <a:extLst>
                      <a:ext uri="{FF2B5EF4-FFF2-40B4-BE49-F238E27FC236}">
                        <a16:creationId xmlns:a16="http://schemas.microsoft.com/office/drawing/2014/main" id="{7E0B1E88-8B26-D02F-DA02-8C84DFB0722C}"/>
                      </a:ext>
                    </a:extLst>
                  </p:cNvPr>
                  <p:cNvSpPr/>
                  <p:nvPr/>
                </p:nvSpPr>
                <p:spPr>
                  <a:xfrm>
                    <a:off x="5953125" y="3408997"/>
                    <a:ext cx="124777" cy="88582"/>
                  </a:xfrm>
                  <a:custGeom>
                    <a:avLst/>
                    <a:gdLst>
                      <a:gd name="connsiteX0" fmla="*/ 124777 w 124777"/>
                      <a:gd name="connsiteY0" fmla="*/ 72390 h 88582"/>
                      <a:gd name="connsiteX1" fmla="*/ 124777 w 124777"/>
                      <a:gd name="connsiteY1" fmla="*/ 88582 h 88582"/>
                      <a:gd name="connsiteX2" fmla="*/ 0 w 124777"/>
                      <a:gd name="connsiteY2" fmla="*/ 16192 h 88582"/>
                      <a:gd name="connsiteX3" fmla="*/ 0 w 124777"/>
                      <a:gd name="connsiteY3" fmla="*/ 0 h 88582"/>
                    </a:gdLst>
                    <a:ahLst/>
                    <a:cxnLst>
                      <a:cxn ang="0">
                        <a:pos x="connsiteX0" y="connsiteY0"/>
                      </a:cxn>
                      <a:cxn ang="0">
                        <a:pos x="connsiteX1" y="connsiteY1"/>
                      </a:cxn>
                      <a:cxn ang="0">
                        <a:pos x="connsiteX2" y="connsiteY2"/>
                      </a:cxn>
                      <a:cxn ang="0">
                        <a:pos x="connsiteX3" y="connsiteY3"/>
                      </a:cxn>
                    </a:cxnLst>
                    <a:rect l="l" t="t" r="r" b="b"/>
                    <a:pathLst>
                      <a:path w="124777" h="88582">
                        <a:moveTo>
                          <a:pt x="124777" y="72390"/>
                        </a:moveTo>
                        <a:lnTo>
                          <a:pt x="124777" y="88582"/>
                        </a:lnTo>
                        <a:lnTo>
                          <a:pt x="0" y="16192"/>
                        </a:lnTo>
                        <a:lnTo>
                          <a:pt x="0" y="0"/>
                        </a:lnTo>
                        <a:close/>
                      </a:path>
                    </a:pathLst>
                  </a:custGeom>
                  <a:solidFill>
                    <a:srgbClr val="898989"/>
                  </a:solidFill>
                  <a:ln w="9525" cap="flat">
                    <a:noFill/>
                    <a:prstDash val="solid"/>
                    <a:miter/>
                  </a:ln>
                </p:spPr>
                <p:txBody>
                  <a:bodyPr rtlCol="0" anchor="ctr"/>
                  <a:lstStyle/>
                  <a:p>
                    <a:endParaRPr lang="en-US"/>
                  </a:p>
                </p:txBody>
              </p:sp>
              <p:sp>
                <p:nvSpPr>
                  <p:cNvPr id="481" name="Freeform: Shape 2131">
                    <a:extLst>
                      <a:ext uri="{FF2B5EF4-FFF2-40B4-BE49-F238E27FC236}">
                        <a16:creationId xmlns:a16="http://schemas.microsoft.com/office/drawing/2014/main" id="{BAA739E2-EA8C-8C46-4527-16E543507F87}"/>
                      </a:ext>
                    </a:extLst>
                  </p:cNvPr>
                  <p:cNvSpPr/>
                  <p:nvPr/>
                </p:nvSpPr>
                <p:spPr>
                  <a:xfrm>
                    <a:off x="5919787" y="3434714"/>
                    <a:ext cx="81914" cy="63817"/>
                  </a:xfrm>
                  <a:custGeom>
                    <a:avLst/>
                    <a:gdLst>
                      <a:gd name="connsiteX0" fmla="*/ 81915 w 81914"/>
                      <a:gd name="connsiteY0" fmla="*/ 47625 h 63817"/>
                      <a:gd name="connsiteX1" fmla="*/ 81915 w 81914"/>
                      <a:gd name="connsiteY1" fmla="*/ 63818 h 63817"/>
                      <a:gd name="connsiteX2" fmla="*/ 0 w 81914"/>
                      <a:gd name="connsiteY2" fmla="*/ 16193 h 63817"/>
                      <a:gd name="connsiteX3" fmla="*/ 0 w 81914"/>
                      <a:gd name="connsiteY3" fmla="*/ 0 h 63817"/>
                    </a:gdLst>
                    <a:ahLst/>
                    <a:cxnLst>
                      <a:cxn ang="0">
                        <a:pos x="connsiteX0" y="connsiteY0"/>
                      </a:cxn>
                      <a:cxn ang="0">
                        <a:pos x="connsiteX1" y="connsiteY1"/>
                      </a:cxn>
                      <a:cxn ang="0">
                        <a:pos x="connsiteX2" y="connsiteY2"/>
                      </a:cxn>
                      <a:cxn ang="0">
                        <a:pos x="connsiteX3" y="connsiteY3"/>
                      </a:cxn>
                    </a:cxnLst>
                    <a:rect l="l" t="t" r="r" b="b"/>
                    <a:pathLst>
                      <a:path w="81914" h="63817">
                        <a:moveTo>
                          <a:pt x="81915" y="47625"/>
                        </a:moveTo>
                        <a:lnTo>
                          <a:pt x="81915" y="63818"/>
                        </a:lnTo>
                        <a:lnTo>
                          <a:pt x="0" y="16193"/>
                        </a:lnTo>
                        <a:lnTo>
                          <a:pt x="0" y="0"/>
                        </a:lnTo>
                        <a:close/>
                      </a:path>
                    </a:pathLst>
                  </a:custGeom>
                  <a:solidFill>
                    <a:srgbClr val="95C4DE"/>
                  </a:solidFill>
                  <a:ln w="9525" cap="flat">
                    <a:noFill/>
                    <a:prstDash val="solid"/>
                    <a:miter/>
                  </a:ln>
                </p:spPr>
                <p:txBody>
                  <a:bodyPr rtlCol="0" anchor="ctr"/>
                  <a:lstStyle/>
                  <a:p>
                    <a:endParaRPr lang="en-US"/>
                  </a:p>
                </p:txBody>
              </p:sp>
              <p:sp>
                <p:nvSpPr>
                  <p:cNvPr id="482" name="Freeform: Shape 2132">
                    <a:extLst>
                      <a:ext uri="{FF2B5EF4-FFF2-40B4-BE49-F238E27FC236}">
                        <a16:creationId xmlns:a16="http://schemas.microsoft.com/office/drawing/2014/main" id="{EC2768B8-CEC9-4935-6B8F-7CD6150CEEF3}"/>
                      </a:ext>
                    </a:extLst>
                  </p:cNvPr>
                  <p:cNvSpPr/>
                  <p:nvPr/>
                </p:nvSpPr>
                <p:spPr>
                  <a:xfrm>
                    <a:off x="6068377" y="3481387"/>
                    <a:ext cx="9525" cy="21907"/>
                  </a:xfrm>
                  <a:custGeom>
                    <a:avLst/>
                    <a:gdLst>
                      <a:gd name="connsiteX0" fmla="*/ 9525 w 9525"/>
                      <a:gd name="connsiteY0" fmla="*/ 0 h 21907"/>
                      <a:gd name="connsiteX1" fmla="*/ 9525 w 9525"/>
                      <a:gd name="connsiteY1" fmla="*/ 16193 h 21907"/>
                      <a:gd name="connsiteX2" fmla="*/ 0 w 9525"/>
                      <a:gd name="connsiteY2" fmla="*/ 21907 h 21907"/>
                      <a:gd name="connsiteX3" fmla="*/ 0 w 9525"/>
                      <a:gd name="connsiteY3" fmla="*/ 4763 h 21907"/>
                    </a:gdLst>
                    <a:ahLst/>
                    <a:cxnLst>
                      <a:cxn ang="0">
                        <a:pos x="connsiteX0" y="connsiteY0"/>
                      </a:cxn>
                      <a:cxn ang="0">
                        <a:pos x="connsiteX1" y="connsiteY1"/>
                      </a:cxn>
                      <a:cxn ang="0">
                        <a:pos x="connsiteX2" y="connsiteY2"/>
                      </a:cxn>
                      <a:cxn ang="0">
                        <a:pos x="connsiteX3" y="connsiteY3"/>
                      </a:cxn>
                    </a:cxnLst>
                    <a:rect l="l" t="t" r="r" b="b"/>
                    <a:pathLst>
                      <a:path w="9525" h="21907">
                        <a:moveTo>
                          <a:pt x="9525" y="0"/>
                        </a:moveTo>
                        <a:lnTo>
                          <a:pt x="9525" y="16193"/>
                        </a:lnTo>
                        <a:lnTo>
                          <a:pt x="0" y="21907"/>
                        </a:lnTo>
                        <a:lnTo>
                          <a:pt x="0" y="4763"/>
                        </a:lnTo>
                        <a:close/>
                      </a:path>
                    </a:pathLst>
                  </a:custGeom>
                  <a:solidFill>
                    <a:srgbClr val="38A7BE"/>
                  </a:solidFill>
                  <a:ln w="9525" cap="flat">
                    <a:noFill/>
                    <a:prstDash val="solid"/>
                    <a:miter/>
                  </a:ln>
                </p:spPr>
                <p:txBody>
                  <a:bodyPr rtlCol="0" anchor="ctr"/>
                  <a:lstStyle/>
                  <a:p>
                    <a:endParaRPr lang="en-US"/>
                  </a:p>
                </p:txBody>
              </p:sp>
              <p:sp>
                <p:nvSpPr>
                  <p:cNvPr id="483" name="Freeform: Shape 2133">
                    <a:extLst>
                      <a:ext uri="{FF2B5EF4-FFF2-40B4-BE49-F238E27FC236}">
                        <a16:creationId xmlns:a16="http://schemas.microsoft.com/office/drawing/2014/main" id="{BC6BAA77-D3E1-E3DD-6869-D40E6C087C8C}"/>
                      </a:ext>
                    </a:extLst>
                  </p:cNvPr>
                  <p:cNvSpPr/>
                  <p:nvPr/>
                </p:nvSpPr>
                <p:spPr>
                  <a:xfrm>
                    <a:off x="5942647" y="3414712"/>
                    <a:ext cx="125729" cy="88582"/>
                  </a:xfrm>
                  <a:custGeom>
                    <a:avLst/>
                    <a:gdLst>
                      <a:gd name="connsiteX0" fmla="*/ 125730 w 125729"/>
                      <a:gd name="connsiteY0" fmla="*/ 71438 h 88582"/>
                      <a:gd name="connsiteX1" fmla="*/ 125730 w 125729"/>
                      <a:gd name="connsiteY1" fmla="*/ 88582 h 88582"/>
                      <a:gd name="connsiteX2" fmla="*/ 0 w 125729"/>
                      <a:gd name="connsiteY2" fmla="*/ 16193 h 88582"/>
                      <a:gd name="connsiteX3" fmla="*/ 952 w 125729"/>
                      <a:gd name="connsiteY3" fmla="*/ 0 h 88582"/>
                    </a:gdLst>
                    <a:ahLst/>
                    <a:cxnLst>
                      <a:cxn ang="0">
                        <a:pos x="connsiteX0" y="connsiteY0"/>
                      </a:cxn>
                      <a:cxn ang="0">
                        <a:pos x="connsiteX1" y="connsiteY1"/>
                      </a:cxn>
                      <a:cxn ang="0">
                        <a:pos x="connsiteX2" y="connsiteY2"/>
                      </a:cxn>
                      <a:cxn ang="0">
                        <a:pos x="connsiteX3" y="connsiteY3"/>
                      </a:cxn>
                    </a:cxnLst>
                    <a:rect l="l" t="t" r="r" b="b"/>
                    <a:pathLst>
                      <a:path w="125729" h="88582">
                        <a:moveTo>
                          <a:pt x="125730" y="71438"/>
                        </a:moveTo>
                        <a:lnTo>
                          <a:pt x="125730" y="88582"/>
                        </a:lnTo>
                        <a:lnTo>
                          <a:pt x="0" y="16193"/>
                        </a:lnTo>
                        <a:lnTo>
                          <a:pt x="952" y="0"/>
                        </a:lnTo>
                        <a:close/>
                      </a:path>
                    </a:pathLst>
                  </a:custGeom>
                  <a:solidFill>
                    <a:srgbClr val="277484"/>
                  </a:solidFill>
                  <a:ln w="9525" cap="flat">
                    <a:noFill/>
                    <a:prstDash val="solid"/>
                    <a:miter/>
                  </a:ln>
                </p:spPr>
                <p:txBody>
                  <a:bodyPr rtlCol="0" anchor="ctr"/>
                  <a:lstStyle/>
                  <a:p>
                    <a:endParaRPr lang="en-US"/>
                  </a:p>
                </p:txBody>
              </p:sp>
              <p:sp>
                <p:nvSpPr>
                  <p:cNvPr id="484" name="Freeform: Shape 2134">
                    <a:extLst>
                      <a:ext uri="{FF2B5EF4-FFF2-40B4-BE49-F238E27FC236}">
                        <a16:creationId xmlns:a16="http://schemas.microsoft.com/office/drawing/2014/main" id="{56046EEA-AAD6-D271-FE0C-78AC0FE26798}"/>
                      </a:ext>
                    </a:extLst>
                  </p:cNvPr>
                  <p:cNvSpPr/>
                  <p:nvPr/>
                </p:nvSpPr>
                <p:spPr>
                  <a:xfrm>
                    <a:off x="5909071" y="3362563"/>
                    <a:ext cx="251936" cy="176926"/>
                  </a:xfrm>
                  <a:custGeom>
                    <a:avLst/>
                    <a:gdLst>
                      <a:gd name="connsiteX0" fmla="*/ 241221 w 251936"/>
                      <a:gd name="connsiteY0" fmla="*/ 74057 h 176926"/>
                      <a:gd name="connsiteX1" fmla="*/ 241221 w 251936"/>
                      <a:gd name="connsiteY1" fmla="*/ 103584 h 176926"/>
                      <a:gd name="connsiteX2" fmla="*/ 214551 w 251936"/>
                      <a:gd name="connsiteY2" fmla="*/ 118824 h 176926"/>
                      <a:gd name="connsiteX3" fmla="*/ 178356 w 251936"/>
                      <a:gd name="connsiteY3" fmla="*/ 139779 h 176926"/>
                      <a:gd name="connsiteX4" fmla="*/ 113586 w 251936"/>
                      <a:gd name="connsiteY4" fmla="*/ 176927 h 176926"/>
                      <a:gd name="connsiteX5" fmla="*/ 92631 w 251936"/>
                      <a:gd name="connsiteY5" fmla="*/ 119777 h 176926"/>
                      <a:gd name="connsiteX6" fmla="*/ 10716 w 251936"/>
                      <a:gd name="connsiteY6" fmla="*/ 72152 h 176926"/>
                      <a:gd name="connsiteX7" fmla="*/ 10716 w 251936"/>
                      <a:gd name="connsiteY7" fmla="*/ 42624 h 176926"/>
                      <a:gd name="connsiteX8" fmla="*/ 73581 w 251936"/>
                      <a:gd name="connsiteY8" fmla="*/ 6429 h 176926"/>
                      <a:gd name="connsiteX9" fmla="*/ 124063 w 251936"/>
                      <a:gd name="connsiteY9" fmla="*/ 6429 h 176926"/>
                      <a:gd name="connsiteX10" fmla="*/ 241221 w 251936"/>
                      <a:gd name="connsiteY10" fmla="*/ 74057 h 176926"/>
                      <a:gd name="connsiteX11" fmla="*/ 185023 w 251936"/>
                      <a:gd name="connsiteY11" fmla="*/ 109299 h 176926"/>
                      <a:gd name="connsiteX12" fmla="*/ 194548 w 251936"/>
                      <a:gd name="connsiteY12" fmla="*/ 103584 h 176926"/>
                      <a:gd name="connsiteX13" fmla="*/ 69771 w 251936"/>
                      <a:gd name="connsiteY13" fmla="*/ 31194 h 176926"/>
                      <a:gd name="connsiteX14" fmla="*/ 60246 w 251936"/>
                      <a:gd name="connsiteY14" fmla="*/ 36909 h 176926"/>
                      <a:gd name="connsiteX15" fmla="*/ 185023 w 251936"/>
                      <a:gd name="connsiteY15" fmla="*/ 109299 h 176926"/>
                      <a:gd name="connsiteX16" fmla="*/ 185023 w 251936"/>
                      <a:gd name="connsiteY16" fmla="*/ 109299 h 176926"/>
                      <a:gd name="connsiteX17" fmla="*/ 209788 w 251936"/>
                      <a:gd name="connsiteY17" fmla="*/ 94059 h 176926"/>
                      <a:gd name="connsiteX18" fmla="*/ 219313 w 251936"/>
                      <a:gd name="connsiteY18" fmla="*/ 88344 h 176926"/>
                      <a:gd name="connsiteX19" fmla="*/ 94536 w 251936"/>
                      <a:gd name="connsiteY19" fmla="*/ 15954 h 176926"/>
                      <a:gd name="connsiteX20" fmla="*/ 85011 w 251936"/>
                      <a:gd name="connsiteY20" fmla="*/ 21669 h 176926"/>
                      <a:gd name="connsiteX21" fmla="*/ 209788 w 251936"/>
                      <a:gd name="connsiteY21" fmla="*/ 94059 h 176926"/>
                      <a:gd name="connsiteX22" fmla="*/ 209788 w 251936"/>
                      <a:gd name="connsiteY22" fmla="*/ 94059 h 176926"/>
                      <a:gd name="connsiteX23" fmla="*/ 159306 w 251936"/>
                      <a:gd name="connsiteY23" fmla="*/ 123587 h 176926"/>
                      <a:gd name="connsiteX24" fmla="*/ 168831 w 251936"/>
                      <a:gd name="connsiteY24" fmla="*/ 117872 h 176926"/>
                      <a:gd name="connsiteX25" fmla="*/ 44053 w 251936"/>
                      <a:gd name="connsiteY25" fmla="*/ 46434 h 176926"/>
                      <a:gd name="connsiteX26" fmla="*/ 34528 w 251936"/>
                      <a:gd name="connsiteY26" fmla="*/ 52149 h 176926"/>
                      <a:gd name="connsiteX27" fmla="*/ 159306 w 251936"/>
                      <a:gd name="connsiteY27" fmla="*/ 123587 h 176926"/>
                      <a:gd name="connsiteX28" fmla="*/ 159306 w 251936"/>
                      <a:gd name="connsiteY28" fmla="*/ 123587 h 17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1936" h="176926">
                        <a:moveTo>
                          <a:pt x="241221" y="74057"/>
                        </a:moveTo>
                        <a:cubicBezTo>
                          <a:pt x="255508" y="82629"/>
                          <a:pt x="255508" y="95012"/>
                          <a:pt x="241221" y="103584"/>
                        </a:cubicBezTo>
                        <a:lnTo>
                          <a:pt x="214551" y="118824"/>
                        </a:lnTo>
                        <a:lnTo>
                          <a:pt x="178356" y="139779"/>
                        </a:lnTo>
                        <a:lnTo>
                          <a:pt x="113586" y="176927"/>
                        </a:lnTo>
                        <a:lnTo>
                          <a:pt x="92631" y="119777"/>
                        </a:lnTo>
                        <a:lnTo>
                          <a:pt x="10716" y="72152"/>
                        </a:lnTo>
                        <a:cubicBezTo>
                          <a:pt x="-3572" y="63579"/>
                          <a:pt x="-3572" y="51197"/>
                          <a:pt x="10716" y="42624"/>
                        </a:cubicBezTo>
                        <a:lnTo>
                          <a:pt x="73581" y="6429"/>
                        </a:lnTo>
                        <a:cubicBezTo>
                          <a:pt x="87868" y="-2143"/>
                          <a:pt x="110728" y="-2143"/>
                          <a:pt x="124063" y="6429"/>
                        </a:cubicBezTo>
                        <a:lnTo>
                          <a:pt x="241221" y="74057"/>
                        </a:lnTo>
                        <a:close/>
                        <a:moveTo>
                          <a:pt x="185023" y="109299"/>
                        </a:moveTo>
                        <a:lnTo>
                          <a:pt x="194548" y="103584"/>
                        </a:lnTo>
                        <a:lnTo>
                          <a:pt x="69771" y="31194"/>
                        </a:lnTo>
                        <a:lnTo>
                          <a:pt x="60246" y="36909"/>
                        </a:lnTo>
                        <a:lnTo>
                          <a:pt x="185023" y="109299"/>
                        </a:lnTo>
                        <a:lnTo>
                          <a:pt x="185023" y="109299"/>
                        </a:lnTo>
                        <a:close/>
                        <a:moveTo>
                          <a:pt x="209788" y="94059"/>
                        </a:moveTo>
                        <a:lnTo>
                          <a:pt x="219313" y="88344"/>
                        </a:lnTo>
                        <a:lnTo>
                          <a:pt x="94536" y="15954"/>
                        </a:lnTo>
                        <a:lnTo>
                          <a:pt x="85011" y="21669"/>
                        </a:lnTo>
                        <a:lnTo>
                          <a:pt x="209788" y="94059"/>
                        </a:lnTo>
                        <a:lnTo>
                          <a:pt x="209788" y="94059"/>
                        </a:lnTo>
                        <a:close/>
                        <a:moveTo>
                          <a:pt x="159306" y="123587"/>
                        </a:moveTo>
                        <a:lnTo>
                          <a:pt x="168831" y="117872"/>
                        </a:lnTo>
                        <a:lnTo>
                          <a:pt x="44053" y="46434"/>
                        </a:lnTo>
                        <a:lnTo>
                          <a:pt x="34528" y="52149"/>
                        </a:lnTo>
                        <a:lnTo>
                          <a:pt x="159306" y="123587"/>
                        </a:lnTo>
                        <a:lnTo>
                          <a:pt x="159306" y="123587"/>
                        </a:lnTo>
                        <a:close/>
                      </a:path>
                    </a:pathLst>
                  </a:custGeom>
                  <a:solidFill>
                    <a:srgbClr val="F8F9FD"/>
                  </a:solidFill>
                  <a:ln w="9525" cap="flat">
                    <a:noFill/>
                    <a:prstDash val="solid"/>
                    <a:miter/>
                  </a:ln>
                </p:spPr>
                <p:txBody>
                  <a:bodyPr rtlCol="0" anchor="ctr"/>
                  <a:lstStyle/>
                  <a:p>
                    <a:endParaRPr lang="en-US"/>
                  </a:p>
                </p:txBody>
              </p:sp>
              <p:sp>
                <p:nvSpPr>
                  <p:cNvPr id="485" name="Freeform: Shape 2135">
                    <a:extLst>
                      <a:ext uri="{FF2B5EF4-FFF2-40B4-BE49-F238E27FC236}">
                        <a16:creationId xmlns:a16="http://schemas.microsoft.com/office/drawing/2014/main" id="{A833D071-06F9-1562-539F-D291A9575DA1}"/>
                      </a:ext>
                    </a:extLst>
                  </p:cNvPr>
                  <p:cNvSpPr/>
                  <p:nvPr/>
                </p:nvSpPr>
                <p:spPr>
                  <a:xfrm>
                    <a:off x="5943600" y="3408997"/>
                    <a:ext cx="134302" cy="77152"/>
                  </a:xfrm>
                  <a:custGeom>
                    <a:avLst/>
                    <a:gdLst>
                      <a:gd name="connsiteX0" fmla="*/ 134302 w 134302"/>
                      <a:gd name="connsiteY0" fmla="*/ 72390 h 77152"/>
                      <a:gd name="connsiteX1" fmla="*/ 124777 w 134302"/>
                      <a:gd name="connsiteY1" fmla="*/ 77152 h 77152"/>
                      <a:gd name="connsiteX2" fmla="*/ 0 w 134302"/>
                      <a:gd name="connsiteY2" fmla="*/ 5715 h 77152"/>
                      <a:gd name="connsiteX3" fmla="*/ 9525 w 134302"/>
                      <a:gd name="connsiteY3" fmla="*/ 0 h 77152"/>
                    </a:gdLst>
                    <a:ahLst/>
                    <a:cxnLst>
                      <a:cxn ang="0">
                        <a:pos x="connsiteX0" y="connsiteY0"/>
                      </a:cxn>
                      <a:cxn ang="0">
                        <a:pos x="connsiteX1" y="connsiteY1"/>
                      </a:cxn>
                      <a:cxn ang="0">
                        <a:pos x="connsiteX2" y="connsiteY2"/>
                      </a:cxn>
                      <a:cxn ang="0">
                        <a:pos x="connsiteX3" y="connsiteY3"/>
                      </a:cxn>
                    </a:cxnLst>
                    <a:rect l="l" t="t" r="r" b="b"/>
                    <a:pathLst>
                      <a:path w="134302" h="77152">
                        <a:moveTo>
                          <a:pt x="134302" y="72390"/>
                        </a:moveTo>
                        <a:lnTo>
                          <a:pt x="124777" y="77152"/>
                        </a:lnTo>
                        <a:lnTo>
                          <a:pt x="0" y="5715"/>
                        </a:lnTo>
                        <a:lnTo>
                          <a:pt x="9525" y="0"/>
                        </a:lnTo>
                        <a:close/>
                      </a:path>
                    </a:pathLst>
                  </a:custGeom>
                  <a:solidFill>
                    <a:srgbClr val="3FBAD4"/>
                  </a:solidFill>
                  <a:ln w="9525" cap="flat">
                    <a:noFill/>
                    <a:prstDash val="solid"/>
                    <a:miter/>
                  </a:ln>
                </p:spPr>
                <p:txBody>
                  <a:bodyPr rtlCol="0" anchor="ctr"/>
                  <a:lstStyle/>
                  <a:p>
                    <a:endParaRPr lang="en-US"/>
                  </a:p>
                </p:txBody>
              </p:sp>
              <p:sp>
                <p:nvSpPr>
                  <p:cNvPr id="486" name="Freeform: Shape 2136">
                    <a:extLst>
                      <a:ext uri="{FF2B5EF4-FFF2-40B4-BE49-F238E27FC236}">
                        <a16:creationId xmlns:a16="http://schemas.microsoft.com/office/drawing/2014/main" id="{AD1C5107-B5C4-8BD0-25C2-A91CDDFFCFAF}"/>
                      </a:ext>
                    </a:extLst>
                  </p:cNvPr>
                  <p:cNvSpPr/>
                  <p:nvPr/>
                </p:nvSpPr>
                <p:spPr>
                  <a:xfrm>
                    <a:off x="6023610" y="3450907"/>
                    <a:ext cx="137159" cy="104775"/>
                  </a:xfrm>
                  <a:custGeom>
                    <a:avLst/>
                    <a:gdLst>
                      <a:gd name="connsiteX0" fmla="*/ 137160 w 137159"/>
                      <a:gd name="connsiteY0" fmla="*/ 0 h 104775"/>
                      <a:gd name="connsiteX1" fmla="*/ 136208 w 137159"/>
                      <a:gd name="connsiteY1" fmla="*/ 3810 h 104775"/>
                      <a:gd name="connsiteX2" fmla="*/ 136208 w 137159"/>
                      <a:gd name="connsiteY2" fmla="*/ 3810 h 104775"/>
                      <a:gd name="connsiteX3" fmla="*/ 134302 w 137159"/>
                      <a:gd name="connsiteY3" fmla="*/ 7620 h 104775"/>
                      <a:gd name="connsiteX4" fmla="*/ 134302 w 137159"/>
                      <a:gd name="connsiteY4" fmla="*/ 8573 h 104775"/>
                      <a:gd name="connsiteX5" fmla="*/ 131445 w 137159"/>
                      <a:gd name="connsiteY5" fmla="*/ 11430 h 104775"/>
                      <a:gd name="connsiteX6" fmla="*/ 129540 w 137159"/>
                      <a:gd name="connsiteY6" fmla="*/ 13335 h 104775"/>
                      <a:gd name="connsiteX7" fmla="*/ 127635 w 137159"/>
                      <a:gd name="connsiteY7" fmla="*/ 15240 h 104775"/>
                      <a:gd name="connsiteX8" fmla="*/ 100965 w 137159"/>
                      <a:gd name="connsiteY8" fmla="*/ 30480 h 104775"/>
                      <a:gd name="connsiteX9" fmla="*/ 64770 w 137159"/>
                      <a:gd name="connsiteY9" fmla="*/ 51435 h 104775"/>
                      <a:gd name="connsiteX10" fmla="*/ 0 w 137159"/>
                      <a:gd name="connsiteY10" fmla="*/ 88582 h 104775"/>
                      <a:gd name="connsiteX11" fmla="*/ 0 w 137159"/>
                      <a:gd name="connsiteY11" fmla="*/ 104775 h 104775"/>
                      <a:gd name="connsiteX12" fmla="*/ 64770 w 137159"/>
                      <a:gd name="connsiteY12" fmla="*/ 67628 h 104775"/>
                      <a:gd name="connsiteX13" fmla="*/ 100965 w 137159"/>
                      <a:gd name="connsiteY13" fmla="*/ 46673 h 104775"/>
                      <a:gd name="connsiteX14" fmla="*/ 127635 w 137159"/>
                      <a:gd name="connsiteY14" fmla="*/ 31432 h 104775"/>
                      <a:gd name="connsiteX15" fmla="*/ 127635 w 137159"/>
                      <a:gd name="connsiteY15" fmla="*/ 31432 h 104775"/>
                      <a:gd name="connsiteX16" fmla="*/ 129540 w 137159"/>
                      <a:gd name="connsiteY16" fmla="*/ 29528 h 104775"/>
                      <a:gd name="connsiteX17" fmla="*/ 131445 w 137159"/>
                      <a:gd name="connsiteY17" fmla="*/ 27623 h 104775"/>
                      <a:gd name="connsiteX18" fmla="*/ 131445 w 137159"/>
                      <a:gd name="connsiteY18" fmla="*/ 27623 h 104775"/>
                      <a:gd name="connsiteX19" fmla="*/ 133350 w 137159"/>
                      <a:gd name="connsiteY19" fmla="*/ 24765 h 104775"/>
                      <a:gd name="connsiteX20" fmla="*/ 133350 w 137159"/>
                      <a:gd name="connsiteY20" fmla="*/ 23813 h 104775"/>
                      <a:gd name="connsiteX21" fmla="*/ 133350 w 137159"/>
                      <a:gd name="connsiteY21" fmla="*/ 22860 h 104775"/>
                      <a:gd name="connsiteX22" fmla="*/ 134302 w 137159"/>
                      <a:gd name="connsiteY22" fmla="*/ 21907 h 104775"/>
                      <a:gd name="connsiteX23" fmla="*/ 135255 w 137159"/>
                      <a:gd name="connsiteY23" fmla="*/ 20003 h 104775"/>
                      <a:gd name="connsiteX24" fmla="*/ 135255 w 137159"/>
                      <a:gd name="connsiteY24" fmla="*/ 20003 h 104775"/>
                      <a:gd name="connsiteX25" fmla="*/ 135255 w 137159"/>
                      <a:gd name="connsiteY25" fmla="*/ 20003 h 104775"/>
                      <a:gd name="connsiteX26" fmla="*/ 135255 w 137159"/>
                      <a:gd name="connsiteY26" fmla="*/ 19050 h 104775"/>
                      <a:gd name="connsiteX27" fmla="*/ 135255 w 137159"/>
                      <a:gd name="connsiteY27" fmla="*/ 17145 h 104775"/>
                      <a:gd name="connsiteX28" fmla="*/ 135255 w 137159"/>
                      <a:gd name="connsiteY28" fmla="*/ 15240 h 104775"/>
                      <a:gd name="connsiteX29" fmla="*/ 137160 w 137159"/>
                      <a:gd name="connsiteY29" fmla="*/ 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59" h="104775">
                        <a:moveTo>
                          <a:pt x="137160" y="0"/>
                        </a:moveTo>
                        <a:cubicBezTo>
                          <a:pt x="137160" y="953"/>
                          <a:pt x="137160" y="2857"/>
                          <a:pt x="136208" y="3810"/>
                        </a:cubicBezTo>
                        <a:cubicBezTo>
                          <a:pt x="136208" y="3810"/>
                          <a:pt x="136208" y="3810"/>
                          <a:pt x="136208" y="3810"/>
                        </a:cubicBezTo>
                        <a:cubicBezTo>
                          <a:pt x="136208" y="4763"/>
                          <a:pt x="135255" y="5715"/>
                          <a:pt x="134302" y="7620"/>
                        </a:cubicBezTo>
                        <a:cubicBezTo>
                          <a:pt x="134302" y="7620"/>
                          <a:pt x="134302" y="7620"/>
                          <a:pt x="134302" y="8573"/>
                        </a:cubicBezTo>
                        <a:cubicBezTo>
                          <a:pt x="133350" y="9525"/>
                          <a:pt x="132397" y="10478"/>
                          <a:pt x="131445" y="11430"/>
                        </a:cubicBezTo>
                        <a:cubicBezTo>
                          <a:pt x="130492" y="12382"/>
                          <a:pt x="129540" y="12382"/>
                          <a:pt x="129540" y="13335"/>
                        </a:cubicBezTo>
                        <a:cubicBezTo>
                          <a:pt x="128588" y="14288"/>
                          <a:pt x="127635" y="14288"/>
                          <a:pt x="127635" y="15240"/>
                        </a:cubicBezTo>
                        <a:lnTo>
                          <a:pt x="100965" y="30480"/>
                        </a:lnTo>
                        <a:lnTo>
                          <a:pt x="64770" y="51435"/>
                        </a:lnTo>
                        <a:lnTo>
                          <a:pt x="0" y="88582"/>
                        </a:lnTo>
                        <a:lnTo>
                          <a:pt x="0" y="104775"/>
                        </a:lnTo>
                        <a:lnTo>
                          <a:pt x="64770" y="67628"/>
                        </a:lnTo>
                        <a:lnTo>
                          <a:pt x="100965" y="46673"/>
                        </a:lnTo>
                        <a:lnTo>
                          <a:pt x="127635" y="31432"/>
                        </a:lnTo>
                        <a:cubicBezTo>
                          <a:pt x="127635" y="31432"/>
                          <a:pt x="127635" y="31432"/>
                          <a:pt x="127635" y="31432"/>
                        </a:cubicBezTo>
                        <a:cubicBezTo>
                          <a:pt x="128588" y="31432"/>
                          <a:pt x="128588" y="30480"/>
                          <a:pt x="129540" y="29528"/>
                        </a:cubicBezTo>
                        <a:cubicBezTo>
                          <a:pt x="130492" y="28575"/>
                          <a:pt x="131445" y="28575"/>
                          <a:pt x="131445" y="27623"/>
                        </a:cubicBezTo>
                        <a:cubicBezTo>
                          <a:pt x="131445" y="27623"/>
                          <a:pt x="131445" y="27623"/>
                          <a:pt x="131445" y="27623"/>
                        </a:cubicBezTo>
                        <a:cubicBezTo>
                          <a:pt x="132397" y="26670"/>
                          <a:pt x="133350" y="25718"/>
                          <a:pt x="133350" y="24765"/>
                        </a:cubicBezTo>
                        <a:cubicBezTo>
                          <a:pt x="133350" y="24765"/>
                          <a:pt x="133350" y="24765"/>
                          <a:pt x="133350" y="23813"/>
                        </a:cubicBezTo>
                        <a:cubicBezTo>
                          <a:pt x="133350" y="23813"/>
                          <a:pt x="133350" y="23813"/>
                          <a:pt x="133350" y="22860"/>
                        </a:cubicBezTo>
                        <a:cubicBezTo>
                          <a:pt x="133350" y="22860"/>
                          <a:pt x="134302" y="21907"/>
                          <a:pt x="134302" y="21907"/>
                        </a:cubicBezTo>
                        <a:cubicBezTo>
                          <a:pt x="134302" y="20955"/>
                          <a:pt x="135255" y="20955"/>
                          <a:pt x="135255" y="20003"/>
                        </a:cubicBezTo>
                        <a:cubicBezTo>
                          <a:pt x="135255" y="20003"/>
                          <a:pt x="135255" y="20003"/>
                          <a:pt x="135255" y="20003"/>
                        </a:cubicBezTo>
                        <a:cubicBezTo>
                          <a:pt x="135255" y="20003"/>
                          <a:pt x="135255" y="20003"/>
                          <a:pt x="135255" y="20003"/>
                        </a:cubicBezTo>
                        <a:cubicBezTo>
                          <a:pt x="135255" y="20003"/>
                          <a:pt x="135255" y="19050"/>
                          <a:pt x="135255" y="19050"/>
                        </a:cubicBezTo>
                        <a:cubicBezTo>
                          <a:pt x="135255" y="18098"/>
                          <a:pt x="135255" y="18098"/>
                          <a:pt x="135255" y="17145"/>
                        </a:cubicBezTo>
                        <a:lnTo>
                          <a:pt x="135255" y="15240"/>
                        </a:lnTo>
                        <a:lnTo>
                          <a:pt x="137160" y="0"/>
                        </a:lnTo>
                        <a:close/>
                      </a:path>
                    </a:pathLst>
                  </a:custGeom>
                  <a:solidFill>
                    <a:srgbClr val="A9D6EA"/>
                  </a:solidFill>
                  <a:ln w="9525" cap="flat">
                    <a:noFill/>
                    <a:prstDash val="solid"/>
                    <a:miter/>
                  </a:ln>
                </p:spPr>
                <p:txBody>
                  <a:bodyPr rtlCol="0" anchor="ctr"/>
                  <a:lstStyle/>
                  <a:p>
                    <a:endParaRPr lang="en-US"/>
                  </a:p>
                </p:txBody>
              </p:sp>
              <p:sp>
                <p:nvSpPr>
                  <p:cNvPr id="487" name="Freeform: Shape 2137">
                    <a:extLst>
                      <a:ext uri="{FF2B5EF4-FFF2-40B4-BE49-F238E27FC236}">
                        <a16:creationId xmlns:a16="http://schemas.microsoft.com/office/drawing/2014/main" id="{9714E236-D039-9B77-7A59-B0C5DF42D1A3}"/>
                      </a:ext>
                    </a:extLst>
                  </p:cNvPr>
                  <p:cNvSpPr/>
                  <p:nvPr/>
                </p:nvSpPr>
                <p:spPr>
                  <a:xfrm>
                    <a:off x="6001702" y="3482339"/>
                    <a:ext cx="20955" cy="74295"/>
                  </a:xfrm>
                  <a:custGeom>
                    <a:avLst/>
                    <a:gdLst>
                      <a:gd name="connsiteX0" fmla="*/ 20955 w 20955"/>
                      <a:gd name="connsiteY0" fmla="*/ 57150 h 74295"/>
                      <a:gd name="connsiteX1" fmla="*/ 20955 w 20955"/>
                      <a:gd name="connsiteY1" fmla="*/ 74295 h 74295"/>
                      <a:gd name="connsiteX2" fmla="*/ 0 w 20955"/>
                      <a:gd name="connsiteY2" fmla="*/ 16193 h 74295"/>
                      <a:gd name="connsiteX3" fmla="*/ 0 w 20955"/>
                      <a:gd name="connsiteY3" fmla="*/ 0 h 74295"/>
                    </a:gdLst>
                    <a:ahLst/>
                    <a:cxnLst>
                      <a:cxn ang="0">
                        <a:pos x="connsiteX0" y="connsiteY0"/>
                      </a:cxn>
                      <a:cxn ang="0">
                        <a:pos x="connsiteX1" y="connsiteY1"/>
                      </a:cxn>
                      <a:cxn ang="0">
                        <a:pos x="connsiteX2" y="connsiteY2"/>
                      </a:cxn>
                      <a:cxn ang="0">
                        <a:pos x="connsiteX3" y="connsiteY3"/>
                      </a:cxn>
                    </a:cxnLst>
                    <a:rect l="l" t="t" r="r" b="b"/>
                    <a:pathLst>
                      <a:path w="20955" h="74295">
                        <a:moveTo>
                          <a:pt x="20955" y="57150"/>
                        </a:moveTo>
                        <a:lnTo>
                          <a:pt x="20955" y="74295"/>
                        </a:lnTo>
                        <a:lnTo>
                          <a:pt x="0" y="16193"/>
                        </a:lnTo>
                        <a:lnTo>
                          <a:pt x="0" y="0"/>
                        </a:lnTo>
                        <a:close/>
                      </a:path>
                    </a:pathLst>
                  </a:custGeom>
                  <a:solidFill>
                    <a:srgbClr val="95C4DE"/>
                  </a:solidFill>
                  <a:ln w="9525" cap="flat">
                    <a:noFill/>
                    <a:prstDash val="solid"/>
                    <a:miter/>
                  </a:ln>
                </p:spPr>
                <p:txBody>
                  <a:bodyPr rtlCol="0" anchor="ctr"/>
                  <a:lstStyle/>
                  <a:p>
                    <a:endParaRPr lang="en-US"/>
                  </a:p>
                </p:txBody>
              </p:sp>
            </p:grpSp>
          </p:grpSp>
          <p:sp>
            <p:nvSpPr>
              <p:cNvPr id="461" name="Freeform: Shape 2111">
                <a:extLst>
                  <a:ext uri="{FF2B5EF4-FFF2-40B4-BE49-F238E27FC236}">
                    <a16:creationId xmlns:a16="http://schemas.microsoft.com/office/drawing/2014/main" id="{13B784F1-FC6B-12FB-5888-EC7D3868CC8A}"/>
                  </a:ext>
                </a:extLst>
              </p:cNvPr>
              <p:cNvSpPr/>
              <p:nvPr/>
            </p:nvSpPr>
            <p:spPr>
              <a:xfrm>
                <a:off x="5821680" y="3357562"/>
                <a:ext cx="98107" cy="57149"/>
              </a:xfrm>
              <a:custGeom>
                <a:avLst/>
                <a:gdLst>
                  <a:gd name="connsiteX0" fmla="*/ 83820 w 98107"/>
                  <a:gd name="connsiteY0" fmla="*/ 8572 h 57149"/>
                  <a:gd name="connsiteX1" fmla="*/ 14288 w 98107"/>
                  <a:gd name="connsiteY1" fmla="*/ 8572 h 57149"/>
                  <a:gd name="connsiteX2" fmla="*/ 14288 w 98107"/>
                  <a:gd name="connsiteY2" fmla="*/ 48577 h 57149"/>
                  <a:gd name="connsiteX3" fmla="*/ 83820 w 98107"/>
                  <a:gd name="connsiteY3" fmla="*/ 48577 h 57149"/>
                  <a:gd name="connsiteX4" fmla="*/ 83820 w 98107"/>
                  <a:gd name="connsiteY4" fmla="*/ 8572 h 5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 h="57149">
                    <a:moveTo>
                      <a:pt x="83820" y="8572"/>
                    </a:moveTo>
                    <a:cubicBezTo>
                      <a:pt x="64770" y="-2857"/>
                      <a:pt x="33338" y="-2857"/>
                      <a:pt x="14288" y="8572"/>
                    </a:cubicBezTo>
                    <a:cubicBezTo>
                      <a:pt x="-4763" y="20003"/>
                      <a:pt x="-4763" y="37148"/>
                      <a:pt x="14288" y="48577"/>
                    </a:cubicBezTo>
                    <a:cubicBezTo>
                      <a:pt x="33338" y="60007"/>
                      <a:pt x="64770" y="60007"/>
                      <a:pt x="83820" y="48577"/>
                    </a:cubicBezTo>
                    <a:cubicBezTo>
                      <a:pt x="102870" y="37148"/>
                      <a:pt x="102870" y="20003"/>
                      <a:pt x="83820" y="8572"/>
                    </a:cubicBezTo>
                    <a:close/>
                  </a:path>
                </a:pathLst>
              </a:custGeom>
              <a:solidFill>
                <a:srgbClr val="000000">
                  <a:alpha val="10000"/>
                </a:srgbClr>
              </a:solidFill>
              <a:ln w="9525" cap="flat">
                <a:noFill/>
                <a:prstDash val="solid"/>
                <a:miter/>
              </a:ln>
            </p:spPr>
            <p:txBody>
              <a:bodyPr rtlCol="0" anchor="ctr"/>
              <a:lstStyle/>
              <a:p>
                <a:endParaRPr lang="en-US"/>
              </a:p>
            </p:txBody>
          </p:sp>
          <p:grpSp>
            <p:nvGrpSpPr>
              <p:cNvPr id="462" name="Graphic 2138">
                <a:extLst>
                  <a:ext uri="{FF2B5EF4-FFF2-40B4-BE49-F238E27FC236}">
                    <a16:creationId xmlns:a16="http://schemas.microsoft.com/office/drawing/2014/main" id="{AA11351F-8F5B-AEA6-7899-14B4EBA886FF}"/>
                  </a:ext>
                </a:extLst>
              </p:cNvPr>
              <p:cNvGrpSpPr/>
              <p:nvPr/>
            </p:nvGrpSpPr>
            <p:grpSpPr>
              <a:xfrm>
                <a:off x="5835015" y="3331845"/>
                <a:ext cx="98107" cy="65722"/>
                <a:chOff x="5835015" y="3331845"/>
                <a:chExt cx="98107" cy="65722"/>
              </a:xfrm>
            </p:grpSpPr>
            <p:sp>
              <p:nvSpPr>
                <p:cNvPr id="463" name="Freeform: Shape 2113">
                  <a:extLst>
                    <a:ext uri="{FF2B5EF4-FFF2-40B4-BE49-F238E27FC236}">
                      <a16:creationId xmlns:a16="http://schemas.microsoft.com/office/drawing/2014/main" id="{54335590-416B-9A0E-0F87-0D8962B6CBCE}"/>
                    </a:ext>
                  </a:extLst>
                </p:cNvPr>
                <p:cNvSpPr/>
                <p:nvPr/>
              </p:nvSpPr>
              <p:spPr>
                <a:xfrm>
                  <a:off x="5850255" y="3346241"/>
                  <a:ext cx="57990" cy="34180"/>
                </a:xfrm>
                <a:custGeom>
                  <a:avLst/>
                  <a:gdLst>
                    <a:gd name="connsiteX0" fmla="*/ 53340 w 57990"/>
                    <a:gd name="connsiteY0" fmla="*/ 2748 h 34180"/>
                    <a:gd name="connsiteX1" fmla="*/ 53340 w 57990"/>
                    <a:gd name="connsiteY1" fmla="*/ 16083 h 34180"/>
                    <a:gd name="connsiteX2" fmla="*/ 41910 w 57990"/>
                    <a:gd name="connsiteY2" fmla="*/ 18941 h 34180"/>
                    <a:gd name="connsiteX3" fmla="*/ 37147 w 57990"/>
                    <a:gd name="connsiteY3" fmla="*/ 34181 h 34180"/>
                    <a:gd name="connsiteX4" fmla="*/ 0 w 57990"/>
                    <a:gd name="connsiteY4" fmla="*/ 13226 h 34180"/>
                    <a:gd name="connsiteX5" fmla="*/ 25717 w 57990"/>
                    <a:gd name="connsiteY5" fmla="*/ 10368 h 34180"/>
                    <a:gd name="connsiteX6" fmla="*/ 30480 w 57990"/>
                    <a:gd name="connsiteY6" fmla="*/ 3701 h 34180"/>
                    <a:gd name="connsiteX7" fmla="*/ 53340 w 57990"/>
                    <a:gd name="connsiteY7" fmla="*/ 2748 h 3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0" h="34180">
                      <a:moveTo>
                        <a:pt x="53340" y="2748"/>
                      </a:moveTo>
                      <a:cubicBezTo>
                        <a:pt x="59055" y="6558"/>
                        <a:pt x="60007" y="12273"/>
                        <a:pt x="53340" y="16083"/>
                      </a:cubicBezTo>
                      <a:cubicBezTo>
                        <a:pt x="50482" y="17988"/>
                        <a:pt x="45720" y="18941"/>
                        <a:pt x="41910" y="18941"/>
                      </a:cubicBezTo>
                      <a:cubicBezTo>
                        <a:pt x="43815" y="23703"/>
                        <a:pt x="42863" y="28466"/>
                        <a:pt x="37147" y="34181"/>
                      </a:cubicBezTo>
                      <a:lnTo>
                        <a:pt x="0" y="13226"/>
                      </a:lnTo>
                      <a:cubicBezTo>
                        <a:pt x="8572" y="10368"/>
                        <a:pt x="18097" y="9416"/>
                        <a:pt x="25717" y="10368"/>
                      </a:cubicBezTo>
                      <a:cubicBezTo>
                        <a:pt x="25717" y="7511"/>
                        <a:pt x="26670" y="5606"/>
                        <a:pt x="30480" y="3701"/>
                      </a:cubicBezTo>
                      <a:cubicBezTo>
                        <a:pt x="37147" y="-1062"/>
                        <a:pt x="46672" y="-1062"/>
                        <a:pt x="53340" y="2748"/>
                      </a:cubicBezTo>
                      <a:close/>
                    </a:path>
                  </a:pathLst>
                </a:custGeom>
                <a:solidFill>
                  <a:srgbClr val="F8F9FD"/>
                </a:solidFill>
                <a:ln w="9525" cap="flat">
                  <a:noFill/>
                  <a:prstDash val="solid"/>
                  <a:miter/>
                </a:ln>
              </p:spPr>
              <p:txBody>
                <a:bodyPr rtlCol="0" anchor="ctr"/>
                <a:lstStyle/>
                <a:p>
                  <a:endParaRPr lang="en-US"/>
                </a:p>
              </p:txBody>
            </p:sp>
            <p:sp>
              <p:nvSpPr>
                <p:cNvPr id="464" name="Freeform: Shape 2114">
                  <a:extLst>
                    <a:ext uri="{FF2B5EF4-FFF2-40B4-BE49-F238E27FC236}">
                      <a16:creationId xmlns:a16="http://schemas.microsoft.com/office/drawing/2014/main" id="{B7C07232-B22B-C044-6A41-B08EC479808E}"/>
                    </a:ext>
                  </a:extLst>
                </p:cNvPr>
                <p:cNvSpPr/>
                <p:nvPr/>
              </p:nvSpPr>
              <p:spPr>
                <a:xfrm>
                  <a:off x="5835967" y="3357562"/>
                  <a:ext cx="97154" cy="40005"/>
                </a:xfrm>
                <a:custGeom>
                  <a:avLst/>
                  <a:gdLst>
                    <a:gd name="connsiteX0" fmla="*/ 97155 w 97154"/>
                    <a:gd name="connsiteY0" fmla="*/ 3810 h 40005"/>
                    <a:gd name="connsiteX1" fmla="*/ 97155 w 97154"/>
                    <a:gd name="connsiteY1" fmla="*/ 4763 h 40005"/>
                    <a:gd name="connsiteX2" fmla="*/ 97155 w 97154"/>
                    <a:gd name="connsiteY2" fmla="*/ 5715 h 40005"/>
                    <a:gd name="connsiteX3" fmla="*/ 97155 w 97154"/>
                    <a:gd name="connsiteY3" fmla="*/ 6668 h 40005"/>
                    <a:gd name="connsiteX4" fmla="*/ 96202 w 97154"/>
                    <a:gd name="connsiteY4" fmla="*/ 7620 h 40005"/>
                    <a:gd name="connsiteX5" fmla="*/ 95250 w 97154"/>
                    <a:gd name="connsiteY5" fmla="*/ 9525 h 40005"/>
                    <a:gd name="connsiteX6" fmla="*/ 94298 w 97154"/>
                    <a:gd name="connsiteY6" fmla="*/ 10478 h 40005"/>
                    <a:gd name="connsiteX7" fmla="*/ 93345 w 97154"/>
                    <a:gd name="connsiteY7" fmla="*/ 12382 h 40005"/>
                    <a:gd name="connsiteX8" fmla="*/ 92392 w 97154"/>
                    <a:gd name="connsiteY8" fmla="*/ 13335 h 40005"/>
                    <a:gd name="connsiteX9" fmla="*/ 90488 w 97154"/>
                    <a:gd name="connsiteY9" fmla="*/ 15240 h 40005"/>
                    <a:gd name="connsiteX10" fmla="*/ 89535 w 97154"/>
                    <a:gd name="connsiteY10" fmla="*/ 16193 h 40005"/>
                    <a:gd name="connsiteX11" fmla="*/ 87630 w 97154"/>
                    <a:gd name="connsiteY11" fmla="*/ 17145 h 40005"/>
                    <a:gd name="connsiteX12" fmla="*/ 86677 w 97154"/>
                    <a:gd name="connsiteY12" fmla="*/ 18097 h 40005"/>
                    <a:gd name="connsiteX13" fmla="*/ 84773 w 97154"/>
                    <a:gd name="connsiteY13" fmla="*/ 19050 h 40005"/>
                    <a:gd name="connsiteX14" fmla="*/ 82867 w 97154"/>
                    <a:gd name="connsiteY14" fmla="*/ 20003 h 40005"/>
                    <a:gd name="connsiteX15" fmla="*/ 76200 w 97154"/>
                    <a:gd name="connsiteY15" fmla="*/ 22860 h 40005"/>
                    <a:gd name="connsiteX16" fmla="*/ 74295 w 97154"/>
                    <a:gd name="connsiteY16" fmla="*/ 23813 h 40005"/>
                    <a:gd name="connsiteX17" fmla="*/ 69532 w 97154"/>
                    <a:gd name="connsiteY17" fmla="*/ 24765 h 40005"/>
                    <a:gd name="connsiteX18" fmla="*/ 64770 w 97154"/>
                    <a:gd name="connsiteY18" fmla="*/ 25718 h 40005"/>
                    <a:gd name="connsiteX19" fmla="*/ 59055 w 97154"/>
                    <a:gd name="connsiteY19" fmla="*/ 26670 h 40005"/>
                    <a:gd name="connsiteX20" fmla="*/ 57150 w 97154"/>
                    <a:gd name="connsiteY20" fmla="*/ 26670 h 40005"/>
                    <a:gd name="connsiteX21" fmla="*/ 48577 w 97154"/>
                    <a:gd name="connsiteY21" fmla="*/ 26670 h 40005"/>
                    <a:gd name="connsiteX22" fmla="*/ 47625 w 97154"/>
                    <a:gd name="connsiteY22" fmla="*/ 26670 h 40005"/>
                    <a:gd name="connsiteX23" fmla="*/ 39052 w 97154"/>
                    <a:gd name="connsiteY23" fmla="*/ 26670 h 40005"/>
                    <a:gd name="connsiteX24" fmla="*/ 38100 w 97154"/>
                    <a:gd name="connsiteY24" fmla="*/ 26670 h 40005"/>
                    <a:gd name="connsiteX25" fmla="*/ 30480 w 97154"/>
                    <a:gd name="connsiteY25" fmla="*/ 25718 h 40005"/>
                    <a:gd name="connsiteX26" fmla="*/ 29527 w 97154"/>
                    <a:gd name="connsiteY26" fmla="*/ 25718 h 40005"/>
                    <a:gd name="connsiteX27" fmla="*/ 22860 w 97154"/>
                    <a:gd name="connsiteY27" fmla="*/ 23813 h 40005"/>
                    <a:gd name="connsiteX28" fmla="*/ 21907 w 97154"/>
                    <a:gd name="connsiteY28" fmla="*/ 23813 h 40005"/>
                    <a:gd name="connsiteX29" fmla="*/ 14288 w 97154"/>
                    <a:gd name="connsiteY29" fmla="*/ 20003 h 40005"/>
                    <a:gd name="connsiteX30" fmla="*/ 0 w 97154"/>
                    <a:gd name="connsiteY30" fmla="*/ 0 h 40005"/>
                    <a:gd name="connsiteX31" fmla="*/ 0 w 97154"/>
                    <a:gd name="connsiteY31" fmla="*/ 12382 h 40005"/>
                    <a:gd name="connsiteX32" fmla="*/ 14288 w 97154"/>
                    <a:gd name="connsiteY32" fmla="*/ 32385 h 40005"/>
                    <a:gd name="connsiteX33" fmla="*/ 20955 w 97154"/>
                    <a:gd name="connsiteY33" fmla="*/ 36195 h 40005"/>
                    <a:gd name="connsiteX34" fmla="*/ 20955 w 97154"/>
                    <a:gd name="connsiteY34" fmla="*/ 36195 h 40005"/>
                    <a:gd name="connsiteX35" fmla="*/ 21907 w 97154"/>
                    <a:gd name="connsiteY35" fmla="*/ 36195 h 40005"/>
                    <a:gd name="connsiteX36" fmla="*/ 26670 w 97154"/>
                    <a:gd name="connsiteY36" fmla="*/ 38100 h 40005"/>
                    <a:gd name="connsiteX37" fmla="*/ 29527 w 97154"/>
                    <a:gd name="connsiteY37" fmla="*/ 39052 h 40005"/>
                    <a:gd name="connsiteX38" fmla="*/ 30480 w 97154"/>
                    <a:gd name="connsiteY38" fmla="*/ 39052 h 40005"/>
                    <a:gd name="connsiteX39" fmla="*/ 31432 w 97154"/>
                    <a:gd name="connsiteY39" fmla="*/ 39052 h 40005"/>
                    <a:gd name="connsiteX40" fmla="*/ 36195 w 97154"/>
                    <a:gd name="connsiteY40" fmla="*/ 40005 h 40005"/>
                    <a:gd name="connsiteX41" fmla="*/ 38100 w 97154"/>
                    <a:gd name="connsiteY41" fmla="*/ 40005 h 40005"/>
                    <a:gd name="connsiteX42" fmla="*/ 39052 w 97154"/>
                    <a:gd name="connsiteY42" fmla="*/ 40005 h 40005"/>
                    <a:gd name="connsiteX43" fmla="*/ 40957 w 97154"/>
                    <a:gd name="connsiteY43" fmla="*/ 40005 h 40005"/>
                    <a:gd name="connsiteX44" fmla="*/ 45720 w 97154"/>
                    <a:gd name="connsiteY44" fmla="*/ 40005 h 40005"/>
                    <a:gd name="connsiteX45" fmla="*/ 47625 w 97154"/>
                    <a:gd name="connsiteY45" fmla="*/ 40005 h 40005"/>
                    <a:gd name="connsiteX46" fmla="*/ 48577 w 97154"/>
                    <a:gd name="connsiteY46" fmla="*/ 40005 h 40005"/>
                    <a:gd name="connsiteX47" fmla="*/ 50482 w 97154"/>
                    <a:gd name="connsiteY47" fmla="*/ 40005 h 40005"/>
                    <a:gd name="connsiteX48" fmla="*/ 56197 w 97154"/>
                    <a:gd name="connsiteY48" fmla="*/ 40005 h 40005"/>
                    <a:gd name="connsiteX49" fmla="*/ 57150 w 97154"/>
                    <a:gd name="connsiteY49" fmla="*/ 40005 h 40005"/>
                    <a:gd name="connsiteX50" fmla="*/ 59055 w 97154"/>
                    <a:gd name="connsiteY50" fmla="*/ 40005 h 40005"/>
                    <a:gd name="connsiteX51" fmla="*/ 62865 w 97154"/>
                    <a:gd name="connsiteY51" fmla="*/ 39052 h 40005"/>
                    <a:gd name="connsiteX52" fmla="*/ 64770 w 97154"/>
                    <a:gd name="connsiteY52" fmla="*/ 39052 h 40005"/>
                    <a:gd name="connsiteX53" fmla="*/ 69532 w 97154"/>
                    <a:gd name="connsiteY53" fmla="*/ 38100 h 40005"/>
                    <a:gd name="connsiteX54" fmla="*/ 72390 w 97154"/>
                    <a:gd name="connsiteY54" fmla="*/ 37148 h 40005"/>
                    <a:gd name="connsiteX55" fmla="*/ 74295 w 97154"/>
                    <a:gd name="connsiteY55" fmla="*/ 36195 h 40005"/>
                    <a:gd name="connsiteX56" fmla="*/ 76200 w 97154"/>
                    <a:gd name="connsiteY56" fmla="*/ 35243 h 40005"/>
                    <a:gd name="connsiteX57" fmla="*/ 82867 w 97154"/>
                    <a:gd name="connsiteY57" fmla="*/ 32385 h 40005"/>
                    <a:gd name="connsiteX58" fmla="*/ 83820 w 97154"/>
                    <a:gd name="connsiteY58" fmla="*/ 32385 h 40005"/>
                    <a:gd name="connsiteX59" fmla="*/ 84773 w 97154"/>
                    <a:gd name="connsiteY59" fmla="*/ 31432 h 40005"/>
                    <a:gd name="connsiteX60" fmla="*/ 86677 w 97154"/>
                    <a:gd name="connsiteY60" fmla="*/ 30480 h 40005"/>
                    <a:gd name="connsiteX61" fmla="*/ 87630 w 97154"/>
                    <a:gd name="connsiteY61" fmla="*/ 29528 h 40005"/>
                    <a:gd name="connsiteX62" fmla="*/ 89535 w 97154"/>
                    <a:gd name="connsiteY62" fmla="*/ 28575 h 40005"/>
                    <a:gd name="connsiteX63" fmla="*/ 89535 w 97154"/>
                    <a:gd name="connsiteY63" fmla="*/ 28575 h 40005"/>
                    <a:gd name="connsiteX64" fmla="*/ 90488 w 97154"/>
                    <a:gd name="connsiteY64" fmla="*/ 27622 h 40005"/>
                    <a:gd name="connsiteX65" fmla="*/ 92392 w 97154"/>
                    <a:gd name="connsiteY65" fmla="*/ 25718 h 40005"/>
                    <a:gd name="connsiteX66" fmla="*/ 92392 w 97154"/>
                    <a:gd name="connsiteY66" fmla="*/ 25718 h 40005"/>
                    <a:gd name="connsiteX67" fmla="*/ 92392 w 97154"/>
                    <a:gd name="connsiteY67" fmla="*/ 24765 h 40005"/>
                    <a:gd name="connsiteX68" fmla="*/ 93345 w 97154"/>
                    <a:gd name="connsiteY68" fmla="*/ 22860 h 40005"/>
                    <a:gd name="connsiteX69" fmla="*/ 93345 w 97154"/>
                    <a:gd name="connsiteY69" fmla="*/ 21907 h 40005"/>
                    <a:gd name="connsiteX70" fmla="*/ 93345 w 97154"/>
                    <a:gd name="connsiteY70" fmla="*/ 21907 h 40005"/>
                    <a:gd name="connsiteX71" fmla="*/ 94298 w 97154"/>
                    <a:gd name="connsiteY71" fmla="*/ 20003 h 40005"/>
                    <a:gd name="connsiteX72" fmla="*/ 94298 w 97154"/>
                    <a:gd name="connsiteY72" fmla="*/ 19050 h 40005"/>
                    <a:gd name="connsiteX73" fmla="*/ 94298 w 97154"/>
                    <a:gd name="connsiteY73" fmla="*/ 19050 h 40005"/>
                    <a:gd name="connsiteX74" fmla="*/ 94298 w 97154"/>
                    <a:gd name="connsiteY74" fmla="*/ 17145 h 40005"/>
                    <a:gd name="connsiteX75" fmla="*/ 94298 w 97154"/>
                    <a:gd name="connsiteY75" fmla="*/ 16193 h 40005"/>
                    <a:gd name="connsiteX76" fmla="*/ 94298 w 97154"/>
                    <a:gd name="connsiteY76" fmla="*/ 16193 h 40005"/>
                    <a:gd name="connsiteX77" fmla="*/ 94298 w 97154"/>
                    <a:gd name="connsiteY77" fmla="*/ 15240 h 40005"/>
                    <a:gd name="connsiteX78" fmla="*/ 94298 w 97154"/>
                    <a:gd name="connsiteY78" fmla="*/ 14288 h 40005"/>
                    <a:gd name="connsiteX79" fmla="*/ 94298 w 97154"/>
                    <a:gd name="connsiteY79" fmla="*/ 14288 h 40005"/>
                    <a:gd name="connsiteX80" fmla="*/ 94298 w 97154"/>
                    <a:gd name="connsiteY80" fmla="*/ 1905 h 40005"/>
                    <a:gd name="connsiteX81" fmla="*/ 97155 w 97154"/>
                    <a:gd name="connsiteY81" fmla="*/ 3810 h 40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7154" h="40005">
                      <a:moveTo>
                        <a:pt x="97155" y="3810"/>
                      </a:moveTo>
                      <a:cubicBezTo>
                        <a:pt x="97155" y="4763"/>
                        <a:pt x="97155" y="4763"/>
                        <a:pt x="97155" y="4763"/>
                      </a:cubicBezTo>
                      <a:cubicBezTo>
                        <a:pt x="97155" y="4763"/>
                        <a:pt x="97155" y="5715"/>
                        <a:pt x="97155" y="5715"/>
                      </a:cubicBezTo>
                      <a:cubicBezTo>
                        <a:pt x="97155" y="5715"/>
                        <a:pt x="97155" y="6668"/>
                        <a:pt x="97155" y="6668"/>
                      </a:cubicBezTo>
                      <a:cubicBezTo>
                        <a:pt x="97155" y="6668"/>
                        <a:pt x="97155" y="7620"/>
                        <a:pt x="96202" y="7620"/>
                      </a:cubicBezTo>
                      <a:cubicBezTo>
                        <a:pt x="96202" y="8572"/>
                        <a:pt x="96202" y="8572"/>
                        <a:pt x="95250" y="9525"/>
                      </a:cubicBezTo>
                      <a:cubicBezTo>
                        <a:pt x="95250" y="9525"/>
                        <a:pt x="95250" y="10478"/>
                        <a:pt x="94298" y="10478"/>
                      </a:cubicBezTo>
                      <a:cubicBezTo>
                        <a:pt x="94298" y="11430"/>
                        <a:pt x="93345" y="11430"/>
                        <a:pt x="93345" y="12382"/>
                      </a:cubicBezTo>
                      <a:cubicBezTo>
                        <a:pt x="93345" y="12382"/>
                        <a:pt x="92392" y="13335"/>
                        <a:pt x="92392" y="13335"/>
                      </a:cubicBezTo>
                      <a:cubicBezTo>
                        <a:pt x="91440" y="14288"/>
                        <a:pt x="91440" y="15240"/>
                        <a:pt x="90488" y="15240"/>
                      </a:cubicBezTo>
                      <a:cubicBezTo>
                        <a:pt x="90488" y="15240"/>
                        <a:pt x="89535" y="16193"/>
                        <a:pt x="89535" y="16193"/>
                      </a:cubicBezTo>
                      <a:cubicBezTo>
                        <a:pt x="88582" y="16193"/>
                        <a:pt x="88582" y="17145"/>
                        <a:pt x="87630" y="17145"/>
                      </a:cubicBezTo>
                      <a:cubicBezTo>
                        <a:pt x="87630" y="17145"/>
                        <a:pt x="86677" y="18097"/>
                        <a:pt x="86677" y="18097"/>
                      </a:cubicBezTo>
                      <a:cubicBezTo>
                        <a:pt x="85725" y="18097"/>
                        <a:pt x="85725" y="19050"/>
                        <a:pt x="84773" y="19050"/>
                      </a:cubicBezTo>
                      <a:cubicBezTo>
                        <a:pt x="83820" y="19050"/>
                        <a:pt x="83820" y="20003"/>
                        <a:pt x="82867" y="20003"/>
                      </a:cubicBezTo>
                      <a:cubicBezTo>
                        <a:pt x="80963" y="20955"/>
                        <a:pt x="78105" y="21907"/>
                        <a:pt x="76200" y="22860"/>
                      </a:cubicBezTo>
                      <a:cubicBezTo>
                        <a:pt x="75248" y="22860"/>
                        <a:pt x="75248" y="23813"/>
                        <a:pt x="74295" y="23813"/>
                      </a:cubicBezTo>
                      <a:cubicBezTo>
                        <a:pt x="72390" y="24765"/>
                        <a:pt x="71438" y="24765"/>
                        <a:pt x="69532" y="24765"/>
                      </a:cubicBezTo>
                      <a:cubicBezTo>
                        <a:pt x="67627" y="24765"/>
                        <a:pt x="66675" y="25718"/>
                        <a:pt x="64770" y="25718"/>
                      </a:cubicBezTo>
                      <a:cubicBezTo>
                        <a:pt x="62865" y="25718"/>
                        <a:pt x="60960" y="26670"/>
                        <a:pt x="59055" y="26670"/>
                      </a:cubicBezTo>
                      <a:cubicBezTo>
                        <a:pt x="58102" y="26670"/>
                        <a:pt x="58102" y="26670"/>
                        <a:pt x="57150" y="26670"/>
                      </a:cubicBezTo>
                      <a:cubicBezTo>
                        <a:pt x="54292" y="26670"/>
                        <a:pt x="51435" y="26670"/>
                        <a:pt x="48577" y="26670"/>
                      </a:cubicBezTo>
                      <a:cubicBezTo>
                        <a:pt x="48577" y="26670"/>
                        <a:pt x="47625" y="26670"/>
                        <a:pt x="47625" y="26670"/>
                      </a:cubicBezTo>
                      <a:cubicBezTo>
                        <a:pt x="44767" y="26670"/>
                        <a:pt x="41910" y="26670"/>
                        <a:pt x="39052" y="26670"/>
                      </a:cubicBezTo>
                      <a:cubicBezTo>
                        <a:pt x="39052" y="26670"/>
                        <a:pt x="38100" y="26670"/>
                        <a:pt x="38100" y="26670"/>
                      </a:cubicBezTo>
                      <a:cubicBezTo>
                        <a:pt x="35242" y="26670"/>
                        <a:pt x="32385" y="25718"/>
                        <a:pt x="30480" y="25718"/>
                      </a:cubicBezTo>
                      <a:cubicBezTo>
                        <a:pt x="30480" y="25718"/>
                        <a:pt x="29527" y="25718"/>
                        <a:pt x="29527" y="25718"/>
                      </a:cubicBezTo>
                      <a:cubicBezTo>
                        <a:pt x="27622" y="24765"/>
                        <a:pt x="24765" y="24765"/>
                        <a:pt x="22860" y="23813"/>
                      </a:cubicBezTo>
                      <a:cubicBezTo>
                        <a:pt x="22860" y="23813"/>
                        <a:pt x="21907" y="23813"/>
                        <a:pt x="21907" y="23813"/>
                      </a:cubicBezTo>
                      <a:cubicBezTo>
                        <a:pt x="19050" y="22860"/>
                        <a:pt x="17145" y="21907"/>
                        <a:pt x="14288" y="20003"/>
                      </a:cubicBezTo>
                      <a:cubicBezTo>
                        <a:pt x="4763" y="14288"/>
                        <a:pt x="0" y="6668"/>
                        <a:pt x="0" y="0"/>
                      </a:cubicBezTo>
                      <a:lnTo>
                        <a:pt x="0" y="12382"/>
                      </a:lnTo>
                      <a:cubicBezTo>
                        <a:pt x="0" y="20003"/>
                        <a:pt x="4763" y="26670"/>
                        <a:pt x="14288" y="32385"/>
                      </a:cubicBezTo>
                      <a:cubicBezTo>
                        <a:pt x="16192" y="33338"/>
                        <a:pt x="19050" y="35243"/>
                        <a:pt x="20955" y="36195"/>
                      </a:cubicBezTo>
                      <a:cubicBezTo>
                        <a:pt x="20955" y="36195"/>
                        <a:pt x="20955" y="36195"/>
                        <a:pt x="20955" y="36195"/>
                      </a:cubicBezTo>
                      <a:cubicBezTo>
                        <a:pt x="20955" y="36195"/>
                        <a:pt x="21907" y="36195"/>
                        <a:pt x="21907" y="36195"/>
                      </a:cubicBezTo>
                      <a:cubicBezTo>
                        <a:pt x="23813" y="37148"/>
                        <a:pt x="24765" y="37148"/>
                        <a:pt x="26670" y="38100"/>
                      </a:cubicBezTo>
                      <a:cubicBezTo>
                        <a:pt x="27622" y="38100"/>
                        <a:pt x="28575" y="38100"/>
                        <a:pt x="29527" y="39052"/>
                      </a:cubicBezTo>
                      <a:cubicBezTo>
                        <a:pt x="29527" y="39052"/>
                        <a:pt x="30480" y="39052"/>
                        <a:pt x="30480" y="39052"/>
                      </a:cubicBezTo>
                      <a:cubicBezTo>
                        <a:pt x="30480" y="39052"/>
                        <a:pt x="31432" y="39052"/>
                        <a:pt x="31432" y="39052"/>
                      </a:cubicBezTo>
                      <a:cubicBezTo>
                        <a:pt x="33338" y="39052"/>
                        <a:pt x="34290" y="40005"/>
                        <a:pt x="36195" y="40005"/>
                      </a:cubicBezTo>
                      <a:cubicBezTo>
                        <a:pt x="37147" y="40005"/>
                        <a:pt x="37147" y="40005"/>
                        <a:pt x="38100" y="40005"/>
                      </a:cubicBezTo>
                      <a:cubicBezTo>
                        <a:pt x="38100" y="40005"/>
                        <a:pt x="39052" y="40005"/>
                        <a:pt x="39052" y="40005"/>
                      </a:cubicBezTo>
                      <a:cubicBezTo>
                        <a:pt x="40005" y="40005"/>
                        <a:pt x="40005" y="40005"/>
                        <a:pt x="40957" y="40005"/>
                      </a:cubicBezTo>
                      <a:cubicBezTo>
                        <a:pt x="42863" y="40005"/>
                        <a:pt x="43815" y="40005"/>
                        <a:pt x="45720" y="40005"/>
                      </a:cubicBezTo>
                      <a:cubicBezTo>
                        <a:pt x="46672" y="40005"/>
                        <a:pt x="46672" y="40005"/>
                        <a:pt x="47625" y="40005"/>
                      </a:cubicBezTo>
                      <a:cubicBezTo>
                        <a:pt x="47625" y="40005"/>
                        <a:pt x="48577" y="40005"/>
                        <a:pt x="48577" y="40005"/>
                      </a:cubicBezTo>
                      <a:cubicBezTo>
                        <a:pt x="49530" y="40005"/>
                        <a:pt x="50482" y="40005"/>
                        <a:pt x="50482" y="40005"/>
                      </a:cubicBezTo>
                      <a:cubicBezTo>
                        <a:pt x="52388" y="40005"/>
                        <a:pt x="54292" y="40005"/>
                        <a:pt x="56197" y="40005"/>
                      </a:cubicBezTo>
                      <a:cubicBezTo>
                        <a:pt x="56197" y="40005"/>
                        <a:pt x="56197" y="40005"/>
                        <a:pt x="57150" y="40005"/>
                      </a:cubicBezTo>
                      <a:cubicBezTo>
                        <a:pt x="58102" y="40005"/>
                        <a:pt x="58102" y="40005"/>
                        <a:pt x="59055" y="40005"/>
                      </a:cubicBezTo>
                      <a:cubicBezTo>
                        <a:pt x="60007" y="40005"/>
                        <a:pt x="61913" y="40005"/>
                        <a:pt x="62865" y="39052"/>
                      </a:cubicBezTo>
                      <a:cubicBezTo>
                        <a:pt x="63817" y="39052"/>
                        <a:pt x="63817" y="39052"/>
                        <a:pt x="64770" y="39052"/>
                      </a:cubicBezTo>
                      <a:cubicBezTo>
                        <a:pt x="66675" y="39052"/>
                        <a:pt x="67627" y="38100"/>
                        <a:pt x="69532" y="38100"/>
                      </a:cubicBezTo>
                      <a:cubicBezTo>
                        <a:pt x="70485" y="38100"/>
                        <a:pt x="71438" y="38100"/>
                        <a:pt x="72390" y="37148"/>
                      </a:cubicBezTo>
                      <a:cubicBezTo>
                        <a:pt x="73342" y="37148"/>
                        <a:pt x="73342" y="36195"/>
                        <a:pt x="74295" y="36195"/>
                      </a:cubicBezTo>
                      <a:cubicBezTo>
                        <a:pt x="75248" y="36195"/>
                        <a:pt x="75248" y="35243"/>
                        <a:pt x="76200" y="35243"/>
                      </a:cubicBezTo>
                      <a:cubicBezTo>
                        <a:pt x="78105" y="34290"/>
                        <a:pt x="80963" y="33338"/>
                        <a:pt x="82867" y="32385"/>
                      </a:cubicBezTo>
                      <a:cubicBezTo>
                        <a:pt x="82867" y="32385"/>
                        <a:pt x="82867" y="32385"/>
                        <a:pt x="83820" y="32385"/>
                      </a:cubicBezTo>
                      <a:cubicBezTo>
                        <a:pt x="83820" y="32385"/>
                        <a:pt x="84773" y="31432"/>
                        <a:pt x="84773" y="31432"/>
                      </a:cubicBezTo>
                      <a:cubicBezTo>
                        <a:pt x="85725" y="31432"/>
                        <a:pt x="85725" y="30480"/>
                        <a:pt x="86677" y="30480"/>
                      </a:cubicBezTo>
                      <a:cubicBezTo>
                        <a:pt x="87630" y="30480"/>
                        <a:pt x="87630" y="29528"/>
                        <a:pt x="87630" y="29528"/>
                      </a:cubicBezTo>
                      <a:cubicBezTo>
                        <a:pt x="88582" y="29528"/>
                        <a:pt x="88582" y="28575"/>
                        <a:pt x="89535" y="28575"/>
                      </a:cubicBezTo>
                      <a:cubicBezTo>
                        <a:pt x="89535" y="28575"/>
                        <a:pt x="89535" y="28575"/>
                        <a:pt x="89535" y="28575"/>
                      </a:cubicBezTo>
                      <a:cubicBezTo>
                        <a:pt x="89535" y="28575"/>
                        <a:pt x="89535" y="28575"/>
                        <a:pt x="90488" y="27622"/>
                      </a:cubicBezTo>
                      <a:cubicBezTo>
                        <a:pt x="91440" y="26670"/>
                        <a:pt x="92392" y="25718"/>
                        <a:pt x="92392" y="25718"/>
                      </a:cubicBezTo>
                      <a:cubicBezTo>
                        <a:pt x="92392" y="25718"/>
                        <a:pt x="92392" y="25718"/>
                        <a:pt x="92392" y="25718"/>
                      </a:cubicBezTo>
                      <a:cubicBezTo>
                        <a:pt x="92392" y="25718"/>
                        <a:pt x="92392" y="25718"/>
                        <a:pt x="92392" y="24765"/>
                      </a:cubicBezTo>
                      <a:cubicBezTo>
                        <a:pt x="92392" y="23813"/>
                        <a:pt x="93345" y="23813"/>
                        <a:pt x="93345" y="22860"/>
                      </a:cubicBezTo>
                      <a:cubicBezTo>
                        <a:pt x="93345" y="22860"/>
                        <a:pt x="93345" y="22860"/>
                        <a:pt x="93345" y="21907"/>
                      </a:cubicBezTo>
                      <a:cubicBezTo>
                        <a:pt x="93345" y="21907"/>
                        <a:pt x="93345" y="21907"/>
                        <a:pt x="93345" y="21907"/>
                      </a:cubicBezTo>
                      <a:cubicBezTo>
                        <a:pt x="93345" y="20955"/>
                        <a:pt x="94298" y="20955"/>
                        <a:pt x="94298" y="20003"/>
                      </a:cubicBezTo>
                      <a:cubicBezTo>
                        <a:pt x="94298" y="20003"/>
                        <a:pt x="94298" y="19050"/>
                        <a:pt x="94298" y="19050"/>
                      </a:cubicBezTo>
                      <a:cubicBezTo>
                        <a:pt x="94298" y="19050"/>
                        <a:pt x="94298" y="19050"/>
                        <a:pt x="94298" y="19050"/>
                      </a:cubicBezTo>
                      <a:cubicBezTo>
                        <a:pt x="94298" y="19050"/>
                        <a:pt x="94298" y="18097"/>
                        <a:pt x="94298" y="17145"/>
                      </a:cubicBezTo>
                      <a:cubicBezTo>
                        <a:pt x="94298" y="17145"/>
                        <a:pt x="94298" y="16193"/>
                        <a:pt x="94298" y="16193"/>
                      </a:cubicBezTo>
                      <a:cubicBezTo>
                        <a:pt x="94298" y="16193"/>
                        <a:pt x="94298" y="16193"/>
                        <a:pt x="94298" y="16193"/>
                      </a:cubicBezTo>
                      <a:cubicBezTo>
                        <a:pt x="94298" y="16193"/>
                        <a:pt x="94298" y="15240"/>
                        <a:pt x="94298" y="15240"/>
                      </a:cubicBezTo>
                      <a:cubicBezTo>
                        <a:pt x="94298" y="15240"/>
                        <a:pt x="94298" y="14288"/>
                        <a:pt x="94298" y="14288"/>
                      </a:cubicBezTo>
                      <a:cubicBezTo>
                        <a:pt x="94298" y="14288"/>
                        <a:pt x="94298" y="14288"/>
                        <a:pt x="94298" y="14288"/>
                      </a:cubicBezTo>
                      <a:lnTo>
                        <a:pt x="94298" y="1905"/>
                      </a:lnTo>
                      <a:cubicBezTo>
                        <a:pt x="97155" y="2857"/>
                        <a:pt x="97155" y="3810"/>
                        <a:pt x="97155" y="3810"/>
                      </a:cubicBezTo>
                      <a:close/>
                    </a:path>
                  </a:pathLst>
                </a:custGeom>
                <a:solidFill>
                  <a:srgbClr val="E1BB00"/>
                </a:solidFill>
                <a:ln w="9525" cap="flat">
                  <a:noFill/>
                  <a:prstDash val="solid"/>
                  <a:miter/>
                </a:ln>
              </p:spPr>
              <p:txBody>
                <a:bodyPr rtlCol="0" anchor="ctr"/>
                <a:lstStyle/>
                <a:p>
                  <a:endParaRPr lang="en-US"/>
                </a:p>
              </p:txBody>
            </p:sp>
            <p:sp>
              <p:nvSpPr>
                <p:cNvPr id="465" name="Freeform: Shape 2115">
                  <a:extLst>
                    <a:ext uri="{FF2B5EF4-FFF2-40B4-BE49-F238E27FC236}">
                      <a16:creationId xmlns:a16="http://schemas.microsoft.com/office/drawing/2014/main" id="{06CD0A05-8056-A97E-D834-AF9475365F4A}"/>
                    </a:ext>
                  </a:extLst>
                </p:cNvPr>
                <p:cNvSpPr/>
                <p:nvPr/>
              </p:nvSpPr>
              <p:spPr>
                <a:xfrm>
                  <a:off x="5835015" y="3331845"/>
                  <a:ext cx="98107" cy="57149"/>
                </a:xfrm>
                <a:custGeom>
                  <a:avLst/>
                  <a:gdLst>
                    <a:gd name="connsiteX0" fmla="*/ 83820 w 98107"/>
                    <a:gd name="connsiteY0" fmla="*/ 8573 h 57149"/>
                    <a:gd name="connsiteX1" fmla="*/ 83820 w 98107"/>
                    <a:gd name="connsiteY1" fmla="*/ 48577 h 57149"/>
                    <a:gd name="connsiteX2" fmla="*/ 14288 w 98107"/>
                    <a:gd name="connsiteY2" fmla="*/ 48577 h 57149"/>
                    <a:gd name="connsiteX3" fmla="*/ 14288 w 98107"/>
                    <a:gd name="connsiteY3" fmla="*/ 8573 h 57149"/>
                    <a:gd name="connsiteX4" fmla="*/ 83820 w 98107"/>
                    <a:gd name="connsiteY4" fmla="*/ 8573 h 57149"/>
                    <a:gd name="connsiteX5" fmla="*/ 15240 w 98107"/>
                    <a:gd name="connsiteY5" fmla="*/ 26670 h 57149"/>
                    <a:gd name="connsiteX6" fmla="*/ 52388 w 98107"/>
                    <a:gd name="connsiteY6" fmla="*/ 47625 h 57149"/>
                    <a:gd name="connsiteX7" fmla="*/ 57150 w 98107"/>
                    <a:gd name="connsiteY7" fmla="*/ 32385 h 57149"/>
                    <a:gd name="connsiteX8" fmla="*/ 68580 w 98107"/>
                    <a:gd name="connsiteY8" fmla="*/ 29527 h 57149"/>
                    <a:gd name="connsiteX9" fmla="*/ 68580 w 98107"/>
                    <a:gd name="connsiteY9" fmla="*/ 16192 h 57149"/>
                    <a:gd name="connsiteX10" fmla="*/ 46672 w 98107"/>
                    <a:gd name="connsiteY10" fmla="*/ 16192 h 57149"/>
                    <a:gd name="connsiteX11" fmla="*/ 41910 w 98107"/>
                    <a:gd name="connsiteY11" fmla="*/ 22860 h 57149"/>
                    <a:gd name="connsiteX12" fmla="*/ 15240 w 98107"/>
                    <a:gd name="connsiteY12" fmla="*/ 26670 h 57149"/>
                    <a:gd name="connsiteX13" fmla="*/ 15240 w 98107"/>
                    <a:gd name="connsiteY13" fmla="*/ 26670 h 5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107" h="57149">
                      <a:moveTo>
                        <a:pt x="83820" y="8573"/>
                      </a:moveTo>
                      <a:cubicBezTo>
                        <a:pt x="102870" y="20002"/>
                        <a:pt x="102870" y="37148"/>
                        <a:pt x="83820" y="48577"/>
                      </a:cubicBezTo>
                      <a:cubicBezTo>
                        <a:pt x="64770" y="60007"/>
                        <a:pt x="33338" y="60007"/>
                        <a:pt x="14288" y="48577"/>
                      </a:cubicBezTo>
                      <a:cubicBezTo>
                        <a:pt x="-4763" y="37148"/>
                        <a:pt x="-4763" y="20002"/>
                        <a:pt x="14288" y="8573"/>
                      </a:cubicBezTo>
                      <a:cubicBezTo>
                        <a:pt x="33338" y="-2858"/>
                        <a:pt x="64770" y="-2858"/>
                        <a:pt x="83820" y="8573"/>
                      </a:cubicBezTo>
                      <a:close/>
                      <a:moveTo>
                        <a:pt x="15240" y="26670"/>
                      </a:moveTo>
                      <a:lnTo>
                        <a:pt x="52388" y="47625"/>
                      </a:lnTo>
                      <a:cubicBezTo>
                        <a:pt x="57150" y="42862"/>
                        <a:pt x="59055" y="37148"/>
                        <a:pt x="57150" y="32385"/>
                      </a:cubicBezTo>
                      <a:cubicBezTo>
                        <a:pt x="60960" y="32385"/>
                        <a:pt x="65723" y="31433"/>
                        <a:pt x="68580" y="29527"/>
                      </a:cubicBezTo>
                      <a:cubicBezTo>
                        <a:pt x="74295" y="25717"/>
                        <a:pt x="74295" y="20002"/>
                        <a:pt x="68580" y="16192"/>
                      </a:cubicBezTo>
                      <a:cubicBezTo>
                        <a:pt x="62865" y="12383"/>
                        <a:pt x="52388" y="12383"/>
                        <a:pt x="46672" y="16192"/>
                      </a:cubicBezTo>
                      <a:cubicBezTo>
                        <a:pt x="43815" y="18098"/>
                        <a:pt x="41910" y="20002"/>
                        <a:pt x="41910" y="22860"/>
                      </a:cubicBezTo>
                      <a:cubicBezTo>
                        <a:pt x="33338" y="22860"/>
                        <a:pt x="23813" y="23812"/>
                        <a:pt x="15240" y="26670"/>
                      </a:cubicBezTo>
                      <a:lnTo>
                        <a:pt x="15240" y="26670"/>
                      </a:lnTo>
                      <a:close/>
                    </a:path>
                  </a:pathLst>
                </a:custGeom>
                <a:solidFill>
                  <a:srgbClr val="FFDF02"/>
                </a:solidFill>
                <a:ln w="9525" cap="flat">
                  <a:noFill/>
                  <a:prstDash val="solid"/>
                  <a:miter/>
                </a:ln>
              </p:spPr>
              <p:txBody>
                <a:bodyPr rtlCol="0" anchor="ctr"/>
                <a:lstStyle/>
                <a:p>
                  <a:endParaRPr lang="en-US"/>
                </a:p>
              </p:txBody>
            </p:sp>
          </p:grpSp>
        </p:grpSp>
        <p:grpSp>
          <p:nvGrpSpPr>
            <p:cNvPr id="416" name="Graphic 2138">
              <a:extLst>
                <a:ext uri="{FF2B5EF4-FFF2-40B4-BE49-F238E27FC236}">
                  <a16:creationId xmlns:a16="http://schemas.microsoft.com/office/drawing/2014/main" id="{7F653B0C-A5A7-A6E7-0094-A3AAA4C0058F}"/>
                </a:ext>
              </a:extLst>
            </p:cNvPr>
            <p:cNvGrpSpPr/>
            <p:nvPr/>
          </p:nvGrpSpPr>
          <p:grpSpPr>
            <a:xfrm>
              <a:off x="6009322" y="3236595"/>
              <a:ext cx="103822" cy="86677"/>
              <a:chOff x="6009321" y="3236595"/>
              <a:chExt cx="103823" cy="86680"/>
            </a:xfrm>
          </p:grpSpPr>
          <p:sp>
            <p:nvSpPr>
              <p:cNvPr id="455" name="Freeform: Shape 2105">
                <a:extLst>
                  <a:ext uri="{FF2B5EF4-FFF2-40B4-BE49-F238E27FC236}">
                    <a16:creationId xmlns:a16="http://schemas.microsoft.com/office/drawing/2014/main" id="{ED10BEB5-EC70-9684-3FBA-1C85B1D9A1EE}"/>
                  </a:ext>
                </a:extLst>
              </p:cNvPr>
              <p:cNvSpPr/>
              <p:nvPr/>
            </p:nvSpPr>
            <p:spPr>
              <a:xfrm>
                <a:off x="6009321" y="3266125"/>
                <a:ext cx="98107" cy="57150"/>
              </a:xfrm>
              <a:custGeom>
                <a:avLst/>
                <a:gdLst>
                  <a:gd name="connsiteX0" fmla="*/ 83820 w 98107"/>
                  <a:gd name="connsiteY0" fmla="*/ 8572 h 57150"/>
                  <a:gd name="connsiteX1" fmla="*/ 14288 w 98107"/>
                  <a:gd name="connsiteY1" fmla="*/ 8572 h 57150"/>
                  <a:gd name="connsiteX2" fmla="*/ 14288 w 98107"/>
                  <a:gd name="connsiteY2" fmla="*/ 48578 h 57150"/>
                  <a:gd name="connsiteX3" fmla="*/ 83820 w 98107"/>
                  <a:gd name="connsiteY3" fmla="*/ 48578 h 57150"/>
                  <a:gd name="connsiteX4" fmla="*/ 83820 w 98107"/>
                  <a:gd name="connsiteY4" fmla="*/ 857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 h="57150">
                    <a:moveTo>
                      <a:pt x="83820" y="8572"/>
                    </a:moveTo>
                    <a:cubicBezTo>
                      <a:pt x="64770" y="-2857"/>
                      <a:pt x="33338" y="-2857"/>
                      <a:pt x="14288" y="8572"/>
                    </a:cubicBezTo>
                    <a:cubicBezTo>
                      <a:pt x="-4763" y="20003"/>
                      <a:pt x="-4763" y="37147"/>
                      <a:pt x="14288" y="48578"/>
                    </a:cubicBezTo>
                    <a:cubicBezTo>
                      <a:pt x="33338" y="60008"/>
                      <a:pt x="64770" y="60008"/>
                      <a:pt x="83820" y="48578"/>
                    </a:cubicBezTo>
                    <a:cubicBezTo>
                      <a:pt x="102870" y="38100"/>
                      <a:pt x="102870" y="20003"/>
                      <a:pt x="83820" y="8572"/>
                    </a:cubicBezTo>
                    <a:close/>
                  </a:path>
                </a:pathLst>
              </a:custGeom>
              <a:solidFill>
                <a:srgbClr val="000000">
                  <a:alpha val="10000"/>
                </a:srgbClr>
              </a:solidFill>
              <a:ln w="9525" cap="flat">
                <a:noFill/>
                <a:prstDash val="solid"/>
                <a:miter/>
              </a:ln>
            </p:spPr>
            <p:txBody>
              <a:bodyPr rtlCol="0" anchor="ctr"/>
              <a:lstStyle/>
              <a:p>
                <a:endParaRPr lang="en-US"/>
              </a:p>
            </p:txBody>
          </p:sp>
          <p:grpSp>
            <p:nvGrpSpPr>
              <p:cNvPr id="456" name="Graphic 2138">
                <a:extLst>
                  <a:ext uri="{FF2B5EF4-FFF2-40B4-BE49-F238E27FC236}">
                    <a16:creationId xmlns:a16="http://schemas.microsoft.com/office/drawing/2014/main" id="{1354933D-E177-2614-46F6-D799B7F136DD}"/>
                  </a:ext>
                </a:extLst>
              </p:cNvPr>
              <p:cNvGrpSpPr/>
              <p:nvPr/>
            </p:nvGrpSpPr>
            <p:grpSpPr>
              <a:xfrm>
                <a:off x="6015037" y="3236595"/>
                <a:ext cx="98107" cy="66674"/>
                <a:chOff x="6015037" y="3236595"/>
                <a:chExt cx="98107" cy="66682"/>
              </a:xfrm>
            </p:grpSpPr>
            <p:sp>
              <p:nvSpPr>
                <p:cNvPr id="457" name="Freeform: Shape 2107">
                  <a:extLst>
                    <a:ext uri="{FF2B5EF4-FFF2-40B4-BE49-F238E27FC236}">
                      <a16:creationId xmlns:a16="http://schemas.microsoft.com/office/drawing/2014/main" id="{263BE2AA-18E8-E5D1-C8CF-AA8C47CDCCAB}"/>
                    </a:ext>
                  </a:extLst>
                </p:cNvPr>
                <p:cNvSpPr/>
                <p:nvPr/>
              </p:nvSpPr>
              <p:spPr>
                <a:xfrm>
                  <a:off x="6029325" y="3251710"/>
                  <a:ext cx="57990" cy="33469"/>
                </a:xfrm>
                <a:custGeom>
                  <a:avLst/>
                  <a:gdLst>
                    <a:gd name="connsiteX0" fmla="*/ 53340 w 57990"/>
                    <a:gd name="connsiteY0" fmla="*/ 2037 h 33469"/>
                    <a:gd name="connsiteX1" fmla="*/ 53340 w 57990"/>
                    <a:gd name="connsiteY1" fmla="*/ 15372 h 33469"/>
                    <a:gd name="connsiteX2" fmla="*/ 41910 w 57990"/>
                    <a:gd name="connsiteY2" fmla="*/ 18229 h 33469"/>
                    <a:gd name="connsiteX3" fmla="*/ 37148 w 57990"/>
                    <a:gd name="connsiteY3" fmla="*/ 33469 h 33469"/>
                    <a:gd name="connsiteX4" fmla="*/ 0 w 57990"/>
                    <a:gd name="connsiteY4" fmla="*/ 12514 h 33469"/>
                    <a:gd name="connsiteX5" fmla="*/ 25718 w 57990"/>
                    <a:gd name="connsiteY5" fmla="*/ 9657 h 33469"/>
                    <a:gd name="connsiteX6" fmla="*/ 30480 w 57990"/>
                    <a:gd name="connsiteY6" fmla="*/ 2989 h 33469"/>
                    <a:gd name="connsiteX7" fmla="*/ 53340 w 57990"/>
                    <a:gd name="connsiteY7" fmla="*/ 2037 h 3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0" h="33469">
                      <a:moveTo>
                        <a:pt x="53340" y="2037"/>
                      </a:moveTo>
                      <a:cubicBezTo>
                        <a:pt x="59055" y="5847"/>
                        <a:pt x="60007" y="11562"/>
                        <a:pt x="53340" y="15372"/>
                      </a:cubicBezTo>
                      <a:cubicBezTo>
                        <a:pt x="50482" y="17277"/>
                        <a:pt x="45720" y="18229"/>
                        <a:pt x="41910" y="18229"/>
                      </a:cubicBezTo>
                      <a:cubicBezTo>
                        <a:pt x="43815" y="22992"/>
                        <a:pt x="42863" y="27754"/>
                        <a:pt x="37148" y="33469"/>
                      </a:cubicBezTo>
                      <a:lnTo>
                        <a:pt x="0" y="12514"/>
                      </a:lnTo>
                      <a:cubicBezTo>
                        <a:pt x="8573" y="9657"/>
                        <a:pt x="18098" y="8704"/>
                        <a:pt x="25718" y="9657"/>
                      </a:cubicBezTo>
                      <a:cubicBezTo>
                        <a:pt x="25718" y="6799"/>
                        <a:pt x="26670" y="4894"/>
                        <a:pt x="30480" y="2989"/>
                      </a:cubicBezTo>
                      <a:cubicBezTo>
                        <a:pt x="37148" y="-821"/>
                        <a:pt x="47625" y="-821"/>
                        <a:pt x="53340" y="2037"/>
                      </a:cubicBezTo>
                      <a:close/>
                    </a:path>
                  </a:pathLst>
                </a:custGeom>
                <a:solidFill>
                  <a:srgbClr val="F8F9FD"/>
                </a:solidFill>
                <a:ln w="9525" cap="flat">
                  <a:noFill/>
                  <a:prstDash val="solid"/>
                  <a:miter/>
                </a:ln>
              </p:spPr>
              <p:txBody>
                <a:bodyPr rtlCol="0" anchor="ctr"/>
                <a:lstStyle/>
                <a:p>
                  <a:endParaRPr lang="en-US"/>
                </a:p>
              </p:txBody>
            </p:sp>
            <p:sp>
              <p:nvSpPr>
                <p:cNvPr id="458" name="Freeform: Shape 2108">
                  <a:extLst>
                    <a:ext uri="{FF2B5EF4-FFF2-40B4-BE49-F238E27FC236}">
                      <a16:creationId xmlns:a16="http://schemas.microsoft.com/office/drawing/2014/main" id="{BE95FFB6-37F1-FA17-06CB-E64505A0295B}"/>
                    </a:ext>
                  </a:extLst>
                </p:cNvPr>
                <p:cNvSpPr/>
                <p:nvPr/>
              </p:nvSpPr>
              <p:spPr>
                <a:xfrm>
                  <a:off x="6015989" y="3263273"/>
                  <a:ext cx="97155" cy="40004"/>
                </a:xfrm>
                <a:custGeom>
                  <a:avLst/>
                  <a:gdLst>
                    <a:gd name="connsiteX0" fmla="*/ 97155 w 97155"/>
                    <a:gd name="connsiteY0" fmla="*/ 3810 h 40004"/>
                    <a:gd name="connsiteX1" fmla="*/ 97155 w 97155"/>
                    <a:gd name="connsiteY1" fmla="*/ 4763 h 40004"/>
                    <a:gd name="connsiteX2" fmla="*/ 97155 w 97155"/>
                    <a:gd name="connsiteY2" fmla="*/ 5715 h 40004"/>
                    <a:gd name="connsiteX3" fmla="*/ 97155 w 97155"/>
                    <a:gd name="connsiteY3" fmla="*/ 6667 h 40004"/>
                    <a:gd name="connsiteX4" fmla="*/ 96203 w 97155"/>
                    <a:gd name="connsiteY4" fmla="*/ 7620 h 40004"/>
                    <a:gd name="connsiteX5" fmla="*/ 95250 w 97155"/>
                    <a:gd name="connsiteY5" fmla="*/ 9525 h 40004"/>
                    <a:gd name="connsiteX6" fmla="*/ 94298 w 97155"/>
                    <a:gd name="connsiteY6" fmla="*/ 10478 h 40004"/>
                    <a:gd name="connsiteX7" fmla="*/ 93345 w 97155"/>
                    <a:gd name="connsiteY7" fmla="*/ 12382 h 40004"/>
                    <a:gd name="connsiteX8" fmla="*/ 92393 w 97155"/>
                    <a:gd name="connsiteY8" fmla="*/ 13335 h 40004"/>
                    <a:gd name="connsiteX9" fmla="*/ 90488 w 97155"/>
                    <a:gd name="connsiteY9" fmla="*/ 15240 h 40004"/>
                    <a:gd name="connsiteX10" fmla="*/ 89535 w 97155"/>
                    <a:gd name="connsiteY10" fmla="*/ 16192 h 40004"/>
                    <a:gd name="connsiteX11" fmla="*/ 87630 w 97155"/>
                    <a:gd name="connsiteY11" fmla="*/ 17145 h 40004"/>
                    <a:gd name="connsiteX12" fmla="*/ 86678 w 97155"/>
                    <a:gd name="connsiteY12" fmla="*/ 18097 h 40004"/>
                    <a:gd name="connsiteX13" fmla="*/ 84773 w 97155"/>
                    <a:gd name="connsiteY13" fmla="*/ 19050 h 40004"/>
                    <a:gd name="connsiteX14" fmla="*/ 82868 w 97155"/>
                    <a:gd name="connsiteY14" fmla="*/ 20003 h 40004"/>
                    <a:gd name="connsiteX15" fmla="*/ 76200 w 97155"/>
                    <a:gd name="connsiteY15" fmla="*/ 22860 h 40004"/>
                    <a:gd name="connsiteX16" fmla="*/ 74295 w 97155"/>
                    <a:gd name="connsiteY16" fmla="*/ 23813 h 40004"/>
                    <a:gd name="connsiteX17" fmla="*/ 69533 w 97155"/>
                    <a:gd name="connsiteY17" fmla="*/ 24765 h 40004"/>
                    <a:gd name="connsiteX18" fmla="*/ 64770 w 97155"/>
                    <a:gd name="connsiteY18" fmla="*/ 25717 h 40004"/>
                    <a:gd name="connsiteX19" fmla="*/ 59055 w 97155"/>
                    <a:gd name="connsiteY19" fmla="*/ 26670 h 40004"/>
                    <a:gd name="connsiteX20" fmla="*/ 57150 w 97155"/>
                    <a:gd name="connsiteY20" fmla="*/ 26670 h 40004"/>
                    <a:gd name="connsiteX21" fmla="*/ 48578 w 97155"/>
                    <a:gd name="connsiteY21" fmla="*/ 26670 h 40004"/>
                    <a:gd name="connsiteX22" fmla="*/ 47625 w 97155"/>
                    <a:gd name="connsiteY22" fmla="*/ 26670 h 40004"/>
                    <a:gd name="connsiteX23" fmla="*/ 39053 w 97155"/>
                    <a:gd name="connsiteY23" fmla="*/ 26670 h 40004"/>
                    <a:gd name="connsiteX24" fmla="*/ 38100 w 97155"/>
                    <a:gd name="connsiteY24" fmla="*/ 26670 h 40004"/>
                    <a:gd name="connsiteX25" fmla="*/ 30480 w 97155"/>
                    <a:gd name="connsiteY25" fmla="*/ 25717 h 40004"/>
                    <a:gd name="connsiteX26" fmla="*/ 29528 w 97155"/>
                    <a:gd name="connsiteY26" fmla="*/ 25717 h 40004"/>
                    <a:gd name="connsiteX27" fmla="*/ 22860 w 97155"/>
                    <a:gd name="connsiteY27" fmla="*/ 23813 h 40004"/>
                    <a:gd name="connsiteX28" fmla="*/ 21908 w 97155"/>
                    <a:gd name="connsiteY28" fmla="*/ 23813 h 40004"/>
                    <a:gd name="connsiteX29" fmla="*/ 14288 w 97155"/>
                    <a:gd name="connsiteY29" fmla="*/ 20003 h 40004"/>
                    <a:gd name="connsiteX30" fmla="*/ 0 w 97155"/>
                    <a:gd name="connsiteY30" fmla="*/ 0 h 40004"/>
                    <a:gd name="connsiteX31" fmla="*/ 0 w 97155"/>
                    <a:gd name="connsiteY31" fmla="*/ 12382 h 40004"/>
                    <a:gd name="connsiteX32" fmla="*/ 14288 w 97155"/>
                    <a:gd name="connsiteY32" fmla="*/ 32385 h 40004"/>
                    <a:gd name="connsiteX33" fmla="*/ 20955 w 97155"/>
                    <a:gd name="connsiteY33" fmla="*/ 36195 h 40004"/>
                    <a:gd name="connsiteX34" fmla="*/ 20955 w 97155"/>
                    <a:gd name="connsiteY34" fmla="*/ 36195 h 40004"/>
                    <a:gd name="connsiteX35" fmla="*/ 21908 w 97155"/>
                    <a:gd name="connsiteY35" fmla="*/ 36195 h 40004"/>
                    <a:gd name="connsiteX36" fmla="*/ 26670 w 97155"/>
                    <a:gd name="connsiteY36" fmla="*/ 38100 h 40004"/>
                    <a:gd name="connsiteX37" fmla="*/ 29528 w 97155"/>
                    <a:gd name="connsiteY37" fmla="*/ 39053 h 40004"/>
                    <a:gd name="connsiteX38" fmla="*/ 30480 w 97155"/>
                    <a:gd name="connsiteY38" fmla="*/ 39053 h 40004"/>
                    <a:gd name="connsiteX39" fmla="*/ 31433 w 97155"/>
                    <a:gd name="connsiteY39" fmla="*/ 39053 h 40004"/>
                    <a:gd name="connsiteX40" fmla="*/ 36195 w 97155"/>
                    <a:gd name="connsiteY40" fmla="*/ 40005 h 40004"/>
                    <a:gd name="connsiteX41" fmla="*/ 38100 w 97155"/>
                    <a:gd name="connsiteY41" fmla="*/ 40005 h 40004"/>
                    <a:gd name="connsiteX42" fmla="*/ 39053 w 97155"/>
                    <a:gd name="connsiteY42" fmla="*/ 40005 h 40004"/>
                    <a:gd name="connsiteX43" fmla="*/ 40958 w 97155"/>
                    <a:gd name="connsiteY43" fmla="*/ 40005 h 40004"/>
                    <a:gd name="connsiteX44" fmla="*/ 45720 w 97155"/>
                    <a:gd name="connsiteY44" fmla="*/ 40005 h 40004"/>
                    <a:gd name="connsiteX45" fmla="*/ 47625 w 97155"/>
                    <a:gd name="connsiteY45" fmla="*/ 40005 h 40004"/>
                    <a:gd name="connsiteX46" fmla="*/ 48578 w 97155"/>
                    <a:gd name="connsiteY46" fmla="*/ 40005 h 40004"/>
                    <a:gd name="connsiteX47" fmla="*/ 50483 w 97155"/>
                    <a:gd name="connsiteY47" fmla="*/ 40005 h 40004"/>
                    <a:gd name="connsiteX48" fmla="*/ 56198 w 97155"/>
                    <a:gd name="connsiteY48" fmla="*/ 40005 h 40004"/>
                    <a:gd name="connsiteX49" fmla="*/ 57150 w 97155"/>
                    <a:gd name="connsiteY49" fmla="*/ 40005 h 40004"/>
                    <a:gd name="connsiteX50" fmla="*/ 59055 w 97155"/>
                    <a:gd name="connsiteY50" fmla="*/ 40005 h 40004"/>
                    <a:gd name="connsiteX51" fmla="*/ 62865 w 97155"/>
                    <a:gd name="connsiteY51" fmla="*/ 39053 h 40004"/>
                    <a:gd name="connsiteX52" fmla="*/ 64770 w 97155"/>
                    <a:gd name="connsiteY52" fmla="*/ 39053 h 40004"/>
                    <a:gd name="connsiteX53" fmla="*/ 69533 w 97155"/>
                    <a:gd name="connsiteY53" fmla="*/ 38100 h 40004"/>
                    <a:gd name="connsiteX54" fmla="*/ 72390 w 97155"/>
                    <a:gd name="connsiteY54" fmla="*/ 37147 h 40004"/>
                    <a:gd name="connsiteX55" fmla="*/ 74295 w 97155"/>
                    <a:gd name="connsiteY55" fmla="*/ 36195 h 40004"/>
                    <a:gd name="connsiteX56" fmla="*/ 76200 w 97155"/>
                    <a:gd name="connsiteY56" fmla="*/ 35242 h 40004"/>
                    <a:gd name="connsiteX57" fmla="*/ 82868 w 97155"/>
                    <a:gd name="connsiteY57" fmla="*/ 32385 h 40004"/>
                    <a:gd name="connsiteX58" fmla="*/ 83820 w 97155"/>
                    <a:gd name="connsiteY58" fmla="*/ 32385 h 40004"/>
                    <a:gd name="connsiteX59" fmla="*/ 84773 w 97155"/>
                    <a:gd name="connsiteY59" fmla="*/ 31432 h 40004"/>
                    <a:gd name="connsiteX60" fmla="*/ 86678 w 97155"/>
                    <a:gd name="connsiteY60" fmla="*/ 30480 h 40004"/>
                    <a:gd name="connsiteX61" fmla="*/ 87630 w 97155"/>
                    <a:gd name="connsiteY61" fmla="*/ 29528 h 40004"/>
                    <a:gd name="connsiteX62" fmla="*/ 89535 w 97155"/>
                    <a:gd name="connsiteY62" fmla="*/ 28575 h 40004"/>
                    <a:gd name="connsiteX63" fmla="*/ 89535 w 97155"/>
                    <a:gd name="connsiteY63" fmla="*/ 28575 h 40004"/>
                    <a:gd name="connsiteX64" fmla="*/ 90488 w 97155"/>
                    <a:gd name="connsiteY64" fmla="*/ 27622 h 40004"/>
                    <a:gd name="connsiteX65" fmla="*/ 92393 w 97155"/>
                    <a:gd name="connsiteY65" fmla="*/ 25717 h 40004"/>
                    <a:gd name="connsiteX66" fmla="*/ 92393 w 97155"/>
                    <a:gd name="connsiteY66" fmla="*/ 24765 h 40004"/>
                    <a:gd name="connsiteX67" fmla="*/ 92393 w 97155"/>
                    <a:gd name="connsiteY67" fmla="*/ 24765 h 40004"/>
                    <a:gd name="connsiteX68" fmla="*/ 93345 w 97155"/>
                    <a:gd name="connsiteY68" fmla="*/ 22860 h 40004"/>
                    <a:gd name="connsiteX69" fmla="*/ 93345 w 97155"/>
                    <a:gd name="connsiteY69" fmla="*/ 21907 h 40004"/>
                    <a:gd name="connsiteX70" fmla="*/ 93345 w 97155"/>
                    <a:gd name="connsiteY70" fmla="*/ 21907 h 40004"/>
                    <a:gd name="connsiteX71" fmla="*/ 94298 w 97155"/>
                    <a:gd name="connsiteY71" fmla="*/ 20003 h 40004"/>
                    <a:gd name="connsiteX72" fmla="*/ 94298 w 97155"/>
                    <a:gd name="connsiteY72" fmla="*/ 19050 h 40004"/>
                    <a:gd name="connsiteX73" fmla="*/ 94298 w 97155"/>
                    <a:gd name="connsiteY73" fmla="*/ 19050 h 40004"/>
                    <a:gd name="connsiteX74" fmla="*/ 94298 w 97155"/>
                    <a:gd name="connsiteY74" fmla="*/ 17145 h 40004"/>
                    <a:gd name="connsiteX75" fmla="*/ 94298 w 97155"/>
                    <a:gd name="connsiteY75" fmla="*/ 16192 h 40004"/>
                    <a:gd name="connsiteX76" fmla="*/ 94298 w 97155"/>
                    <a:gd name="connsiteY76" fmla="*/ 16192 h 40004"/>
                    <a:gd name="connsiteX77" fmla="*/ 94298 w 97155"/>
                    <a:gd name="connsiteY77" fmla="*/ 15240 h 40004"/>
                    <a:gd name="connsiteX78" fmla="*/ 94298 w 97155"/>
                    <a:gd name="connsiteY78" fmla="*/ 14288 h 40004"/>
                    <a:gd name="connsiteX79" fmla="*/ 94298 w 97155"/>
                    <a:gd name="connsiteY79" fmla="*/ 14288 h 40004"/>
                    <a:gd name="connsiteX80" fmla="*/ 94298 w 97155"/>
                    <a:gd name="connsiteY80" fmla="*/ 1905 h 40004"/>
                    <a:gd name="connsiteX81" fmla="*/ 97155 w 97155"/>
                    <a:gd name="connsiteY81" fmla="*/ 3810 h 4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7155" h="40004">
                      <a:moveTo>
                        <a:pt x="97155" y="3810"/>
                      </a:moveTo>
                      <a:cubicBezTo>
                        <a:pt x="97155" y="4763"/>
                        <a:pt x="97155" y="4763"/>
                        <a:pt x="97155" y="4763"/>
                      </a:cubicBezTo>
                      <a:cubicBezTo>
                        <a:pt x="97155" y="4763"/>
                        <a:pt x="97155" y="5715"/>
                        <a:pt x="97155" y="5715"/>
                      </a:cubicBezTo>
                      <a:cubicBezTo>
                        <a:pt x="97155" y="5715"/>
                        <a:pt x="97155" y="6667"/>
                        <a:pt x="97155" y="6667"/>
                      </a:cubicBezTo>
                      <a:cubicBezTo>
                        <a:pt x="97155" y="6667"/>
                        <a:pt x="97155" y="7620"/>
                        <a:pt x="96203" y="7620"/>
                      </a:cubicBezTo>
                      <a:cubicBezTo>
                        <a:pt x="96203" y="8572"/>
                        <a:pt x="96203" y="8572"/>
                        <a:pt x="95250" y="9525"/>
                      </a:cubicBezTo>
                      <a:cubicBezTo>
                        <a:pt x="95250" y="9525"/>
                        <a:pt x="95250" y="10478"/>
                        <a:pt x="94298" y="10478"/>
                      </a:cubicBezTo>
                      <a:cubicBezTo>
                        <a:pt x="94298" y="11430"/>
                        <a:pt x="93345" y="11430"/>
                        <a:pt x="93345" y="12382"/>
                      </a:cubicBezTo>
                      <a:cubicBezTo>
                        <a:pt x="93345" y="12382"/>
                        <a:pt x="92393" y="13335"/>
                        <a:pt x="92393" y="13335"/>
                      </a:cubicBezTo>
                      <a:cubicBezTo>
                        <a:pt x="91440" y="14288"/>
                        <a:pt x="91440" y="15240"/>
                        <a:pt x="90488" y="15240"/>
                      </a:cubicBezTo>
                      <a:cubicBezTo>
                        <a:pt x="90488" y="15240"/>
                        <a:pt x="89535" y="16192"/>
                        <a:pt x="89535" y="16192"/>
                      </a:cubicBezTo>
                      <a:cubicBezTo>
                        <a:pt x="88583" y="16192"/>
                        <a:pt x="88583" y="17145"/>
                        <a:pt x="87630" y="17145"/>
                      </a:cubicBezTo>
                      <a:cubicBezTo>
                        <a:pt x="87630" y="17145"/>
                        <a:pt x="86678" y="18097"/>
                        <a:pt x="86678" y="18097"/>
                      </a:cubicBezTo>
                      <a:cubicBezTo>
                        <a:pt x="85725" y="18097"/>
                        <a:pt x="85725" y="19050"/>
                        <a:pt x="84773" y="19050"/>
                      </a:cubicBezTo>
                      <a:cubicBezTo>
                        <a:pt x="83820" y="19050"/>
                        <a:pt x="83820" y="20003"/>
                        <a:pt x="82868" y="20003"/>
                      </a:cubicBezTo>
                      <a:cubicBezTo>
                        <a:pt x="80963" y="20955"/>
                        <a:pt x="78105" y="21907"/>
                        <a:pt x="76200" y="22860"/>
                      </a:cubicBezTo>
                      <a:cubicBezTo>
                        <a:pt x="75248" y="22860"/>
                        <a:pt x="75248" y="23813"/>
                        <a:pt x="74295" y="23813"/>
                      </a:cubicBezTo>
                      <a:cubicBezTo>
                        <a:pt x="72390" y="24765"/>
                        <a:pt x="71438" y="24765"/>
                        <a:pt x="69533" y="24765"/>
                      </a:cubicBezTo>
                      <a:cubicBezTo>
                        <a:pt x="67628" y="24765"/>
                        <a:pt x="66675" y="25717"/>
                        <a:pt x="64770" y="25717"/>
                      </a:cubicBezTo>
                      <a:cubicBezTo>
                        <a:pt x="62865" y="25717"/>
                        <a:pt x="60960" y="26670"/>
                        <a:pt x="59055" y="26670"/>
                      </a:cubicBezTo>
                      <a:cubicBezTo>
                        <a:pt x="58103" y="26670"/>
                        <a:pt x="58103" y="26670"/>
                        <a:pt x="57150" y="26670"/>
                      </a:cubicBezTo>
                      <a:cubicBezTo>
                        <a:pt x="54293" y="26670"/>
                        <a:pt x="51435" y="26670"/>
                        <a:pt x="48578" y="26670"/>
                      </a:cubicBezTo>
                      <a:cubicBezTo>
                        <a:pt x="48578" y="26670"/>
                        <a:pt x="47625" y="26670"/>
                        <a:pt x="47625" y="26670"/>
                      </a:cubicBezTo>
                      <a:cubicBezTo>
                        <a:pt x="44768" y="26670"/>
                        <a:pt x="41910" y="26670"/>
                        <a:pt x="39053" y="26670"/>
                      </a:cubicBezTo>
                      <a:cubicBezTo>
                        <a:pt x="39053" y="26670"/>
                        <a:pt x="38100" y="26670"/>
                        <a:pt x="38100" y="26670"/>
                      </a:cubicBezTo>
                      <a:cubicBezTo>
                        <a:pt x="35243" y="26670"/>
                        <a:pt x="32385" y="25717"/>
                        <a:pt x="30480" y="25717"/>
                      </a:cubicBezTo>
                      <a:cubicBezTo>
                        <a:pt x="30480" y="25717"/>
                        <a:pt x="29528" y="25717"/>
                        <a:pt x="29528" y="25717"/>
                      </a:cubicBezTo>
                      <a:cubicBezTo>
                        <a:pt x="27623" y="24765"/>
                        <a:pt x="24765" y="24765"/>
                        <a:pt x="22860" y="23813"/>
                      </a:cubicBezTo>
                      <a:cubicBezTo>
                        <a:pt x="22860" y="23813"/>
                        <a:pt x="21908" y="23813"/>
                        <a:pt x="21908" y="23813"/>
                      </a:cubicBezTo>
                      <a:cubicBezTo>
                        <a:pt x="19050" y="22860"/>
                        <a:pt x="17145" y="21907"/>
                        <a:pt x="14288" y="20003"/>
                      </a:cubicBezTo>
                      <a:cubicBezTo>
                        <a:pt x="4763" y="14288"/>
                        <a:pt x="0" y="6667"/>
                        <a:pt x="0" y="0"/>
                      </a:cubicBezTo>
                      <a:lnTo>
                        <a:pt x="0" y="12382"/>
                      </a:lnTo>
                      <a:cubicBezTo>
                        <a:pt x="0" y="20003"/>
                        <a:pt x="4763" y="26670"/>
                        <a:pt x="14288" y="32385"/>
                      </a:cubicBezTo>
                      <a:cubicBezTo>
                        <a:pt x="16193" y="33338"/>
                        <a:pt x="19050" y="35242"/>
                        <a:pt x="20955" y="36195"/>
                      </a:cubicBezTo>
                      <a:cubicBezTo>
                        <a:pt x="20955" y="36195"/>
                        <a:pt x="20955" y="36195"/>
                        <a:pt x="20955" y="36195"/>
                      </a:cubicBezTo>
                      <a:cubicBezTo>
                        <a:pt x="20955" y="36195"/>
                        <a:pt x="21908" y="36195"/>
                        <a:pt x="21908" y="36195"/>
                      </a:cubicBezTo>
                      <a:cubicBezTo>
                        <a:pt x="23813" y="37147"/>
                        <a:pt x="24765" y="37147"/>
                        <a:pt x="26670" y="38100"/>
                      </a:cubicBezTo>
                      <a:cubicBezTo>
                        <a:pt x="27623" y="38100"/>
                        <a:pt x="28575" y="38100"/>
                        <a:pt x="29528" y="39053"/>
                      </a:cubicBezTo>
                      <a:cubicBezTo>
                        <a:pt x="29528" y="39053"/>
                        <a:pt x="30480" y="39053"/>
                        <a:pt x="30480" y="39053"/>
                      </a:cubicBezTo>
                      <a:cubicBezTo>
                        <a:pt x="30480" y="39053"/>
                        <a:pt x="31433" y="39053"/>
                        <a:pt x="31433" y="39053"/>
                      </a:cubicBezTo>
                      <a:cubicBezTo>
                        <a:pt x="33338" y="39053"/>
                        <a:pt x="34290" y="40005"/>
                        <a:pt x="36195" y="40005"/>
                      </a:cubicBezTo>
                      <a:cubicBezTo>
                        <a:pt x="37148" y="40005"/>
                        <a:pt x="37148" y="40005"/>
                        <a:pt x="38100" y="40005"/>
                      </a:cubicBezTo>
                      <a:cubicBezTo>
                        <a:pt x="38100" y="40005"/>
                        <a:pt x="39053" y="40005"/>
                        <a:pt x="39053" y="40005"/>
                      </a:cubicBezTo>
                      <a:cubicBezTo>
                        <a:pt x="40005" y="40005"/>
                        <a:pt x="40005" y="40005"/>
                        <a:pt x="40958" y="40005"/>
                      </a:cubicBezTo>
                      <a:cubicBezTo>
                        <a:pt x="42863" y="40005"/>
                        <a:pt x="43815" y="40005"/>
                        <a:pt x="45720" y="40005"/>
                      </a:cubicBezTo>
                      <a:cubicBezTo>
                        <a:pt x="46673" y="40005"/>
                        <a:pt x="46673" y="40005"/>
                        <a:pt x="47625" y="40005"/>
                      </a:cubicBezTo>
                      <a:cubicBezTo>
                        <a:pt x="47625" y="40005"/>
                        <a:pt x="48578" y="40005"/>
                        <a:pt x="48578" y="40005"/>
                      </a:cubicBezTo>
                      <a:cubicBezTo>
                        <a:pt x="49530" y="40005"/>
                        <a:pt x="50483" y="40005"/>
                        <a:pt x="50483" y="40005"/>
                      </a:cubicBezTo>
                      <a:cubicBezTo>
                        <a:pt x="52388" y="40005"/>
                        <a:pt x="54293" y="40005"/>
                        <a:pt x="56198" y="40005"/>
                      </a:cubicBezTo>
                      <a:cubicBezTo>
                        <a:pt x="56198" y="40005"/>
                        <a:pt x="56198" y="40005"/>
                        <a:pt x="57150" y="40005"/>
                      </a:cubicBezTo>
                      <a:cubicBezTo>
                        <a:pt x="58103" y="40005"/>
                        <a:pt x="58103" y="40005"/>
                        <a:pt x="59055" y="40005"/>
                      </a:cubicBezTo>
                      <a:cubicBezTo>
                        <a:pt x="60008" y="40005"/>
                        <a:pt x="61913" y="40005"/>
                        <a:pt x="62865" y="39053"/>
                      </a:cubicBezTo>
                      <a:cubicBezTo>
                        <a:pt x="63818" y="39053"/>
                        <a:pt x="63818" y="39053"/>
                        <a:pt x="64770" y="39053"/>
                      </a:cubicBezTo>
                      <a:cubicBezTo>
                        <a:pt x="66675" y="39053"/>
                        <a:pt x="67628" y="38100"/>
                        <a:pt x="69533" y="38100"/>
                      </a:cubicBezTo>
                      <a:cubicBezTo>
                        <a:pt x="70485" y="38100"/>
                        <a:pt x="71438" y="38100"/>
                        <a:pt x="72390" y="37147"/>
                      </a:cubicBezTo>
                      <a:cubicBezTo>
                        <a:pt x="73343" y="37147"/>
                        <a:pt x="73343" y="36195"/>
                        <a:pt x="74295" y="36195"/>
                      </a:cubicBezTo>
                      <a:cubicBezTo>
                        <a:pt x="75248" y="36195"/>
                        <a:pt x="75248" y="35242"/>
                        <a:pt x="76200" y="35242"/>
                      </a:cubicBezTo>
                      <a:cubicBezTo>
                        <a:pt x="79058" y="34290"/>
                        <a:pt x="80963" y="33338"/>
                        <a:pt x="82868" y="32385"/>
                      </a:cubicBezTo>
                      <a:cubicBezTo>
                        <a:pt x="82868" y="32385"/>
                        <a:pt x="82868" y="32385"/>
                        <a:pt x="83820" y="32385"/>
                      </a:cubicBezTo>
                      <a:cubicBezTo>
                        <a:pt x="83820" y="32385"/>
                        <a:pt x="84773" y="31432"/>
                        <a:pt x="84773" y="31432"/>
                      </a:cubicBezTo>
                      <a:cubicBezTo>
                        <a:pt x="85725" y="31432"/>
                        <a:pt x="85725" y="30480"/>
                        <a:pt x="86678" y="30480"/>
                      </a:cubicBezTo>
                      <a:cubicBezTo>
                        <a:pt x="87630" y="30480"/>
                        <a:pt x="87630" y="29528"/>
                        <a:pt x="87630" y="29528"/>
                      </a:cubicBezTo>
                      <a:cubicBezTo>
                        <a:pt x="88583" y="29528"/>
                        <a:pt x="88583" y="28575"/>
                        <a:pt x="89535" y="28575"/>
                      </a:cubicBezTo>
                      <a:cubicBezTo>
                        <a:pt x="89535" y="28575"/>
                        <a:pt x="89535" y="28575"/>
                        <a:pt x="89535" y="28575"/>
                      </a:cubicBezTo>
                      <a:cubicBezTo>
                        <a:pt x="89535" y="28575"/>
                        <a:pt x="89535" y="28575"/>
                        <a:pt x="90488" y="27622"/>
                      </a:cubicBezTo>
                      <a:cubicBezTo>
                        <a:pt x="91440" y="26670"/>
                        <a:pt x="92393" y="25717"/>
                        <a:pt x="92393" y="25717"/>
                      </a:cubicBezTo>
                      <a:cubicBezTo>
                        <a:pt x="92393" y="25717"/>
                        <a:pt x="92393" y="25717"/>
                        <a:pt x="92393" y="24765"/>
                      </a:cubicBezTo>
                      <a:cubicBezTo>
                        <a:pt x="92393" y="24765"/>
                        <a:pt x="92393" y="24765"/>
                        <a:pt x="92393" y="24765"/>
                      </a:cubicBezTo>
                      <a:cubicBezTo>
                        <a:pt x="92393" y="23813"/>
                        <a:pt x="93345" y="23813"/>
                        <a:pt x="93345" y="22860"/>
                      </a:cubicBezTo>
                      <a:cubicBezTo>
                        <a:pt x="93345" y="22860"/>
                        <a:pt x="93345" y="22860"/>
                        <a:pt x="93345" y="21907"/>
                      </a:cubicBezTo>
                      <a:cubicBezTo>
                        <a:pt x="93345" y="21907"/>
                        <a:pt x="93345" y="21907"/>
                        <a:pt x="93345" y="21907"/>
                      </a:cubicBezTo>
                      <a:cubicBezTo>
                        <a:pt x="93345" y="20955"/>
                        <a:pt x="94298" y="20955"/>
                        <a:pt x="94298" y="20003"/>
                      </a:cubicBezTo>
                      <a:cubicBezTo>
                        <a:pt x="94298" y="20003"/>
                        <a:pt x="94298" y="19050"/>
                        <a:pt x="94298" y="19050"/>
                      </a:cubicBezTo>
                      <a:cubicBezTo>
                        <a:pt x="94298" y="19050"/>
                        <a:pt x="94298" y="19050"/>
                        <a:pt x="94298" y="19050"/>
                      </a:cubicBezTo>
                      <a:cubicBezTo>
                        <a:pt x="94298" y="19050"/>
                        <a:pt x="94298" y="18097"/>
                        <a:pt x="94298" y="17145"/>
                      </a:cubicBezTo>
                      <a:cubicBezTo>
                        <a:pt x="94298" y="17145"/>
                        <a:pt x="94298" y="16192"/>
                        <a:pt x="94298" y="16192"/>
                      </a:cubicBezTo>
                      <a:cubicBezTo>
                        <a:pt x="94298" y="16192"/>
                        <a:pt x="94298" y="16192"/>
                        <a:pt x="94298" y="16192"/>
                      </a:cubicBezTo>
                      <a:cubicBezTo>
                        <a:pt x="94298" y="16192"/>
                        <a:pt x="94298" y="15240"/>
                        <a:pt x="94298" y="15240"/>
                      </a:cubicBezTo>
                      <a:cubicBezTo>
                        <a:pt x="94298" y="15240"/>
                        <a:pt x="94298" y="14288"/>
                        <a:pt x="94298" y="14288"/>
                      </a:cubicBezTo>
                      <a:cubicBezTo>
                        <a:pt x="94298" y="14288"/>
                        <a:pt x="94298" y="14288"/>
                        <a:pt x="94298" y="14288"/>
                      </a:cubicBezTo>
                      <a:lnTo>
                        <a:pt x="94298" y="1905"/>
                      </a:lnTo>
                      <a:cubicBezTo>
                        <a:pt x="97155" y="2857"/>
                        <a:pt x="97155" y="2857"/>
                        <a:pt x="97155" y="3810"/>
                      </a:cubicBezTo>
                      <a:close/>
                    </a:path>
                  </a:pathLst>
                </a:custGeom>
                <a:solidFill>
                  <a:srgbClr val="E53399"/>
                </a:solidFill>
                <a:ln w="9525" cap="flat">
                  <a:noFill/>
                  <a:prstDash val="solid"/>
                  <a:miter/>
                </a:ln>
              </p:spPr>
              <p:txBody>
                <a:bodyPr rtlCol="0" anchor="ctr"/>
                <a:lstStyle/>
                <a:p>
                  <a:endParaRPr lang="en-US"/>
                </a:p>
              </p:txBody>
            </p:sp>
            <p:sp>
              <p:nvSpPr>
                <p:cNvPr id="459" name="Freeform: Shape 2109">
                  <a:extLst>
                    <a:ext uri="{FF2B5EF4-FFF2-40B4-BE49-F238E27FC236}">
                      <a16:creationId xmlns:a16="http://schemas.microsoft.com/office/drawing/2014/main" id="{4CCB3EC1-6003-45D9-E73A-7E425EC5A501}"/>
                    </a:ext>
                  </a:extLst>
                </p:cNvPr>
                <p:cNvSpPr/>
                <p:nvPr/>
              </p:nvSpPr>
              <p:spPr>
                <a:xfrm>
                  <a:off x="6015037" y="3236595"/>
                  <a:ext cx="98107" cy="57150"/>
                </a:xfrm>
                <a:custGeom>
                  <a:avLst/>
                  <a:gdLst>
                    <a:gd name="connsiteX0" fmla="*/ 83820 w 98107"/>
                    <a:gd name="connsiteY0" fmla="*/ 8573 h 57150"/>
                    <a:gd name="connsiteX1" fmla="*/ 83820 w 98107"/>
                    <a:gd name="connsiteY1" fmla="*/ 48577 h 57150"/>
                    <a:gd name="connsiteX2" fmla="*/ 14288 w 98107"/>
                    <a:gd name="connsiteY2" fmla="*/ 48577 h 57150"/>
                    <a:gd name="connsiteX3" fmla="*/ 14288 w 98107"/>
                    <a:gd name="connsiteY3" fmla="*/ 8573 h 57150"/>
                    <a:gd name="connsiteX4" fmla="*/ 83820 w 98107"/>
                    <a:gd name="connsiteY4" fmla="*/ 8573 h 57150"/>
                    <a:gd name="connsiteX5" fmla="*/ 15240 w 98107"/>
                    <a:gd name="connsiteY5" fmla="*/ 26670 h 57150"/>
                    <a:gd name="connsiteX6" fmla="*/ 52388 w 98107"/>
                    <a:gd name="connsiteY6" fmla="*/ 47625 h 57150"/>
                    <a:gd name="connsiteX7" fmla="*/ 57150 w 98107"/>
                    <a:gd name="connsiteY7" fmla="*/ 32385 h 57150"/>
                    <a:gd name="connsiteX8" fmla="*/ 68580 w 98107"/>
                    <a:gd name="connsiteY8" fmla="*/ 29527 h 57150"/>
                    <a:gd name="connsiteX9" fmla="*/ 68580 w 98107"/>
                    <a:gd name="connsiteY9" fmla="*/ 16192 h 57150"/>
                    <a:gd name="connsiteX10" fmla="*/ 46673 w 98107"/>
                    <a:gd name="connsiteY10" fmla="*/ 16192 h 57150"/>
                    <a:gd name="connsiteX11" fmla="*/ 41910 w 98107"/>
                    <a:gd name="connsiteY11" fmla="*/ 22860 h 57150"/>
                    <a:gd name="connsiteX12" fmla="*/ 15240 w 98107"/>
                    <a:gd name="connsiteY12" fmla="*/ 26670 h 57150"/>
                    <a:gd name="connsiteX13" fmla="*/ 15240 w 98107"/>
                    <a:gd name="connsiteY13" fmla="*/ 2667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107" h="57150">
                      <a:moveTo>
                        <a:pt x="83820" y="8573"/>
                      </a:moveTo>
                      <a:cubicBezTo>
                        <a:pt x="102870" y="20002"/>
                        <a:pt x="102870" y="37148"/>
                        <a:pt x="83820" y="48577"/>
                      </a:cubicBezTo>
                      <a:cubicBezTo>
                        <a:pt x="64770" y="60008"/>
                        <a:pt x="33338" y="60008"/>
                        <a:pt x="14288" y="48577"/>
                      </a:cubicBezTo>
                      <a:cubicBezTo>
                        <a:pt x="-4763" y="37148"/>
                        <a:pt x="-4763" y="20002"/>
                        <a:pt x="14288" y="8573"/>
                      </a:cubicBezTo>
                      <a:cubicBezTo>
                        <a:pt x="33338" y="-2858"/>
                        <a:pt x="63818" y="-2858"/>
                        <a:pt x="83820" y="8573"/>
                      </a:cubicBezTo>
                      <a:close/>
                      <a:moveTo>
                        <a:pt x="15240" y="26670"/>
                      </a:moveTo>
                      <a:lnTo>
                        <a:pt x="52388" y="47625"/>
                      </a:lnTo>
                      <a:cubicBezTo>
                        <a:pt x="57150" y="42862"/>
                        <a:pt x="59055" y="37148"/>
                        <a:pt x="57150" y="32385"/>
                      </a:cubicBezTo>
                      <a:cubicBezTo>
                        <a:pt x="60960" y="32385"/>
                        <a:pt x="65723" y="31433"/>
                        <a:pt x="68580" y="29527"/>
                      </a:cubicBezTo>
                      <a:cubicBezTo>
                        <a:pt x="74295" y="25717"/>
                        <a:pt x="74295" y="20002"/>
                        <a:pt x="68580" y="16192"/>
                      </a:cubicBezTo>
                      <a:cubicBezTo>
                        <a:pt x="62865" y="12383"/>
                        <a:pt x="52388" y="12383"/>
                        <a:pt x="46673" y="16192"/>
                      </a:cubicBezTo>
                      <a:cubicBezTo>
                        <a:pt x="43815" y="18098"/>
                        <a:pt x="41910" y="20002"/>
                        <a:pt x="41910" y="22860"/>
                      </a:cubicBezTo>
                      <a:cubicBezTo>
                        <a:pt x="33338" y="22860"/>
                        <a:pt x="23813" y="23812"/>
                        <a:pt x="15240" y="26670"/>
                      </a:cubicBezTo>
                      <a:lnTo>
                        <a:pt x="15240" y="26670"/>
                      </a:lnTo>
                      <a:close/>
                    </a:path>
                  </a:pathLst>
                </a:custGeom>
                <a:solidFill>
                  <a:srgbClr val="FF4CAA"/>
                </a:solidFill>
                <a:ln w="9525" cap="flat">
                  <a:noFill/>
                  <a:prstDash val="solid"/>
                  <a:miter/>
                </a:ln>
              </p:spPr>
              <p:txBody>
                <a:bodyPr rtlCol="0" anchor="ctr"/>
                <a:lstStyle/>
                <a:p>
                  <a:endParaRPr lang="en-US"/>
                </a:p>
              </p:txBody>
            </p:sp>
          </p:grpSp>
        </p:grpSp>
        <p:grpSp>
          <p:nvGrpSpPr>
            <p:cNvPr id="417" name="Graphic 2138">
              <a:extLst>
                <a:ext uri="{FF2B5EF4-FFF2-40B4-BE49-F238E27FC236}">
                  <a16:creationId xmlns:a16="http://schemas.microsoft.com/office/drawing/2014/main" id="{79B58F61-E948-B3B5-2BAC-AC9B5AE77298}"/>
                </a:ext>
              </a:extLst>
            </p:cNvPr>
            <p:cNvGrpSpPr/>
            <p:nvPr/>
          </p:nvGrpSpPr>
          <p:grpSpPr>
            <a:xfrm>
              <a:off x="6155113" y="3084954"/>
              <a:ext cx="344746" cy="541575"/>
              <a:chOff x="6155113" y="3084954"/>
              <a:chExt cx="344746" cy="541575"/>
            </a:xfrm>
          </p:grpSpPr>
          <p:grpSp>
            <p:nvGrpSpPr>
              <p:cNvPr id="418" name="Graphic 2138">
                <a:extLst>
                  <a:ext uri="{FF2B5EF4-FFF2-40B4-BE49-F238E27FC236}">
                    <a16:creationId xmlns:a16="http://schemas.microsoft.com/office/drawing/2014/main" id="{8411AB08-3CED-143B-F8D4-D413544974AB}"/>
                  </a:ext>
                </a:extLst>
              </p:cNvPr>
              <p:cNvGrpSpPr/>
              <p:nvPr/>
            </p:nvGrpSpPr>
            <p:grpSpPr>
              <a:xfrm>
                <a:off x="6165203" y="3331844"/>
                <a:ext cx="334656" cy="294684"/>
                <a:chOff x="6165203" y="3331844"/>
                <a:chExt cx="334656" cy="294684"/>
              </a:xfrm>
            </p:grpSpPr>
            <p:sp>
              <p:nvSpPr>
                <p:cNvPr id="446" name="Freeform: Shape 2096">
                  <a:extLst>
                    <a:ext uri="{FF2B5EF4-FFF2-40B4-BE49-F238E27FC236}">
                      <a16:creationId xmlns:a16="http://schemas.microsoft.com/office/drawing/2014/main" id="{4A90E690-D591-3242-F39C-372C84C2266C}"/>
                    </a:ext>
                  </a:extLst>
                </p:cNvPr>
                <p:cNvSpPr/>
                <p:nvPr/>
              </p:nvSpPr>
              <p:spPr>
                <a:xfrm>
                  <a:off x="6304415" y="3533775"/>
                  <a:ext cx="65896" cy="92754"/>
                </a:xfrm>
                <a:custGeom>
                  <a:avLst/>
                  <a:gdLst>
                    <a:gd name="connsiteX0" fmla="*/ 29710 w 65896"/>
                    <a:gd name="connsiteY0" fmla="*/ 34290 h 92754"/>
                    <a:gd name="connsiteX1" fmla="*/ 32567 w 65896"/>
                    <a:gd name="connsiteY1" fmla="*/ 952 h 92754"/>
                    <a:gd name="connsiteX2" fmla="*/ 182 w 65896"/>
                    <a:gd name="connsiteY2" fmla="*/ 0 h 92754"/>
                    <a:gd name="connsiteX3" fmla="*/ 5897 w 65896"/>
                    <a:gd name="connsiteY3" fmla="*/ 20955 h 92754"/>
                    <a:gd name="connsiteX4" fmla="*/ 3040 w 65896"/>
                    <a:gd name="connsiteY4" fmla="*/ 59055 h 92754"/>
                    <a:gd name="connsiteX5" fmla="*/ 10660 w 65896"/>
                    <a:gd name="connsiteY5" fmla="*/ 65723 h 92754"/>
                    <a:gd name="connsiteX6" fmla="*/ 22090 w 65896"/>
                    <a:gd name="connsiteY6" fmla="*/ 78105 h 92754"/>
                    <a:gd name="connsiteX7" fmla="*/ 27805 w 65896"/>
                    <a:gd name="connsiteY7" fmla="*/ 86677 h 92754"/>
                    <a:gd name="connsiteX8" fmla="*/ 64952 w 65896"/>
                    <a:gd name="connsiteY8" fmla="*/ 86677 h 92754"/>
                    <a:gd name="connsiteX9" fmla="*/ 31615 w 65896"/>
                    <a:gd name="connsiteY9" fmla="*/ 35243 h 92754"/>
                    <a:gd name="connsiteX10" fmla="*/ 29710 w 65896"/>
                    <a:gd name="connsiteY10" fmla="*/ 34290 h 9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6" h="92754">
                      <a:moveTo>
                        <a:pt x="29710" y="34290"/>
                      </a:moveTo>
                      <a:cubicBezTo>
                        <a:pt x="29710" y="23813"/>
                        <a:pt x="31615" y="12382"/>
                        <a:pt x="32567" y="952"/>
                      </a:cubicBezTo>
                      <a:lnTo>
                        <a:pt x="182" y="0"/>
                      </a:lnTo>
                      <a:cubicBezTo>
                        <a:pt x="2087" y="6668"/>
                        <a:pt x="3992" y="14288"/>
                        <a:pt x="5897" y="20955"/>
                      </a:cubicBezTo>
                      <a:cubicBezTo>
                        <a:pt x="6850" y="38100"/>
                        <a:pt x="-5533" y="41910"/>
                        <a:pt x="3040" y="59055"/>
                      </a:cubicBezTo>
                      <a:cubicBezTo>
                        <a:pt x="4945" y="62865"/>
                        <a:pt x="9707" y="65723"/>
                        <a:pt x="10660" y="65723"/>
                      </a:cubicBezTo>
                      <a:cubicBezTo>
                        <a:pt x="18280" y="68580"/>
                        <a:pt x="20185" y="73343"/>
                        <a:pt x="22090" y="78105"/>
                      </a:cubicBezTo>
                      <a:cubicBezTo>
                        <a:pt x="23995" y="80963"/>
                        <a:pt x="24947" y="83820"/>
                        <a:pt x="27805" y="86677"/>
                      </a:cubicBezTo>
                      <a:cubicBezTo>
                        <a:pt x="37330" y="95250"/>
                        <a:pt x="60190" y="94298"/>
                        <a:pt x="64952" y="86677"/>
                      </a:cubicBezTo>
                      <a:cubicBezTo>
                        <a:pt x="71620" y="76200"/>
                        <a:pt x="41140" y="54293"/>
                        <a:pt x="31615" y="35243"/>
                      </a:cubicBezTo>
                      <a:cubicBezTo>
                        <a:pt x="30662" y="35243"/>
                        <a:pt x="29710" y="35243"/>
                        <a:pt x="29710" y="34290"/>
                      </a:cubicBezTo>
                      <a:close/>
                    </a:path>
                  </a:pathLst>
                </a:custGeom>
                <a:solidFill>
                  <a:srgbClr val="171716"/>
                </a:solidFill>
                <a:ln w="9525" cap="flat">
                  <a:noFill/>
                  <a:prstDash val="solid"/>
                  <a:miter/>
                </a:ln>
              </p:spPr>
              <p:txBody>
                <a:bodyPr rtlCol="0" anchor="ctr"/>
                <a:lstStyle/>
                <a:p>
                  <a:endParaRPr lang="en-US"/>
                </a:p>
              </p:txBody>
            </p:sp>
            <p:sp>
              <p:nvSpPr>
                <p:cNvPr id="447" name="Freeform: Shape 2097">
                  <a:extLst>
                    <a:ext uri="{FF2B5EF4-FFF2-40B4-BE49-F238E27FC236}">
                      <a16:creationId xmlns:a16="http://schemas.microsoft.com/office/drawing/2014/main" id="{3834D03C-4C43-7FBE-D93F-C3A500C25A00}"/>
                    </a:ext>
                  </a:extLst>
                </p:cNvPr>
                <p:cNvSpPr/>
                <p:nvPr/>
              </p:nvSpPr>
              <p:spPr>
                <a:xfrm>
                  <a:off x="6411277" y="3488055"/>
                  <a:ext cx="88582" cy="61353"/>
                </a:xfrm>
                <a:custGeom>
                  <a:avLst/>
                  <a:gdLst>
                    <a:gd name="connsiteX0" fmla="*/ 12383 w 88582"/>
                    <a:gd name="connsiteY0" fmla="*/ 5715 h 61353"/>
                    <a:gd name="connsiteX1" fmla="*/ 18098 w 88582"/>
                    <a:gd name="connsiteY1" fmla="*/ 0 h 61353"/>
                    <a:gd name="connsiteX2" fmla="*/ 28575 w 88582"/>
                    <a:gd name="connsiteY2" fmla="*/ 11430 h 61353"/>
                    <a:gd name="connsiteX3" fmla="*/ 29527 w 88582"/>
                    <a:gd name="connsiteY3" fmla="*/ 12382 h 61353"/>
                    <a:gd name="connsiteX4" fmla="*/ 88583 w 88582"/>
                    <a:gd name="connsiteY4" fmla="*/ 40957 h 61353"/>
                    <a:gd name="connsiteX5" fmla="*/ 55245 w 88582"/>
                    <a:gd name="connsiteY5" fmla="*/ 60960 h 61353"/>
                    <a:gd name="connsiteX6" fmla="*/ 45720 w 88582"/>
                    <a:gd name="connsiteY6" fmla="*/ 56197 h 61353"/>
                    <a:gd name="connsiteX7" fmla="*/ 28575 w 88582"/>
                    <a:gd name="connsiteY7" fmla="*/ 51435 h 61353"/>
                    <a:gd name="connsiteX8" fmla="*/ 18098 w 88582"/>
                    <a:gd name="connsiteY8" fmla="*/ 49530 h 61353"/>
                    <a:gd name="connsiteX9" fmla="*/ 0 w 88582"/>
                    <a:gd name="connsiteY9" fmla="*/ 13335 h 61353"/>
                    <a:gd name="connsiteX10" fmla="*/ 12383 w 88582"/>
                    <a:gd name="connsiteY10" fmla="*/ 5715 h 6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82" h="61353">
                      <a:moveTo>
                        <a:pt x="12383" y="5715"/>
                      </a:moveTo>
                      <a:cubicBezTo>
                        <a:pt x="14288" y="4763"/>
                        <a:pt x="14288" y="1905"/>
                        <a:pt x="18098" y="0"/>
                      </a:cubicBezTo>
                      <a:cubicBezTo>
                        <a:pt x="20002" y="3810"/>
                        <a:pt x="26670" y="7620"/>
                        <a:pt x="28575" y="11430"/>
                      </a:cubicBezTo>
                      <a:cubicBezTo>
                        <a:pt x="29527" y="11430"/>
                        <a:pt x="29527" y="12382"/>
                        <a:pt x="29527" y="12382"/>
                      </a:cubicBezTo>
                      <a:cubicBezTo>
                        <a:pt x="48577" y="24765"/>
                        <a:pt x="88583" y="27622"/>
                        <a:pt x="88583" y="40957"/>
                      </a:cubicBezTo>
                      <a:cubicBezTo>
                        <a:pt x="88583" y="50482"/>
                        <a:pt x="68580" y="63818"/>
                        <a:pt x="55245" y="60960"/>
                      </a:cubicBezTo>
                      <a:cubicBezTo>
                        <a:pt x="51435" y="60007"/>
                        <a:pt x="48577" y="58102"/>
                        <a:pt x="45720" y="56197"/>
                      </a:cubicBezTo>
                      <a:cubicBezTo>
                        <a:pt x="40958" y="53340"/>
                        <a:pt x="36195" y="50482"/>
                        <a:pt x="28575" y="51435"/>
                      </a:cubicBezTo>
                      <a:cubicBezTo>
                        <a:pt x="26670" y="51435"/>
                        <a:pt x="20955" y="51435"/>
                        <a:pt x="18098" y="49530"/>
                      </a:cubicBezTo>
                      <a:cubicBezTo>
                        <a:pt x="1905" y="38100"/>
                        <a:pt x="9525" y="27622"/>
                        <a:pt x="0" y="13335"/>
                      </a:cubicBezTo>
                      <a:cubicBezTo>
                        <a:pt x="3810" y="11430"/>
                        <a:pt x="7620" y="8572"/>
                        <a:pt x="12383" y="5715"/>
                      </a:cubicBezTo>
                      <a:close/>
                    </a:path>
                  </a:pathLst>
                </a:custGeom>
                <a:solidFill>
                  <a:srgbClr val="171716"/>
                </a:solidFill>
                <a:ln w="9525" cap="flat">
                  <a:noFill/>
                  <a:prstDash val="solid"/>
                  <a:miter/>
                </a:ln>
              </p:spPr>
              <p:txBody>
                <a:bodyPr rtlCol="0" anchor="ctr"/>
                <a:lstStyle/>
                <a:p>
                  <a:endParaRPr lang="en-US"/>
                </a:p>
              </p:txBody>
            </p:sp>
            <p:grpSp>
              <p:nvGrpSpPr>
                <p:cNvPr id="448" name="Graphic 2138">
                  <a:extLst>
                    <a:ext uri="{FF2B5EF4-FFF2-40B4-BE49-F238E27FC236}">
                      <a16:creationId xmlns:a16="http://schemas.microsoft.com/office/drawing/2014/main" id="{430C9C2D-A245-54B9-1672-5D28492191D1}"/>
                    </a:ext>
                  </a:extLst>
                </p:cNvPr>
                <p:cNvGrpSpPr/>
                <p:nvPr/>
              </p:nvGrpSpPr>
              <p:grpSpPr>
                <a:xfrm>
                  <a:off x="6165203" y="3331844"/>
                  <a:ext cx="270839" cy="248963"/>
                  <a:chOff x="6165203" y="3331844"/>
                  <a:chExt cx="270839" cy="248963"/>
                </a:xfrm>
              </p:grpSpPr>
              <p:sp>
                <p:nvSpPr>
                  <p:cNvPr id="449" name="Freeform: Shape 2099">
                    <a:extLst>
                      <a:ext uri="{FF2B5EF4-FFF2-40B4-BE49-F238E27FC236}">
                        <a16:creationId xmlns:a16="http://schemas.microsoft.com/office/drawing/2014/main" id="{30BBB453-41C8-B14C-CBEB-FBF801171862}"/>
                      </a:ext>
                    </a:extLst>
                  </p:cNvPr>
                  <p:cNvSpPr/>
                  <p:nvPr/>
                </p:nvSpPr>
                <p:spPr>
                  <a:xfrm>
                    <a:off x="6217689" y="3332797"/>
                    <a:ext cx="120245" cy="248010"/>
                  </a:xfrm>
                  <a:custGeom>
                    <a:avLst/>
                    <a:gdLst>
                      <a:gd name="connsiteX0" fmla="*/ 119293 w 120245"/>
                      <a:gd name="connsiteY0" fmla="*/ 106680 h 248010"/>
                      <a:gd name="connsiteX1" fmla="*/ 107863 w 120245"/>
                      <a:gd name="connsiteY1" fmla="*/ 45720 h 248010"/>
                      <a:gd name="connsiteX2" fmla="*/ 42140 w 120245"/>
                      <a:gd name="connsiteY2" fmla="*/ 0 h 248010"/>
                      <a:gd name="connsiteX3" fmla="*/ 230 w 120245"/>
                      <a:gd name="connsiteY3" fmla="*/ 28575 h 248010"/>
                      <a:gd name="connsiteX4" fmla="*/ 72620 w 120245"/>
                      <a:gd name="connsiteY4" fmla="*/ 104775 h 248010"/>
                      <a:gd name="connsiteX5" fmla="*/ 74525 w 120245"/>
                      <a:gd name="connsiteY5" fmla="*/ 120015 h 248010"/>
                      <a:gd name="connsiteX6" fmla="*/ 84050 w 120245"/>
                      <a:gd name="connsiteY6" fmla="*/ 237173 h 248010"/>
                      <a:gd name="connsiteX7" fmla="*/ 120245 w 120245"/>
                      <a:gd name="connsiteY7" fmla="*/ 240983 h 248010"/>
                      <a:gd name="connsiteX8" fmla="*/ 119293 w 120245"/>
                      <a:gd name="connsiteY8" fmla="*/ 106680 h 248010"/>
                      <a:gd name="connsiteX9" fmla="*/ 119293 w 120245"/>
                      <a:gd name="connsiteY9" fmla="*/ 106680 h 24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45" h="248010">
                        <a:moveTo>
                          <a:pt x="119293" y="106680"/>
                        </a:moveTo>
                        <a:cubicBezTo>
                          <a:pt x="119293" y="106680"/>
                          <a:pt x="124055" y="76200"/>
                          <a:pt x="107863" y="45720"/>
                        </a:cubicBezTo>
                        <a:cubicBezTo>
                          <a:pt x="95480" y="21908"/>
                          <a:pt x="42140" y="0"/>
                          <a:pt x="42140" y="0"/>
                        </a:cubicBezTo>
                        <a:cubicBezTo>
                          <a:pt x="41188" y="0"/>
                          <a:pt x="-3580" y="20003"/>
                          <a:pt x="230" y="28575"/>
                        </a:cubicBezTo>
                        <a:cubicBezTo>
                          <a:pt x="2135" y="33338"/>
                          <a:pt x="70715" y="101917"/>
                          <a:pt x="72620" y="104775"/>
                        </a:cubicBezTo>
                        <a:cubicBezTo>
                          <a:pt x="75478" y="110490"/>
                          <a:pt x="75478" y="113348"/>
                          <a:pt x="74525" y="120015"/>
                        </a:cubicBezTo>
                        <a:cubicBezTo>
                          <a:pt x="69763" y="144780"/>
                          <a:pt x="75478" y="216217"/>
                          <a:pt x="84050" y="237173"/>
                        </a:cubicBezTo>
                        <a:cubicBezTo>
                          <a:pt x="90718" y="252413"/>
                          <a:pt x="115483" y="249555"/>
                          <a:pt x="120245" y="240983"/>
                        </a:cubicBezTo>
                        <a:cubicBezTo>
                          <a:pt x="120245" y="240030"/>
                          <a:pt x="120245" y="123825"/>
                          <a:pt x="119293" y="106680"/>
                        </a:cubicBezTo>
                        <a:cubicBezTo>
                          <a:pt x="119293" y="106680"/>
                          <a:pt x="120245" y="123825"/>
                          <a:pt x="119293" y="106680"/>
                        </a:cubicBezTo>
                        <a:close/>
                      </a:path>
                    </a:pathLst>
                  </a:custGeom>
                  <a:solidFill>
                    <a:srgbClr val="FE61CA"/>
                  </a:solidFill>
                  <a:ln w="9525" cap="flat">
                    <a:noFill/>
                    <a:prstDash val="solid"/>
                    <a:miter/>
                  </a:ln>
                </p:spPr>
                <p:txBody>
                  <a:bodyPr rtlCol="0" anchor="ctr"/>
                  <a:lstStyle/>
                  <a:p>
                    <a:endParaRPr lang="en-US"/>
                  </a:p>
                </p:txBody>
              </p:sp>
              <p:sp>
                <p:nvSpPr>
                  <p:cNvPr id="450" name="Freeform: Shape 2100">
                    <a:extLst>
                      <a:ext uri="{FF2B5EF4-FFF2-40B4-BE49-F238E27FC236}">
                        <a16:creationId xmlns:a16="http://schemas.microsoft.com/office/drawing/2014/main" id="{1141A921-60B0-2C9F-29D2-6035EBF1F133}"/>
                      </a:ext>
                    </a:extLst>
                  </p:cNvPr>
                  <p:cNvSpPr/>
                  <p:nvPr/>
                </p:nvSpPr>
                <p:spPr>
                  <a:xfrm>
                    <a:off x="6341745" y="3440430"/>
                    <a:ext cx="9525" cy="6922"/>
                  </a:xfrm>
                  <a:custGeom>
                    <a:avLst/>
                    <a:gdLst>
                      <a:gd name="connsiteX0" fmla="*/ 0 w 9525"/>
                      <a:gd name="connsiteY0" fmla="*/ 952 h 6922"/>
                      <a:gd name="connsiteX1" fmla="*/ 0 w 9525"/>
                      <a:gd name="connsiteY1" fmla="*/ 0 h 6922"/>
                      <a:gd name="connsiteX2" fmla="*/ 0 w 9525"/>
                      <a:gd name="connsiteY2" fmla="*/ 952 h 6922"/>
                    </a:gdLst>
                    <a:ahLst/>
                    <a:cxnLst>
                      <a:cxn ang="0">
                        <a:pos x="connsiteX0" y="connsiteY0"/>
                      </a:cxn>
                      <a:cxn ang="0">
                        <a:pos x="connsiteX1" y="connsiteY1"/>
                      </a:cxn>
                      <a:cxn ang="0">
                        <a:pos x="connsiteX2" y="connsiteY2"/>
                      </a:cxn>
                    </a:cxnLst>
                    <a:rect l="l" t="t" r="r" b="b"/>
                    <a:pathLst>
                      <a:path w="9525" h="6922">
                        <a:moveTo>
                          <a:pt x="0" y="952"/>
                        </a:moveTo>
                        <a:cubicBezTo>
                          <a:pt x="0" y="952"/>
                          <a:pt x="0" y="0"/>
                          <a:pt x="0" y="0"/>
                        </a:cubicBezTo>
                        <a:cubicBezTo>
                          <a:pt x="0" y="13335"/>
                          <a:pt x="0" y="3810"/>
                          <a:pt x="0" y="952"/>
                        </a:cubicBezTo>
                        <a:close/>
                      </a:path>
                    </a:pathLst>
                  </a:custGeom>
                  <a:solidFill>
                    <a:srgbClr val="123F5D">
                      <a:alpha val="30000"/>
                    </a:srgbClr>
                  </a:solidFill>
                  <a:ln w="9525" cap="flat">
                    <a:noFill/>
                    <a:prstDash val="solid"/>
                    <a:miter/>
                  </a:ln>
                </p:spPr>
                <p:txBody>
                  <a:bodyPr rtlCol="0" anchor="ctr"/>
                  <a:lstStyle/>
                  <a:p>
                    <a:endParaRPr lang="en-US"/>
                  </a:p>
                </p:txBody>
              </p:sp>
              <p:sp>
                <p:nvSpPr>
                  <p:cNvPr id="451" name="Freeform: Shape 2101">
                    <a:extLst>
                      <a:ext uri="{FF2B5EF4-FFF2-40B4-BE49-F238E27FC236}">
                        <a16:creationId xmlns:a16="http://schemas.microsoft.com/office/drawing/2014/main" id="{0EECB214-EC82-0119-EAA3-5D192A3491DF}"/>
                      </a:ext>
                    </a:extLst>
                  </p:cNvPr>
                  <p:cNvSpPr/>
                  <p:nvPr/>
                </p:nvSpPr>
                <p:spPr>
                  <a:xfrm>
                    <a:off x="6341745" y="3440430"/>
                    <a:ext cx="9525" cy="952"/>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cubicBezTo>
                          <a:pt x="0" y="0"/>
                          <a:pt x="0" y="0"/>
                          <a:pt x="0" y="0"/>
                        </a:cubicBezTo>
                        <a:cubicBezTo>
                          <a:pt x="0" y="0"/>
                          <a:pt x="0" y="0"/>
                          <a:pt x="0" y="952"/>
                        </a:cubicBezTo>
                        <a:close/>
                      </a:path>
                    </a:pathLst>
                  </a:custGeom>
                  <a:solidFill>
                    <a:srgbClr val="123F5D">
                      <a:alpha val="30000"/>
                    </a:srgbClr>
                  </a:solidFill>
                  <a:ln w="9525" cap="flat">
                    <a:noFill/>
                    <a:prstDash val="solid"/>
                    <a:miter/>
                  </a:ln>
                </p:spPr>
                <p:txBody>
                  <a:bodyPr rtlCol="0" anchor="ctr"/>
                  <a:lstStyle/>
                  <a:p>
                    <a:endParaRPr lang="en-US"/>
                  </a:p>
                </p:txBody>
              </p:sp>
              <p:sp>
                <p:nvSpPr>
                  <p:cNvPr id="452" name="Freeform: Shape 2102">
                    <a:extLst>
                      <a:ext uri="{FF2B5EF4-FFF2-40B4-BE49-F238E27FC236}">
                        <a16:creationId xmlns:a16="http://schemas.microsoft.com/office/drawing/2014/main" id="{DAC2E53A-92CC-EACC-7538-AEF031ACC7DE}"/>
                      </a:ext>
                    </a:extLst>
                  </p:cNvPr>
                  <p:cNvSpPr/>
                  <p:nvPr/>
                </p:nvSpPr>
                <p:spPr>
                  <a:xfrm>
                    <a:off x="6216818" y="3331844"/>
                    <a:ext cx="121116" cy="247650"/>
                  </a:xfrm>
                  <a:custGeom>
                    <a:avLst/>
                    <a:gdLst>
                      <a:gd name="connsiteX0" fmla="*/ 37297 w 121116"/>
                      <a:gd name="connsiteY0" fmla="*/ 0 h 247650"/>
                      <a:gd name="connsiteX1" fmla="*/ 108734 w 121116"/>
                      <a:gd name="connsiteY1" fmla="*/ 47625 h 247650"/>
                      <a:gd name="connsiteX2" fmla="*/ 117307 w 121116"/>
                      <a:gd name="connsiteY2" fmla="*/ 100965 h 247650"/>
                      <a:gd name="connsiteX3" fmla="*/ 117307 w 121116"/>
                      <a:gd name="connsiteY3" fmla="*/ 100965 h 247650"/>
                      <a:gd name="connsiteX4" fmla="*/ 121117 w 121116"/>
                      <a:gd name="connsiteY4" fmla="*/ 140018 h 247650"/>
                      <a:gd name="connsiteX5" fmla="*/ 80159 w 121116"/>
                      <a:gd name="connsiteY5" fmla="*/ 100013 h 247650"/>
                      <a:gd name="connsiteX6" fmla="*/ 86827 w 121116"/>
                      <a:gd name="connsiteY6" fmla="*/ 221933 h 247650"/>
                      <a:gd name="connsiteX7" fmla="*/ 95399 w 121116"/>
                      <a:gd name="connsiteY7" fmla="*/ 247650 h 247650"/>
                      <a:gd name="connsiteX8" fmla="*/ 83969 w 121116"/>
                      <a:gd name="connsiteY8" fmla="*/ 239078 h 247650"/>
                      <a:gd name="connsiteX9" fmla="*/ 74444 w 121116"/>
                      <a:gd name="connsiteY9" fmla="*/ 121920 h 247650"/>
                      <a:gd name="connsiteX10" fmla="*/ 72539 w 121116"/>
                      <a:gd name="connsiteY10" fmla="*/ 106680 h 247650"/>
                      <a:gd name="connsiteX11" fmla="*/ 149 w 121116"/>
                      <a:gd name="connsiteY11" fmla="*/ 30480 h 247650"/>
                      <a:gd name="connsiteX12" fmla="*/ 37297 w 121116"/>
                      <a:gd name="connsiteY12"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116" h="247650">
                        <a:moveTo>
                          <a:pt x="37297" y="0"/>
                        </a:moveTo>
                        <a:cubicBezTo>
                          <a:pt x="37297" y="0"/>
                          <a:pt x="96352" y="23813"/>
                          <a:pt x="108734" y="47625"/>
                        </a:cubicBezTo>
                        <a:cubicBezTo>
                          <a:pt x="124927" y="78105"/>
                          <a:pt x="117307" y="100965"/>
                          <a:pt x="117307" y="100965"/>
                        </a:cubicBezTo>
                        <a:cubicBezTo>
                          <a:pt x="117307" y="100965"/>
                          <a:pt x="110639" y="92393"/>
                          <a:pt x="117307" y="100965"/>
                        </a:cubicBezTo>
                        <a:cubicBezTo>
                          <a:pt x="120164" y="104775"/>
                          <a:pt x="120164" y="125730"/>
                          <a:pt x="121117" y="140018"/>
                        </a:cubicBezTo>
                        <a:cubicBezTo>
                          <a:pt x="104924" y="126682"/>
                          <a:pt x="103972" y="85725"/>
                          <a:pt x="80159" y="100013"/>
                        </a:cubicBezTo>
                        <a:cubicBezTo>
                          <a:pt x="76349" y="100965"/>
                          <a:pt x="79207" y="188595"/>
                          <a:pt x="86827" y="221933"/>
                        </a:cubicBezTo>
                        <a:cubicBezTo>
                          <a:pt x="88732" y="228600"/>
                          <a:pt x="92542" y="241935"/>
                          <a:pt x="95399" y="247650"/>
                        </a:cubicBezTo>
                        <a:cubicBezTo>
                          <a:pt x="91589" y="247650"/>
                          <a:pt x="87779" y="245745"/>
                          <a:pt x="83969" y="239078"/>
                        </a:cubicBezTo>
                        <a:cubicBezTo>
                          <a:pt x="79207" y="221933"/>
                          <a:pt x="66824" y="162878"/>
                          <a:pt x="74444" y="121920"/>
                        </a:cubicBezTo>
                        <a:cubicBezTo>
                          <a:pt x="75397" y="115253"/>
                          <a:pt x="75397" y="112395"/>
                          <a:pt x="72539" y="106680"/>
                        </a:cubicBezTo>
                        <a:cubicBezTo>
                          <a:pt x="71587" y="103823"/>
                          <a:pt x="2054" y="35243"/>
                          <a:pt x="149" y="30480"/>
                        </a:cubicBezTo>
                        <a:cubicBezTo>
                          <a:pt x="-2708" y="21908"/>
                          <a:pt x="36344" y="0"/>
                          <a:pt x="37297" y="0"/>
                        </a:cubicBezTo>
                        <a:close/>
                      </a:path>
                    </a:pathLst>
                  </a:custGeom>
                  <a:solidFill>
                    <a:srgbClr val="123F5D">
                      <a:alpha val="30000"/>
                    </a:srgbClr>
                  </a:solidFill>
                  <a:ln w="9525" cap="flat">
                    <a:noFill/>
                    <a:prstDash val="solid"/>
                    <a:miter/>
                  </a:ln>
                </p:spPr>
                <p:txBody>
                  <a:bodyPr rtlCol="0" anchor="ctr"/>
                  <a:lstStyle/>
                  <a:p>
                    <a:endParaRPr lang="en-US"/>
                  </a:p>
                </p:txBody>
              </p:sp>
              <p:sp>
                <p:nvSpPr>
                  <p:cNvPr id="453" name="Freeform: Shape 2103">
                    <a:extLst>
                      <a:ext uri="{FF2B5EF4-FFF2-40B4-BE49-F238E27FC236}">
                        <a16:creationId xmlns:a16="http://schemas.microsoft.com/office/drawing/2014/main" id="{D60CE0EC-FA21-E239-BBE9-F197898D635E}"/>
                      </a:ext>
                    </a:extLst>
                  </p:cNvPr>
                  <p:cNvSpPr/>
                  <p:nvPr/>
                </p:nvSpPr>
                <p:spPr>
                  <a:xfrm>
                    <a:off x="6165253" y="3346132"/>
                    <a:ext cx="270789" cy="169544"/>
                  </a:xfrm>
                  <a:custGeom>
                    <a:avLst/>
                    <a:gdLst>
                      <a:gd name="connsiteX0" fmla="*/ 66954 w 270789"/>
                      <a:gd name="connsiteY0" fmla="*/ 78105 h 169544"/>
                      <a:gd name="connsiteX1" fmla="*/ 151727 w 270789"/>
                      <a:gd name="connsiteY1" fmla="*/ 67628 h 169544"/>
                      <a:gd name="connsiteX2" fmla="*/ 247929 w 270789"/>
                      <a:gd name="connsiteY2" fmla="*/ 169545 h 169544"/>
                      <a:gd name="connsiteX3" fmla="*/ 270789 w 270789"/>
                      <a:gd name="connsiteY3" fmla="*/ 148590 h 169544"/>
                      <a:gd name="connsiteX4" fmla="*/ 171729 w 270789"/>
                      <a:gd name="connsiteY4" fmla="*/ 22860 h 169544"/>
                      <a:gd name="connsiteX5" fmla="*/ 44094 w 270789"/>
                      <a:gd name="connsiteY5" fmla="*/ 5715 h 169544"/>
                      <a:gd name="connsiteX6" fmla="*/ 14567 w 270789"/>
                      <a:gd name="connsiteY6" fmla="*/ 0 h 169544"/>
                      <a:gd name="connsiteX7" fmla="*/ 66954 w 270789"/>
                      <a:gd name="connsiteY7" fmla="*/ 78105 h 1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89" h="169544">
                        <a:moveTo>
                          <a:pt x="66954" y="78105"/>
                        </a:moveTo>
                        <a:cubicBezTo>
                          <a:pt x="111722" y="75248"/>
                          <a:pt x="151727" y="67628"/>
                          <a:pt x="151727" y="67628"/>
                        </a:cubicBezTo>
                        <a:cubicBezTo>
                          <a:pt x="166967" y="118110"/>
                          <a:pt x="239357" y="162878"/>
                          <a:pt x="247929" y="169545"/>
                        </a:cubicBezTo>
                        <a:cubicBezTo>
                          <a:pt x="252692" y="168593"/>
                          <a:pt x="266027" y="155258"/>
                          <a:pt x="270789" y="148590"/>
                        </a:cubicBezTo>
                        <a:cubicBezTo>
                          <a:pt x="256502" y="125730"/>
                          <a:pt x="192684" y="37148"/>
                          <a:pt x="171729" y="22860"/>
                        </a:cubicBezTo>
                        <a:cubicBezTo>
                          <a:pt x="158394" y="14288"/>
                          <a:pt x="44094" y="11430"/>
                          <a:pt x="44094" y="5715"/>
                        </a:cubicBezTo>
                        <a:cubicBezTo>
                          <a:pt x="44094" y="3810"/>
                          <a:pt x="16472" y="0"/>
                          <a:pt x="14567" y="0"/>
                        </a:cubicBezTo>
                        <a:cubicBezTo>
                          <a:pt x="-8293" y="0"/>
                          <a:pt x="-13056" y="83820"/>
                          <a:pt x="66954" y="78105"/>
                        </a:cubicBezTo>
                        <a:close/>
                      </a:path>
                    </a:pathLst>
                  </a:custGeom>
                  <a:solidFill>
                    <a:srgbClr val="FF61CB"/>
                  </a:solidFill>
                  <a:ln w="9525" cap="flat">
                    <a:noFill/>
                    <a:prstDash val="solid"/>
                    <a:miter/>
                  </a:ln>
                </p:spPr>
                <p:txBody>
                  <a:bodyPr rtlCol="0" anchor="ctr"/>
                  <a:lstStyle/>
                  <a:p>
                    <a:endParaRPr lang="en-US"/>
                  </a:p>
                </p:txBody>
              </p:sp>
              <p:sp>
                <p:nvSpPr>
                  <p:cNvPr id="454" name="Freeform: Shape 2104">
                    <a:extLst>
                      <a:ext uri="{FF2B5EF4-FFF2-40B4-BE49-F238E27FC236}">
                        <a16:creationId xmlns:a16="http://schemas.microsoft.com/office/drawing/2014/main" id="{A5E86F7F-5F6F-049F-ECD5-931BB4CACBAA}"/>
                      </a:ext>
                    </a:extLst>
                  </p:cNvPr>
                  <p:cNvSpPr/>
                  <p:nvPr/>
                </p:nvSpPr>
                <p:spPr>
                  <a:xfrm>
                    <a:off x="6165203" y="3346132"/>
                    <a:ext cx="254646" cy="168592"/>
                  </a:xfrm>
                  <a:custGeom>
                    <a:avLst/>
                    <a:gdLst>
                      <a:gd name="connsiteX0" fmla="*/ 14617 w 254646"/>
                      <a:gd name="connsiteY0" fmla="*/ 0 h 168592"/>
                      <a:gd name="connsiteX1" fmla="*/ 44144 w 254646"/>
                      <a:gd name="connsiteY1" fmla="*/ 5715 h 168592"/>
                      <a:gd name="connsiteX2" fmla="*/ 87007 w 254646"/>
                      <a:gd name="connsiteY2" fmla="*/ 9525 h 168592"/>
                      <a:gd name="connsiteX3" fmla="*/ 82244 w 254646"/>
                      <a:gd name="connsiteY3" fmla="*/ 16193 h 168592"/>
                      <a:gd name="connsiteX4" fmla="*/ 14617 w 254646"/>
                      <a:gd name="connsiteY4" fmla="*/ 37148 h 168592"/>
                      <a:gd name="connsiteX5" fmla="*/ 31762 w 254646"/>
                      <a:gd name="connsiteY5" fmla="*/ 62865 h 168592"/>
                      <a:gd name="connsiteX6" fmla="*/ 153682 w 254646"/>
                      <a:gd name="connsiteY6" fmla="*/ 49530 h 168592"/>
                      <a:gd name="connsiteX7" fmla="*/ 254647 w 254646"/>
                      <a:gd name="connsiteY7" fmla="*/ 164783 h 168592"/>
                      <a:gd name="connsiteX8" fmla="*/ 247027 w 254646"/>
                      <a:gd name="connsiteY8" fmla="*/ 168593 h 168592"/>
                      <a:gd name="connsiteX9" fmla="*/ 150824 w 254646"/>
                      <a:gd name="connsiteY9" fmla="*/ 66675 h 168592"/>
                      <a:gd name="connsiteX10" fmla="*/ 66052 w 254646"/>
                      <a:gd name="connsiteY10" fmla="*/ 77153 h 168592"/>
                      <a:gd name="connsiteX11" fmla="*/ 14617 w 254646"/>
                      <a:gd name="connsiteY11" fmla="*/ 0 h 16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646" h="168592">
                        <a:moveTo>
                          <a:pt x="14617" y="0"/>
                        </a:moveTo>
                        <a:cubicBezTo>
                          <a:pt x="16522" y="0"/>
                          <a:pt x="44144" y="2858"/>
                          <a:pt x="44144" y="5715"/>
                        </a:cubicBezTo>
                        <a:cubicBezTo>
                          <a:pt x="44144" y="7620"/>
                          <a:pt x="63194" y="8573"/>
                          <a:pt x="87007" y="9525"/>
                        </a:cubicBezTo>
                        <a:cubicBezTo>
                          <a:pt x="86054" y="11430"/>
                          <a:pt x="84149" y="14288"/>
                          <a:pt x="82244" y="16193"/>
                        </a:cubicBezTo>
                        <a:cubicBezTo>
                          <a:pt x="66052" y="34290"/>
                          <a:pt x="27952" y="18098"/>
                          <a:pt x="14617" y="37148"/>
                        </a:cubicBezTo>
                        <a:cubicBezTo>
                          <a:pt x="6044" y="49530"/>
                          <a:pt x="23189" y="60007"/>
                          <a:pt x="31762" y="62865"/>
                        </a:cubicBezTo>
                        <a:cubicBezTo>
                          <a:pt x="70814" y="75248"/>
                          <a:pt x="124154" y="75248"/>
                          <a:pt x="153682" y="49530"/>
                        </a:cubicBezTo>
                        <a:cubicBezTo>
                          <a:pt x="167017" y="100965"/>
                          <a:pt x="210832" y="136208"/>
                          <a:pt x="254647" y="164783"/>
                        </a:cubicBezTo>
                        <a:cubicBezTo>
                          <a:pt x="251789" y="166688"/>
                          <a:pt x="248932" y="167640"/>
                          <a:pt x="247027" y="168593"/>
                        </a:cubicBezTo>
                        <a:cubicBezTo>
                          <a:pt x="238454" y="161925"/>
                          <a:pt x="166064" y="117157"/>
                          <a:pt x="150824" y="66675"/>
                        </a:cubicBezTo>
                        <a:cubicBezTo>
                          <a:pt x="150824" y="66675"/>
                          <a:pt x="110819" y="73343"/>
                          <a:pt x="66052" y="77153"/>
                        </a:cubicBezTo>
                        <a:cubicBezTo>
                          <a:pt x="-13006" y="83820"/>
                          <a:pt x="-8243" y="0"/>
                          <a:pt x="14617" y="0"/>
                        </a:cubicBezTo>
                        <a:close/>
                      </a:path>
                    </a:pathLst>
                  </a:custGeom>
                  <a:solidFill>
                    <a:srgbClr val="1A4B6C">
                      <a:alpha val="20000"/>
                    </a:srgbClr>
                  </a:solidFill>
                  <a:ln w="9525" cap="flat">
                    <a:noFill/>
                    <a:prstDash val="solid"/>
                    <a:miter/>
                  </a:ln>
                </p:spPr>
                <p:txBody>
                  <a:bodyPr rtlCol="0" anchor="ctr"/>
                  <a:lstStyle/>
                  <a:p>
                    <a:endParaRPr lang="en-US"/>
                  </a:p>
                </p:txBody>
              </p:sp>
            </p:grpSp>
          </p:grpSp>
          <p:grpSp>
            <p:nvGrpSpPr>
              <p:cNvPr id="419" name="Graphic 2138">
                <a:extLst>
                  <a:ext uri="{FF2B5EF4-FFF2-40B4-BE49-F238E27FC236}">
                    <a16:creationId xmlns:a16="http://schemas.microsoft.com/office/drawing/2014/main" id="{0070396E-4FDE-4EC8-4565-86BCBFD1FC77}"/>
                  </a:ext>
                </a:extLst>
              </p:cNvPr>
              <p:cNvGrpSpPr/>
              <p:nvPr/>
            </p:nvGrpSpPr>
            <p:grpSpPr>
              <a:xfrm>
                <a:off x="6251257" y="3296602"/>
                <a:ext cx="167639" cy="113347"/>
                <a:chOff x="6251257" y="3296602"/>
                <a:chExt cx="167639" cy="113347"/>
              </a:xfrm>
            </p:grpSpPr>
            <p:grpSp>
              <p:nvGrpSpPr>
                <p:cNvPr id="437" name="Graphic 2138">
                  <a:extLst>
                    <a:ext uri="{FF2B5EF4-FFF2-40B4-BE49-F238E27FC236}">
                      <a16:creationId xmlns:a16="http://schemas.microsoft.com/office/drawing/2014/main" id="{128CC7AB-5EFE-FCBD-7DA1-BF86DCF3FF8E}"/>
                    </a:ext>
                  </a:extLst>
                </p:cNvPr>
                <p:cNvGrpSpPr/>
                <p:nvPr/>
              </p:nvGrpSpPr>
              <p:grpSpPr>
                <a:xfrm>
                  <a:off x="6251257" y="3326130"/>
                  <a:ext cx="147637" cy="83819"/>
                  <a:chOff x="6251257" y="3326130"/>
                  <a:chExt cx="147637" cy="83819"/>
                </a:xfrm>
              </p:grpSpPr>
              <p:sp>
                <p:nvSpPr>
                  <p:cNvPr id="443" name="Freeform: Shape 2093">
                    <a:extLst>
                      <a:ext uri="{FF2B5EF4-FFF2-40B4-BE49-F238E27FC236}">
                        <a16:creationId xmlns:a16="http://schemas.microsoft.com/office/drawing/2014/main" id="{489B37A3-A2E2-EB35-517F-EB7D11808EA5}"/>
                      </a:ext>
                    </a:extLst>
                  </p:cNvPr>
                  <p:cNvSpPr/>
                  <p:nvPr/>
                </p:nvSpPr>
                <p:spPr>
                  <a:xfrm>
                    <a:off x="6251257" y="3369944"/>
                    <a:ext cx="52387" cy="40005"/>
                  </a:xfrm>
                  <a:custGeom>
                    <a:avLst/>
                    <a:gdLst>
                      <a:gd name="connsiteX0" fmla="*/ 952 w 52387"/>
                      <a:gd name="connsiteY0" fmla="*/ 0 h 40005"/>
                      <a:gd name="connsiteX1" fmla="*/ 0 w 52387"/>
                      <a:gd name="connsiteY1" fmla="*/ 3810 h 40005"/>
                      <a:gd name="connsiteX2" fmla="*/ 51435 w 52387"/>
                      <a:gd name="connsiteY2" fmla="*/ 40005 h 40005"/>
                      <a:gd name="connsiteX3" fmla="*/ 52388 w 52387"/>
                      <a:gd name="connsiteY3" fmla="*/ 36195 h 40005"/>
                    </a:gdLst>
                    <a:ahLst/>
                    <a:cxnLst>
                      <a:cxn ang="0">
                        <a:pos x="connsiteX0" y="connsiteY0"/>
                      </a:cxn>
                      <a:cxn ang="0">
                        <a:pos x="connsiteX1" y="connsiteY1"/>
                      </a:cxn>
                      <a:cxn ang="0">
                        <a:pos x="connsiteX2" y="connsiteY2"/>
                      </a:cxn>
                      <a:cxn ang="0">
                        <a:pos x="connsiteX3" y="connsiteY3"/>
                      </a:cxn>
                    </a:cxnLst>
                    <a:rect l="l" t="t" r="r" b="b"/>
                    <a:pathLst>
                      <a:path w="52387" h="40005">
                        <a:moveTo>
                          <a:pt x="952" y="0"/>
                        </a:moveTo>
                        <a:lnTo>
                          <a:pt x="0" y="3810"/>
                        </a:lnTo>
                        <a:lnTo>
                          <a:pt x="51435" y="40005"/>
                        </a:lnTo>
                        <a:lnTo>
                          <a:pt x="52388" y="36195"/>
                        </a:lnTo>
                        <a:close/>
                      </a:path>
                    </a:pathLst>
                  </a:custGeom>
                  <a:solidFill>
                    <a:srgbClr val="B4B9BC"/>
                  </a:solidFill>
                  <a:ln w="9525" cap="flat">
                    <a:noFill/>
                    <a:prstDash val="solid"/>
                    <a:miter/>
                  </a:ln>
                </p:spPr>
                <p:txBody>
                  <a:bodyPr rtlCol="0" anchor="ctr"/>
                  <a:lstStyle/>
                  <a:p>
                    <a:endParaRPr lang="en-US"/>
                  </a:p>
                </p:txBody>
              </p:sp>
              <p:sp>
                <p:nvSpPr>
                  <p:cNvPr id="444" name="Freeform: Shape 2094">
                    <a:extLst>
                      <a:ext uri="{FF2B5EF4-FFF2-40B4-BE49-F238E27FC236}">
                        <a16:creationId xmlns:a16="http://schemas.microsoft.com/office/drawing/2014/main" id="{5316A117-B613-C44C-2B66-19047A722900}"/>
                      </a:ext>
                    </a:extLst>
                  </p:cNvPr>
                  <p:cNvSpPr/>
                  <p:nvPr/>
                </p:nvSpPr>
                <p:spPr>
                  <a:xfrm>
                    <a:off x="6302692" y="3362325"/>
                    <a:ext cx="96202" cy="47625"/>
                  </a:xfrm>
                  <a:custGeom>
                    <a:avLst/>
                    <a:gdLst>
                      <a:gd name="connsiteX0" fmla="*/ 953 w 96202"/>
                      <a:gd name="connsiteY0" fmla="*/ 43815 h 47625"/>
                      <a:gd name="connsiteX1" fmla="*/ 0 w 96202"/>
                      <a:gd name="connsiteY1" fmla="*/ 47625 h 47625"/>
                      <a:gd name="connsiteX2" fmla="*/ 96203 w 96202"/>
                      <a:gd name="connsiteY2" fmla="*/ 3810 h 47625"/>
                      <a:gd name="connsiteX3" fmla="*/ 96203 w 96202"/>
                      <a:gd name="connsiteY3" fmla="*/ 0 h 47625"/>
                    </a:gdLst>
                    <a:ahLst/>
                    <a:cxnLst>
                      <a:cxn ang="0">
                        <a:pos x="connsiteX0" y="connsiteY0"/>
                      </a:cxn>
                      <a:cxn ang="0">
                        <a:pos x="connsiteX1" y="connsiteY1"/>
                      </a:cxn>
                      <a:cxn ang="0">
                        <a:pos x="connsiteX2" y="connsiteY2"/>
                      </a:cxn>
                      <a:cxn ang="0">
                        <a:pos x="connsiteX3" y="connsiteY3"/>
                      </a:cxn>
                    </a:cxnLst>
                    <a:rect l="l" t="t" r="r" b="b"/>
                    <a:pathLst>
                      <a:path w="96202" h="47625">
                        <a:moveTo>
                          <a:pt x="953" y="43815"/>
                        </a:moveTo>
                        <a:lnTo>
                          <a:pt x="0" y="47625"/>
                        </a:lnTo>
                        <a:lnTo>
                          <a:pt x="96203" y="3810"/>
                        </a:lnTo>
                        <a:lnTo>
                          <a:pt x="96203" y="0"/>
                        </a:lnTo>
                        <a:close/>
                      </a:path>
                    </a:pathLst>
                  </a:custGeom>
                  <a:solidFill>
                    <a:srgbClr val="7D8183"/>
                  </a:solidFill>
                  <a:ln w="9525" cap="flat">
                    <a:noFill/>
                    <a:prstDash val="solid"/>
                    <a:miter/>
                  </a:ln>
                </p:spPr>
                <p:txBody>
                  <a:bodyPr rtlCol="0" anchor="ctr"/>
                  <a:lstStyle/>
                  <a:p>
                    <a:endParaRPr lang="en-US"/>
                  </a:p>
                </p:txBody>
              </p:sp>
              <p:sp>
                <p:nvSpPr>
                  <p:cNvPr id="445" name="Freeform: Shape 2095">
                    <a:extLst>
                      <a:ext uri="{FF2B5EF4-FFF2-40B4-BE49-F238E27FC236}">
                        <a16:creationId xmlns:a16="http://schemas.microsoft.com/office/drawing/2014/main" id="{ACB3E928-C6A3-3F80-317C-467E32AFEDF5}"/>
                      </a:ext>
                    </a:extLst>
                  </p:cNvPr>
                  <p:cNvSpPr/>
                  <p:nvPr/>
                </p:nvSpPr>
                <p:spPr>
                  <a:xfrm>
                    <a:off x="6252210" y="3326130"/>
                    <a:ext cx="146685" cy="80009"/>
                  </a:xfrm>
                  <a:custGeom>
                    <a:avLst/>
                    <a:gdLst>
                      <a:gd name="connsiteX0" fmla="*/ 0 w 146685"/>
                      <a:gd name="connsiteY0" fmla="*/ 43815 h 80009"/>
                      <a:gd name="connsiteX1" fmla="*/ 51435 w 146685"/>
                      <a:gd name="connsiteY1" fmla="*/ 80010 h 80009"/>
                      <a:gd name="connsiteX2" fmla="*/ 146685 w 146685"/>
                      <a:gd name="connsiteY2" fmla="*/ 36195 h 80009"/>
                      <a:gd name="connsiteX3" fmla="*/ 95250 w 146685"/>
                      <a:gd name="connsiteY3" fmla="*/ 0 h 80009"/>
                    </a:gdLst>
                    <a:ahLst/>
                    <a:cxnLst>
                      <a:cxn ang="0">
                        <a:pos x="connsiteX0" y="connsiteY0"/>
                      </a:cxn>
                      <a:cxn ang="0">
                        <a:pos x="connsiteX1" y="connsiteY1"/>
                      </a:cxn>
                      <a:cxn ang="0">
                        <a:pos x="connsiteX2" y="connsiteY2"/>
                      </a:cxn>
                      <a:cxn ang="0">
                        <a:pos x="connsiteX3" y="connsiteY3"/>
                      </a:cxn>
                    </a:cxnLst>
                    <a:rect l="l" t="t" r="r" b="b"/>
                    <a:pathLst>
                      <a:path w="146685" h="80009">
                        <a:moveTo>
                          <a:pt x="0" y="43815"/>
                        </a:moveTo>
                        <a:lnTo>
                          <a:pt x="51435" y="80010"/>
                        </a:lnTo>
                        <a:lnTo>
                          <a:pt x="146685" y="36195"/>
                        </a:lnTo>
                        <a:lnTo>
                          <a:pt x="95250" y="0"/>
                        </a:lnTo>
                        <a:close/>
                      </a:path>
                    </a:pathLst>
                  </a:custGeom>
                  <a:solidFill>
                    <a:srgbClr val="E3E5E5"/>
                  </a:solidFill>
                  <a:ln w="9525" cap="flat">
                    <a:noFill/>
                    <a:prstDash val="solid"/>
                    <a:miter/>
                  </a:ln>
                </p:spPr>
                <p:txBody>
                  <a:bodyPr rtlCol="0" anchor="ctr"/>
                  <a:lstStyle/>
                  <a:p>
                    <a:endParaRPr lang="en-US"/>
                  </a:p>
                </p:txBody>
              </p:sp>
            </p:grpSp>
            <p:grpSp>
              <p:nvGrpSpPr>
                <p:cNvPr id="438" name="Graphic 2138">
                  <a:extLst>
                    <a:ext uri="{FF2B5EF4-FFF2-40B4-BE49-F238E27FC236}">
                      <a16:creationId xmlns:a16="http://schemas.microsoft.com/office/drawing/2014/main" id="{2990A12E-4C64-4C15-5745-EFE925E22FD7}"/>
                    </a:ext>
                  </a:extLst>
                </p:cNvPr>
                <p:cNvGrpSpPr/>
                <p:nvPr/>
              </p:nvGrpSpPr>
              <p:grpSpPr>
                <a:xfrm>
                  <a:off x="6298882" y="3296602"/>
                  <a:ext cx="120014" cy="113347"/>
                  <a:chOff x="6298882" y="3296602"/>
                  <a:chExt cx="120014" cy="113347"/>
                </a:xfrm>
              </p:grpSpPr>
              <p:sp>
                <p:nvSpPr>
                  <p:cNvPr id="439" name="Freeform: Shape 2089">
                    <a:extLst>
                      <a:ext uri="{FF2B5EF4-FFF2-40B4-BE49-F238E27FC236}">
                        <a16:creationId xmlns:a16="http://schemas.microsoft.com/office/drawing/2014/main" id="{FAF962C0-BE62-5AE8-5F7F-21D9AFB9366F}"/>
                      </a:ext>
                    </a:extLst>
                  </p:cNvPr>
                  <p:cNvSpPr/>
                  <p:nvPr/>
                </p:nvSpPr>
                <p:spPr>
                  <a:xfrm>
                    <a:off x="6298882" y="3342322"/>
                    <a:ext cx="20002" cy="67627"/>
                  </a:xfrm>
                  <a:custGeom>
                    <a:avLst/>
                    <a:gdLst>
                      <a:gd name="connsiteX0" fmla="*/ 20002 w 20002"/>
                      <a:gd name="connsiteY0" fmla="*/ 3810 h 67627"/>
                      <a:gd name="connsiteX1" fmla="*/ 16192 w 20002"/>
                      <a:gd name="connsiteY1" fmla="*/ 0 h 67627"/>
                      <a:gd name="connsiteX2" fmla="*/ 0 w 20002"/>
                      <a:gd name="connsiteY2" fmla="*/ 63817 h 67627"/>
                      <a:gd name="connsiteX3" fmla="*/ 3810 w 20002"/>
                      <a:gd name="connsiteY3" fmla="*/ 67628 h 67627"/>
                    </a:gdLst>
                    <a:ahLst/>
                    <a:cxnLst>
                      <a:cxn ang="0">
                        <a:pos x="connsiteX0" y="connsiteY0"/>
                      </a:cxn>
                      <a:cxn ang="0">
                        <a:pos x="connsiteX1" y="connsiteY1"/>
                      </a:cxn>
                      <a:cxn ang="0">
                        <a:pos x="connsiteX2" y="connsiteY2"/>
                      </a:cxn>
                      <a:cxn ang="0">
                        <a:pos x="connsiteX3" y="connsiteY3"/>
                      </a:cxn>
                    </a:cxnLst>
                    <a:rect l="l" t="t" r="r" b="b"/>
                    <a:pathLst>
                      <a:path w="20002" h="67627">
                        <a:moveTo>
                          <a:pt x="20002" y="3810"/>
                        </a:moveTo>
                        <a:lnTo>
                          <a:pt x="16192" y="0"/>
                        </a:lnTo>
                        <a:lnTo>
                          <a:pt x="0" y="63817"/>
                        </a:lnTo>
                        <a:lnTo>
                          <a:pt x="3810" y="67628"/>
                        </a:lnTo>
                        <a:close/>
                      </a:path>
                    </a:pathLst>
                  </a:custGeom>
                  <a:solidFill>
                    <a:srgbClr val="BDBBBB"/>
                  </a:solidFill>
                  <a:ln w="9525" cap="flat">
                    <a:noFill/>
                    <a:prstDash val="solid"/>
                    <a:miter/>
                  </a:ln>
                </p:spPr>
                <p:txBody>
                  <a:bodyPr rtlCol="0" anchor="ctr"/>
                  <a:lstStyle/>
                  <a:p>
                    <a:endParaRPr lang="en-US"/>
                  </a:p>
                </p:txBody>
              </p:sp>
              <p:sp>
                <p:nvSpPr>
                  <p:cNvPr id="440" name="Freeform: Shape 2090">
                    <a:extLst>
                      <a:ext uri="{FF2B5EF4-FFF2-40B4-BE49-F238E27FC236}">
                        <a16:creationId xmlns:a16="http://schemas.microsoft.com/office/drawing/2014/main" id="{5215172D-8E60-F45E-7175-8E58DAF0ED49}"/>
                      </a:ext>
                    </a:extLst>
                  </p:cNvPr>
                  <p:cNvSpPr/>
                  <p:nvPr/>
                </p:nvSpPr>
                <p:spPr>
                  <a:xfrm>
                    <a:off x="6315075" y="3296602"/>
                    <a:ext cx="103822" cy="49529"/>
                  </a:xfrm>
                  <a:custGeom>
                    <a:avLst/>
                    <a:gdLst>
                      <a:gd name="connsiteX0" fmla="*/ 103823 w 103822"/>
                      <a:gd name="connsiteY0" fmla="*/ 2857 h 49529"/>
                      <a:gd name="connsiteX1" fmla="*/ 100013 w 103822"/>
                      <a:gd name="connsiteY1" fmla="*/ 0 h 49529"/>
                      <a:gd name="connsiteX2" fmla="*/ 0 w 103822"/>
                      <a:gd name="connsiteY2" fmla="*/ 45720 h 49529"/>
                      <a:gd name="connsiteX3" fmla="*/ 3810 w 103822"/>
                      <a:gd name="connsiteY3" fmla="*/ 49530 h 49529"/>
                    </a:gdLst>
                    <a:ahLst/>
                    <a:cxnLst>
                      <a:cxn ang="0">
                        <a:pos x="connsiteX0" y="connsiteY0"/>
                      </a:cxn>
                      <a:cxn ang="0">
                        <a:pos x="connsiteX1" y="connsiteY1"/>
                      </a:cxn>
                      <a:cxn ang="0">
                        <a:pos x="connsiteX2" y="connsiteY2"/>
                      </a:cxn>
                      <a:cxn ang="0">
                        <a:pos x="connsiteX3" y="connsiteY3"/>
                      </a:cxn>
                    </a:cxnLst>
                    <a:rect l="l" t="t" r="r" b="b"/>
                    <a:pathLst>
                      <a:path w="103822" h="49529">
                        <a:moveTo>
                          <a:pt x="103823" y="2857"/>
                        </a:moveTo>
                        <a:lnTo>
                          <a:pt x="100013" y="0"/>
                        </a:lnTo>
                        <a:lnTo>
                          <a:pt x="0" y="45720"/>
                        </a:lnTo>
                        <a:lnTo>
                          <a:pt x="3810" y="49530"/>
                        </a:lnTo>
                        <a:close/>
                      </a:path>
                    </a:pathLst>
                  </a:custGeom>
                  <a:solidFill>
                    <a:srgbClr val="D2D0D0"/>
                  </a:solidFill>
                  <a:ln w="9525" cap="flat">
                    <a:noFill/>
                    <a:prstDash val="solid"/>
                    <a:miter/>
                  </a:ln>
                </p:spPr>
                <p:txBody>
                  <a:bodyPr rtlCol="0" anchor="ctr"/>
                  <a:lstStyle/>
                  <a:p>
                    <a:endParaRPr lang="en-US"/>
                  </a:p>
                </p:txBody>
              </p:sp>
              <p:sp>
                <p:nvSpPr>
                  <p:cNvPr id="441" name="Freeform: Shape 2091">
                    <a:extLst>
                      <a:ext uri="{FF2B5EF4-FFF2-40B4-BE49-F238E27FC236}">
                        <a16:creationId xmlns:a16="http://schemas.microsoft.com/office/drawing/2014/main" id="{4DB74FDE-9E21-7877-6517-ED3262A64168}"/>
                      </a:ext>
                    </a:extLst>
                  </p:cNvPr>
                  <p:cNvSpPr/>
                  <p:nvPr/>
                </p:nvSpPr>
                <p:spPr>
                  <a:xfrm>
                    <a:off x="6302692" y="3299459"/>
                    <a:ext cx="116205" cy="110490"/>
                  </a:xfrm>
                  <a:custGeom>
                    <a:avLst/>
                    <a:gdLst>
                      <a:gd name="connsiteX0" fmla="*/ 16193 w 116205"/>
                      <a:gd name="connsiteY0" fmla="*/ 46672 h 110490"/>
                      <a:gd name="connsiteX1" fmla="*/ 0 w 116205"/>
                      <a:gd name="connsiteY1" fmla="*/ 110490 h 110490"/>
                      <a:gd name="connsiteX2" fmla="*/ 100013 w 116205"/>
                      <a:gd name="connsiteY2" fmla="*/ 64770 h 110490"/>
                      <a:gd name="connsiteX3" fmla="*/ 116205 w 116205"/>
                      <a:gd name="connsiteY3" fmla="*/ 0 h 110490"/>
                    </a:gdLst>
                    <a:ahLst/>
                    <a:cxnLst>
                      <a:cxn ang="0">
                        <a:pos x="connsiteX0" y="connsiteY0"/>
                      </a:cxn>
                      <a:cxn ang="0">
                        <a:pos x="connsiteX1" y="connsiteY1"/>
                      </a:cxn>
                      <a:cxn ang="0">
                        <a:pos x="connsiteX2" y="connsiteY2"/>
                      </a:cxn>
                      <a:cxn ang="0">
                        <a:pos x="connsiteX3" y="connsiteY3"/>
                      </a:cxn>
                    </a:cxnLst>
                    <a:rect l="l" t="t" r="r" b="b"/>
                    <a:pathLst>
                      <a:path w="116205" h="110490">
                        <a:moveTo>
                          <a:pt x="16193" y="46672"/>
                        </a:moveTo>
                        <a:lnTo>
                          <a:pt x="0" y="110490"/>
                        </a:lnTo>
                        <a:lnTo>
                          <a:pt x="100013" y="64770"/>
                        </a:lnTo>
                        <a:lnTo>
                          <a:pt x="116205" y="0"/>
                        </a:lnTo>
                        <a:close/>
                      </a:path>
                    </a:pathLst>
                  </a:custGeom>
                  <a:solidFill>
                    <a:srgbClr val="D5DFE6"/>
                  </a:solidFill>
                  <a:ln w="9525" cap="flat">
                    <a:noFill/>
                    <a:prstDash val="solid"/>
                    <a:miter/>
                  </a:ln>
                </p:spPr>
                <p:txBody>
                  <a:bodyPr rtlCol="0" anchor="ctr"/>
                  <a:lstStyle/>
                  <a:p>
                    <a:endParaRPr lang="en-US"/>
                  </a:p>
                </p:txBody>
              </p:sp>
              <p:sp>
                <p:nvSpPr>
                  <p:cNvPr id="442" name="Freeform: Shape 2092">
                    <a:extLst>
                      <a:ext uri="{FF2B5EF4-FFF2-40B4-BE49-F238E27FC236}">
                        <a16:creationId xmlns:a16="http://schemas.microsoft.com/office/drawing/2014/main" id="{09383805-2409-5031-F309-6169A441281B}"/>
                      </a:ext>
                    </a:extLst>
                  </p:cNvPr>
                  <p:cNvSpPr/>
                  <p:nvPr/>
                </p:nvSpPr>
                <p:spPr>
                  <a:xfrm>
                    <a:off x="6318885" y="3299459"/>
                    <a:ext cx="100012" cy="64770"/>
                  </a:xfrm>
                  <a:custGeom>
                    <a:avLst/>
                    <a:gdLst>
                      <a:gd name="connsiteX0" fmla="*/ 0 w 100012"/>
                      <a:gd name="connsiteY0" fmla="*/ 46672 h 64770"/>
                      <a:gd name="connsiteX1" fmla="*/ 0 w 100012"/>
                      <a:gd name="connsiteY1" fmla="*/ 46672 h 64770"/>
                      <a:gd name="connsiteX2" fmla="*/ 83820 w 100012"/>
                      <a:gd name="connsiteY2" fmla="*/ 64770 h 64770"/>
                      <a:gd name="connsiteX3" fmla="*/ 100013 w 100012"/>
                      <a:gd name="connsiteY3" fmla="*/ 0 h 64770"/>
                    </a:gdLst>
                    <a:ahLst/>
                    <a:cxnLst>
                      <a:cxn ang="0">
                        <a:pos x="connsiteX0" y="connsiteY0"/>
                      </a:cxn>
                      <a:cxn ang="0">
                        <a:pos x="connsiteX1" y="connsiteY1"/>
                      </a:cxn>
                      <a:cxn ang="0">
                        <a:pos x="connsiteX2" y="connsiteY2"/>
                      </a:cxn>
                      <a:cxn ang="0">
                        <a:pos x="connsiteX3" y="connsiteY3"/>
                      </a:cxn>
                    </a:cxnLst>
                    <a:rect l="l" t="t" r="r" b="b"/>
                    <a:pathLst>
                      <a:path w="100012" h="64770">
                        <a:moveTo>
                          <a:pt x="0" y="46672"/>
                        </a:moveTo>
                        <a:lnTo>
                          <a:pt x="0" y="46672"/>
                        </a:lnTo>
                        <a:lnTo>
                          <a:pt x="83820" y="64770"/>
                        </a:lnTo>
                        <a:lnTo>
                          <a:pt x="100013" y="0"/>
                        </a:lnTo>
                        <a:close/>
                      </a:path>
                    </a:pathLst>
                  </a:custGeom>
                  <a:solidFill>
                    <a:srgbClr val="E9F0F4"/>
                  </a:solidFill>
                  <a:ln w="9525" cap="flat">
                    <a:noFill/>
                    <a:prstDash val="solid"/>
                    <a:miter/>
                  </a:ln>
                </p:spPr>
                <p:txBody>
                  <a:bodyPr rtlCol="0" anchor="ctr"/>
                  <a:lstStyle/>
                  <a:p>
                    <a:endParaRPr lang="en-US"/>
                  </a:p>
                </p:txBody>
              </p:sp>
            </p:grpSp>
          </p:grpSp>
          <p:grpSp>
            <p:nvGrpSpPr>
              <p:cNvPr id="420" name="Graphic 2138">
                <a:extLst>
                  <a:ext uri="{FF2B5EF4-FFF2-40B4-BE49-F238E27FC236}">
                    <a16:creationId xmlns:a16="http://schemas.microsoft.com/office/drawing/2014/main" id="{975FFFF2-069B-2A22-694B-E1A682B21A9E}"/>
                  </a:ext>
                </a:extLst>
              </p:cNvPr>
              <p:cNvGrpSpPr/>
              <p:nvPr/>
            </p:nvGrpSpPr>
            <p:grpSpPr>
              <a:xfrm>
                <a:off x="6155113" y="3084954"/>
                <a:ext cx="227418" cy="281296"/>
                <a:chOff x="6155113" y="3084954"/>
                <a:chExt cx="227418" cy="281296"/>
              </a:xfrm>
            </p:grpSpPr>
            <p:sp>
              <p:nvSpPr>
                <p:cNvPr id="421" name="Freeform: Shape 2071">
                  <a:extLst>
                    <a:ext uri="{FF2B5EF4-FFF2-40B4-BE49-F238E27FC236}">
                      <a16:creationId xmlns:a16="http://schemas.microsoft.com/office/drawing/2014/main" id="{6CA490BE-14B0-CEDC-10EB-D883B84015C7}"/>
                    </a:ext>
                  </a:extLst>
                </p:cNvPr>
                <p:cNvSpPr/>
                <p:nvPr/>
              </p:nvSpPr>
              <p:spPr>
                <a:xfrm>
                  <a:off x="6335453" y="3280419"/>
                  <a:ext cx="47078" cy="24050"/>
                </a:xfrm>
                <a:custGeom>
                  <a:avLst/>
                  <a:gdLst>
                    <a:gd name="connsiteX0" fmla="*/ 3434 w 47078"/>
                    <a:gd name="connsiteY0" fmla="*/ 2848 h 24050"/>
                    <a:gd name="connsiteX1" fmla="*/ 27246 w 47078"/>
                    <a:gd name="connsiteY1" fmla="*/ 1895 h 24050"/>
                    <a:gd name="connsiteX2" fmla="*/ 45344 w 47078"/>
                    <a:gd name="connsiteY2" fmla="*/ 13325 h 24050"/>
                    <a:gd name="connsiteX3" fmla="*/ 40581 w 47078"/>
                    <a:gd name="connsiteY3" fmla="*/ 23803 h 24050"/>
                    <a:gd name="connsiteX4" fmla="*/ 16769 w 47078"/>
                    <a:gd name="connsiteY4" fmla="*/ 19993 h 24050"/>
                    <a:gd name="connsiteX5" fmla="*/ 3434 w 47078"/>
                    <a:gd name="connsiteY5" fmla="*/ 18088 h 24050"/>
                    <a:gd name="connsiteX6" fmla="*/ 3434 w 47078"/>
                    <a:gd name="connsiteY6" fmla="*/ 2848 h 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78" h="24050">
                      <a:moveTo>
                        <a:pt x="3434" y="2848"/>
                      </a:moveTo>
                      <a:cubicBezTo>
                        <a:pt x="3434" y="2848"/>
                        <a:pt x="19626" y="-2867"/>
                        <a:pt x="27246" y="1895"/>
                      </a:cubicBezTo>
                      <a:cubicBezTo>
                        <a:pt x="34866" y="6658"/>
                        <a:pt x="41534" y="7610"/>
                        <a:pt x="45344" y="13325"/>
                      </a:cubicBezTo>
                      <a:cubicBezTo>
                        <a:pt x="49154" y="19040"/>
                        <a:pt x="46296" y="22850"/>
                        <a:pt x="40581" y="23803"/>
                      </a:cubicBezTo>
                      <a:cubicBezTo>
                        <a:pt x="34866" y="24755"/>
                        <a:pt x="25341" y="22850"/>
                        <a:pt x="16769" y="19993"/>
                      </a:cubicBezTo>
                      <a:cubicBezTo>
                        <a:pt x="7244" y="16183"/>
                        <a:pt x="6291" y="18088"/>
                        <a:pt x="3434" y="18088"/>
                      </a:cubicBezTo>
                      <a:cubicBezTo>
                        <a:pt x="1529" y="16183"/>
                        <a:pt x="-3234" y="8563"/>
                        <a:pt x="3434" y="2848"/>
                      </a:cubicBezTo>
                      <a:close/>
                    </a:path>
                  </a:pathLst>
                </a:custGeom>
                <a:solidFill>
                  <a:srgbClr val="EFB185"/>
                </a:solidFill>
                <a:ln w="9525" cap="flat">
                  <a:noFill/>
                  <a:prstDash val="solid"/>
                  <a:miter/>
                </a:ln>
              </p:spPr>
              <p:txBody>
                <a:bodyPr rtlCol="0" anchor="ctr"/>
                <a:lstStyle/>
                <a:p>
                  <a:endParaRPr lang="en-US"/>
                </a:p>
              </p:txBody>
            </p:sp>
            <p:sp>
              <p:nvSpPr>
                <p:cNvPr id="422" name="Freeform: Shape 2072">
                  <a:extLst>
                    <a:ext uri="{FF2B5EF4-FFF2-40B4-BE49-F238E27FC236}">
                      <a16:creationId xmlns:a16="http://schemas.microsoft.com/office/drawing/2014/main" id="{138738B3-746B-C982-9CA8-B52F2A88F267}"/>
                    </a:ext>
                  </a:extLst>
                </p:cNvPr>
                <p:cNvSpPr/>
                <p:nvPr/>
              </p:nvSpPr>
              <p:spPr>
                <a:xfrm>
                  <a:off x="6232857" y="3169350"/>
                  <a:ext cx="112697" cy="133436"/>
                </a:xfrm>
                <a:custGeom>
                  <a:avLst/>
                  <a:gdLst>
                    <a:gd name="connsiteX0" fmla="*/ 12685 w 112697"/>
                    <a:gd name="connsiteY0" fmla="*/ 570 h 133436"/>
                    <a:gd name="connsiteX1" fmla="*/ 37450 w 112697"/>
                    <a:gd name="connsiteY1" fmla="*/ 21525 h 133436"/>
                    <a:gd name="connsiteX2" fmla="*/ 48880 w 112697"/>
                    <a:gd name="connsiteY2" fmla="*/ 101535 h 133436"/>
                    <a:gd name="connsiteX3" fmla="*/ 112698 w 112697"/>
                    <a:gd name="connsiteY3" fmla="*/ 110107 h 133436"/>
                    <a:gd name="connsiteX4" fmla="*/ 106983 w 112697"/>
                    <a:gd name="connsiteY4" fmla="*/ 128205 h 133436"/>
                    <a:gd name="connsiteX5" fmla="*/ 29830 w 112697"/>
                    <a:gd name="connsiteY5" fmla="*/ 127252 h 133436"/>
                    <a:gd name="connsiteX6" fmla="*/ 12685 w 112697"/>
                    <a:gd name="connsiteY6" fmla="*/ 570 h 13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697" h="133436">
                      <a:moveTo>
                        <a:pt x="12685" y="570"/>
                      </a:moveTo>
                      <a:cubicBezTo>
                        <a:pt x="20305" y="-1335"/>
                        <a:pt x="33640" y="570"/>
                        <a:pt x="37450" y="21525"/>
                      </a:cubicBezTo>
                      <a:cubicBezTo>
                        <a:pt x="40308" y="42480"/>
                        <a:pt x="48880" y="101535"/>
                        <a:pt x="48880" y="101535"/>
                      </a:cubicBezTo>
                      <a:cubicBezTo>
                        <a:pt x="48880" y="101535"/>
                        <a:pt x="106030" y="108202"/>
                        <a:pt x="112698" y="110107"/>
                      </a:cubicBezTo>
                      <a:cubicBezTo>
                        <a:pt x="112698" y="110107"/>
                        <a:pt x="102220" y="116775"/>
                        <a:pt x="106983" y="128205"/>
                      </a:cubicBezTo>
                      <a:cubicBezTo>
                        <a:pt x="106983" y="128205"/>
                        <a:pt x="44118" y="140587"/>
                        <a:pt x="29830" y="127252"/>
                      </a:cubicBezTo>
                      <a:cubicBezTo>
                        <a:pt x="16495" y="113917"/>
                        <a:pt x="-18747" y="10095"/>
                        <a:pt x="12685" y="570"/>
                      </a:cubicBezTo>
                      <a:close/>
                    </a:path>
                  </a:pathLst>
                </a:custGeom>
                <a:solidFill>
                  <a:srgbClr val="5FB9E6"/>
                </a:solidFill>
                <a:ln w="9525" cap="flat">
                  <a:noFill/>
                  <a:prstDash val="solid"/>
                  <a:miter/>
                </a:ln>
              </p:spPr>
              <p:txBody>
                <a:bodyPr rtlCol="0" anchor="ctr"/>
                <a:lstStyle/>
                <a:p>
                  <a:endParaRPr lang="en-US"/>
                </a:p>
              </p:txBody>
            </p:sp>
            <p:sp>
              <p:nvSpPr>
                <p:cNvPr id="423" name="Freeform: Shape 2073">
                  <a:extLst>
                    <a:ext uri="{FF2B5EF4-FFF2-40B4-BE49-F238E27FC236}">
                      <a16:creationId xmlns:a16="http://schemas.microsoft.com/office/drawing/2014/main" id="{BBA5B271-B3BA-401A-EDD0-9852256D0E7D}"/>
                    </a:ext>
                  </a:extLst>
                </p:cNvPr>
                <p:cNvSpPr/>
                <p:nvPr/>
              </p:nvSpPr>
              <p:spPr>
                <a:xfrm>
                  <a:off x="6160278" y="3169736"/>
                  <a:ext cx="123126" cy="196513"/>
                </a:xfrm>
                <a:custGeom>
                  <a:avLst/>
                  <a:gdLst>
                    <a:gd name="connsiteX0" fmla="*/ 1444 w 123126"/>
                    <a:gd name="connsiteY0" fmla="*/ 41141 h 196513"/>
                    <a:gd name="connsiteX1" fmla="*/ 97647 w 123126"/>
                    <a:gd name="connsiteY1" fmla="*/ 183 h 196513"/>
                    <a:gd name="connsiteX2" fmla="*/ 108124 w 123126"/>
                    <a:gd name="connsiteY2" fmla="*/ 34473 h 196513"/>
                    <a:gd name="connsiteX3" fmla="*/ 117649 w 123126"/>
                    <a:gd name="connsiteY3" fmla="*/ 55428 h 196513"/>
                    <a:gd name="connsiteX4" fmla="*/ 107172 w 123126"/>
                    <a:gd name="connsiteY4" fmla="*/ 104006 h 196513"/>
                    <a:gd name="connsiteX5" fmla="*/ 107172 w 123126"/>
                    <a:gd name="connsiteY5" fmla="*/ 162108 h 196513"/>
                    <a:gd name="connsiteX6" fmla="*/ 23352 w 123126"/>
                    <a:gd name="connsiteY6" fmla="*/ 195446 h 196513"/>
                    <a:gd name="connsiteX7" fmla="*/ 11922 w 123126"/>
                    <a:gd name="connsiteY7" fmla="*/ 172586 h 196513"/>
                    <a:gd name="connsiteX8" fmla="*/ 21447 w 123126"/>
                    <a:gd name="connsiteY8" fmla="*/ 88766 h 196513"/>
                    <a:gd name="connsiteX9" fmla="*/ 1444 w 123126"/>
                    <a:gd name="connsiteY9" fmla="*/ 41141 h 19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126" h="196513">
                      <a:moveTo>
                        <a:pt x="1444" y="41141"/>
                      </a:moveTo>
                      <a:cubicBezTo>
                        <a:pt x="1444" y="41141"/>
                        <a:pt x="21447" y="8756"/>
                        <a:pt x="97647" y="183"/>
                      </a:cubicBezTo>
                      <a:cubicBezTo>
                        <a:pt x="97647" y="183"/>
                        <a:pt x="110029" y="-4579"/>
                        <a:pt x="108124" y="34473"/>
                      </a:cubicBezTo>
                      <a:cubicBezTo>
                        <a:pt x="108124" y="40188"/>
                        <a:pt x="113839" y="49713"/>
                        <a:pt x="117649" y="55428"/>
                      </a:cubicBezTo>
                      <a:cubicBezTo>
                        <a:pt x="121459" y="61143"/>
                        <a:pt x="131937" y="81146"/>
                        <a:pt x="107172" y="104006"/>
                      </a:cubicBezTo>
                      <a:cubicBezTo>
                        <a:pt x="107172" y="104006"/>
                        <a:pt x="97647" y="139248"/>
                        <a:pt x="107172" y="162108"/>
                      </a:cubicBezTo>
                      <a:cubicBezTo>
                        <a:pt x="115744" y="183063"/>
                        <a:pt x="65262" y="201161"/>
                        <a:pt x="23352" y="195446"/>
                      </a:cubicBezTo>
                      <a:cubicBezTo>
                        <a:pt x="17637" y="194493"/>
                        <a:pt x="6207" y="190683"/>
                        <a:pt x="11922" y="172586"/>
                      </a:cubicBezTo>
                      <a:cubicBezTo>
                        <a:pt x="16684" y="154488"/>
                        <a:pt x="29067" y="123056"/>
                        <a:pt x="21447" y="88766"/>
                      </a:cubicBezTo>
                      <a:cubicBezTo>
                        <a:pt x="12874" y="54476"/>
                        <a:pt x="-5223" y="58286"/>
                        <a:pt x="1444" y="41141"/>
                      </a:cubicBezTo>
                      <a:close/>
                    </a:path>
                  </a:pathLst>
                </a:custGeom>
                <a:solidFill>
                  <a:srgbClr val="77D2FF"/>
                </a:solidFill>
                <a:ln w="9525" cap="flat">
                  <a:noFill/>
                  <a:prstDash val="solid"/>
                  <a:miter/>
                </a:ln>
              </p:spPr>
              <p:txBody>
                <a:bodyPr rtlCol="0" anchor="ctr"/>
                <a:lstStyle/>
                <a:p>
                  <a:endParaRPr lang="en-US"/>
                </a:p>
              </p:txBody>
            </p:sp>
            <p:sp>
              <p:nvSpPr>
                <p:cNvPr id="424" name="Freeform: Shape 2074">
                  <a:extLst>
                    <a:ext uri="{FF2B5EF4-FFF2-40B4-BE49-F238E27FC236}">
                      <a16:creationId xmlns:a16="http://schemas.microsoft.com/office/drawing/2014/main" id="{B1013B91-7EAE-E49E-0A7E-37217350F147}"/>
                    </a:ext>
                  </a:extLst>
                </p:cNvPr>
                <p:cNvSpPr/>
                <p:nvPr/>
              </p:nvSpPr>
              <p:spPr>
                <a:xfrm>
                  <a:off x="6160274" y="3191827"/>
                  <a:ext cx="52013" cy="174307"/>
                </a:xfrm>
                <a:custGeom>
                  <a:avLst/>
                  <a:gdLst>
                    <a:gd name="connsiteX0" fmla="*/ 1448 w 52013"/>
                    <a:gd name="connsiteY0" fmla="*/ 19050 h 174307"/>
                    <a:gd name="connsiteX1" fmla="*/ 20498 w 52013"/>
                    <a:gd name="connsiteY1" fmla="*/ 66675 h 174307"/>
                    <a:gd name="connsiteX2" fmla="*/ 10973 w 52013"/>
                    <a:gd name="connsiteY2" fmla="*/ 150495 h 174307"/>
                    <a:gd name="connsiteX3" fmla="*/ 22403 w 52013"/>
                    <a:gd name="connsiteY3" fmla="*/ 173355 h 174307"/>
                    <a:gd name="connsiteX4" fmla="*/ 43358 w 52013"/>
                    <a:gd name="connsiteY4" fmla="*/ 174308 h 174307"/>
                    <a:gd name="connsiteX5" fmla="*/ 51930 w 52013"/>
                    <a:gd name="connsiteY5" fmla="*/ 49530 h 174307"/>
                    <a:gd name="connsiteX6" fmla="*/ 22403 w 52013"/>
                    <a:gd name="connsiteY6" fmla="*/ 0 h 174307"/>
                    <a:gd name="connsiteX7" fmla="*/ 1448 w 52013"/>
                    <a:gd name="connsiteY7" fmla="*/ 19050 h 17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13" h="174307">
                      <a:moveTo>
                        <a:pt x="1448" y="19050"/>
                      </a:moveTo>
                      <a:cubicBezTo>
                        <a:pt x="-5220" y="36195"/>
                        <a:pt x="12878" y="32385"/>
                        <a:pt x="20498" y="66675"/>
                      </a:cubicBezTo>
                      <a:cubicBezTo>
                        <a:pt x="28118" y="100965"/>
                        <a:pt x="16688" y="132398"/>
                        <a:pt x="10973" y="150495"/>
                      </a:cubicBezTo>
                      <a:cubicBezTo>
                        <a:pt x="6210" y="168592"/>
                        <a:pt x="17640" y="172403"/>
                        <a:pt x="22403" y="173355"/>
                      </a:cubicBezTo>
                      <a:cubicBezTo>
                        <a:pt x="29070" y="174308"/>
                        <a:pt x="36690" y="174308"/>
                        <a:pt x="43358" y="174308"/>
                      </a:cubicBezTo>
                      <a:cubicBezTo>
                        <a:pt x="29070" y="140970"/>
                        <a:pt x="50025" y="81915"/>
                        <a:pt x="51930" y="49530"/>
                      </a:cubicBezTo>
                      <a:cubicBezTo>
                        <a:pt x="53835" y="15240"/>
                        <a:pt x="22403" y="0"/>
                        <a:pt x="22403" y="0"/>
                      </a:cubicBezTo>
                      <a:cubicBezTo>
                        <a:pt x="7163" y="9525"/>
                        <a:pt x="1448" y="19050"/>
                        <a:pt x="1448" y="19050"/>
                      </a:cubicBezTo>
                      <a:close/>
                    </a:path>
                  </a:pathLst>
                </a:custGeom>
                <a:solidFill>
                  <a:srgbClr val="5FB9E6"/>
                </a:solidFill>
                <a:ln w="9525" cap="flat">
                  <a:noFill/>
                  <a:prstDash val="solid"/>
                  <a:miter/>
                </a:ln>
              </p:spPr>
              <p:txBody>
                <a:bodyPr rtlCol="0" anchor="ctr"/>
                <a:lstStyle/>
                <a:p>
                  <a:endParaRPr lang="en-US"/>
                </a:p>
              </p:txBody>
            </p:sp>
            <p:grpSp>
              <p:nvGrpSpPr>
                <p:cNvPr id="425" name="Graphic 2138">
                  <a:extLst>
                    <a:ext uri="{FF2B5EF4-FFF2-40B4-BE49-F238E27FC236}">
                      <a16:creationId xmlns:a16="http://schemas.microsoft.com/office/drawing/2014/main" id="{187F0342-7119-6356-4D3A-A1F628614311}"/>
                    </a:ext>
                  </a:extLst>
                </p:cNvPr>
                <p:cNvGrpSpPr/>
                <p:nvPr/>
              </p:nvGrpSpPr>
              <p:grpSpPr>
                <a:xfrm>
                  <a:off x="6175162" y="3084954"/>
                  <a:ext cx="93133" cy="139281"/>
                  <a:chOff x="6175162" y="3084954"/>
                  <a:chExt cx="93133" cy="139281"/>
                </a:xfrm>
              </p:grpSpPr>
              <p:sp>
                <p:nvSpPr>
                  <p:cNvPr id="429" name="Freeform: Shape 2079">
                    <a:extLst>
                      <a:ext uri="{FF2B5EF4-FFF2-40B4-BE49-F238E27FC236}">
                        <a16:creationId xmlns:a16="http://schemas.microsoft.com/office/drawing/2014/main" id="{5151E9BE-0E5E-A400-B8C9-89D80AE93323}"/>
                      </a:ext>
                    </a:extLst>
                  </p:cNvPr>
                  <p:cNvSpPr/>
                  <p:nvPr/>
                </p:nvSpPr>
                <p:spPr>
                  <a:xfrm>
                    <a:off x="6197917" y="3084954"/>
                    <a:ext cx="70378" cy="112158"/>
                  </a:xfrm>
                  <a:custGeom>
                    <a:avLst/>
                    <a:gdLst>
                      <a:gd name="connsiteX0" fmla="*/ 48578 w 70378"/>
                      <a:gd name="connsiteY0" fmla="*/ 23053 h 112158"/>
                      <a:gd name="connsiteX1" fmla="*/ 39052 w 70378"/>
                      <a:gd name="connsiteY1" fmla="*/ 99253 h 112158"/>
                      <a:gd name="connsiteX2" fmla="*/ 54293 w 70378"/>
                      <a:gd name="connsiteY2" fmla="*/ 111636 h 112158"/>
                      <a:gd name="connsiteX3" fmla="*/ 62865 w 70378"/>
                      <a:gd name="connsiteY3" fmla="*/ 23053 h 112158"/>
                      <a:gd name="connsiteX4" fmla="*/ 0 w 70378"/>
                      <a:gd name="connsiteY4" fmla="*/ 7813 h 112158"/>
                      <a:gd name="connsiteX5" fmla="*/ 48578 w 70378"/>
                      <a:gd name="connsiteY5" fmla="*/ 23053 h 1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78" h="112158">
                        <a:moveTo>
                          <a:pt x="48578" y="23053"/>
                        </a:moveTo>
                        <a:cubicBezTo>
                          <a:pt x="48578" y="23053"/>
                          <a:pt x="42862" y="62106"/>
                          <a:pt x="39052" y="99253"/>
                        </a:cubicBezTo>
                        <a:cubicBezTo>
                          <a:pt x="38100" y="104968"/>
                          <a:pt x="43815" y="114493"/>
                          <a:pt x="54293" y="111636"/>
                        </a:cubicBezTo>
                        <a:cubicBezTo>
                          <a:pt x="54293" y="111636"/>
                          <a:pt x="83820" y="67821"/>
                          <a:pt x="62865" y="23053"/>
                        </a:cubicBezTo>
                        <a:cubicBezTo>
                          <a:pt x="56197" y="8766"/>
                          <a:pt x="30480" y="-11237"/>
                          <a:pt x="0" y="7813"/>
                        </a:cubicBezTo>
                        <a:lnTo>
                          <a:pt x="48578" y="23053"/>
                        </a:lnTo>
                        <a:close/>
                      </a:path>
                    </a:pathLst>
                  </a:custGeom>
                  <a:solidFill>
                    <a:srgbClr val="301806"/>
                  </a:solidFill>
                  <a:ln w="9525" cap="flat">
                    <a:noFill/>
                    <a:prstDash val="solid"/>
                    <a:miter/>
                  </a:ln>
                </p:spPr>
                <p:txBody>
                  <a:bodyPr rtlCol="0" anchor="ctr"/>
                  <a:lstStyle/>
                  <a:p>
                    <a:endParaRPr lang="en-US"/>
                  </a:p>
                </p:txBody>
              </p:sp>
              <p:grpSp>
                <p:nvGrpSpPr>
                  <p:cNvPr id="430" name="Graphic 2138">
                    <a:extLst>
                      <a:ext uri="{FF2B5EF4-FFF2-40B4-BE49-F238E27FC236}">
                        <a16:creationId xmlns:a16="http://schemas.microsoft.com/office/drawing/2014/main" id="{4C53F85E-63E9-A45F-9BA5-549641A0ED0C}"/>
                      </a:ext>
                    </a:extLst>
                  </p:cNvPr>
                  <p:cNvGrpSpPr/>
                  <p:nvPr/>
                </p:nvGrpSpPr>
                <p:grpSpPr>
                  <a:xfrm>
                    <a:off x="6198261" y="3135629"/>
                    <a:ext cx="54901" cy="74578"/>
                    <a:chOff x="6198261" y="3135629"/>
                    <a:chExt cx="54901" cy="74578"/>
                  </a:xfrm>
                </p:grpSpPr>
                <p:sp>
                  <p:nvSpPr>
                    <p:cNvPr id="435" name="Freeform: Shape 2085">
                      <a:extLst>
                        <a:ext uri="{FF2B5EF4-FFF2-40B4-BE49-F238E27FC236}">
                          <a16:creationId xmlns:a16="http://schemas.microsoft.com/office/drawing/2014/main" id="{7CF5D232-0FBF-CB3B-EF60-9FA943C5DACA}"/>
                        </a:ext>
                      </a:extLst>
                    </p:cNvPr>
                    <p:cNvSpPr/>
                    <p:nvPr/>
                  </p:nvSpPr>
                  <p:spPr>
                    <a:xfrm>
                      <a:off x="6198261" y="3135629"/>
                      <a:ext cx="54901" cy="74578"/>
                    </a:xfrm>
                    <a:custGeom>
                      <a:avLst/>
                      <a:gdLst>
                        <a:gd name="connsiteX0" fmla="*/ 54901 w 54901"/>
                        <a:gd name="connsiteY0" fmla="*/ 24765 h 74578"/>
                        <a:gd name="connsiteX1" fmla="*/ 46329 w 54901"/>
                        <a:gd name="connsiteY1" fmla="*/ 57150 h 74578"/>
                        <a:gd name="connsiteX2" fmla="*/ 22516 w 54901"/>
                        <a:gd name="connsiteY2" fmla="*/ 72390 h 74578"/>
                        <a:gd name="connsiteX3" fmla="*/ 1561 w 54901"/>
                        <a:gd name="connsiteY3" fmla="*/ 46673 h 74578"/>
                        <a:gd name="connsiteX4" fmla="*/ 6324 w 54901"/>
                        <a:gd name="connsiteY4" fmla="*/ 0 h 74578"/>
                        <a:gd name="connsiteX5" fmla="*/ 54901 w 54901"/>
                        <a:gd name="connsiteY5" fmla="*/ 24765 h 7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01" h="74578">
                          <a:moveTo>
                            <a:pt x="54901" y="24765"/>
                          </a:moveTo>
                          <a:cubicBezTo>
                            <a:pt x="54901" y="24765"/>
                            <a:pt x="40614" y="40005"/>
                            <a:pt x="46329" y="57150"/>
                          </a:cubicBezTo>
                          <a:cubicBezTo>
                            <a:pt x="48234" y="61913"/>
                            <a:pt x="52044" y="80963"/>
                            <a:pt x="22516" y="72390"/>
                          </a:cubicBezTo>
                          <a:cubicBezTo>
                            <a:pt x="22516" y="72390"/>
                            <a:pt x="-7011" y="56198"/>
                            <a:pt x="1561" y="46673"/>
                          </a:cubicBezTo>
                          <a:cubicBezTo>
                            <a:pt x="8229" y="40958"/>
                            <a:pt x="13944" y="32385"/>
                            <a:pt x="6324" y="0"/>
                          </a:cubicBezTo>
                          <a:lnTo>
                            <a:pt x="54901" y="24765"/>
                          </a:lnTo>
                          <a:close/>
                        </a:path>
                      </a:pathLst>
                    </a:custGeom>
                    <a:solidFill>
                      <a:srgbClr val="E8A476"/>
                    </a:solidFill>
                    <a:ln w="9525" cap="flat">
                      <a:noFill/>
                      <a:prstDash val="solid"/>
                      <a:miter/>
                    </a:ln>
                  </p:spPr>
                  <p:txBody>
                    <a:bodyPr rtlCol="0" anchor="ctr"/>
                    <a:lstStyle/>
                    <a:p>
                      <a:endParaRPr lang="en-US"/>
                    </a:p>
                  </p:txBody>
                </p:sp>
                <p:sp>
                  <p:nvSpPr>
                    <p:cNvPr id="436" name="Freeform: Shape 2086">
                      <a:extLst>
                        <a:ext uri="{FF2B5EF4-FFF2-40B4-BE49-F238E27FC236}">
                          <a16:creationId xmlns:a16="http://schemas.microsoft.com/office/drawing/2014/main" id="{69940B7D-524F-6155-EE53-53D2DE67907D}"/>
                        </a:ext>
                      </a:extLst>
                    </p:cNvPr>
                    <p:cNvSpPr/>
                    <p:nvPr/>
                  </p:nvSpPr>
                  <p:spPr>
                    <a:xfrm>
                      <a:off x="6198869" y="3140392"/>
                      <a:ext cx="47625" cy="47135"/>
                    </a:xfrm>
                    <a:custGeom>
                      <a:avLst/>
                      <a:gdLst>
                        <a:gd name="connsiteX0" fmla="*/ 1905 w 47625"/>
                        <a:gd name="connsiteY0" fmla="*/ 42863 h 47135"/>
                        <a:gd name="connsiteX1" fmla="*/ 0 w 47625"/>
                        <a:gd name="connsiteY1" fmla="*/ 45720 h 47135"/>
                        <a:gd name="connsiteX2" fmla="*/ 47625 w 47625"/>
                        <a:gd name="connsiteY2" fmla="*/ 33338 h 47135"/>
                        <a:gd name="connsiteX3" fmla="*/ 12382 w 47625"/>
                        <a:gd name="connsiteY3" fmla="*/ 0 h 47135"/>
                        <a:gd name="connsiteX4" fmla="*/ 12382 w 47625"/>
                        <a:gd name="connsiteY4" fmla="*/ 0 h 47135"/>
                        <a:gd name="connsiteX5" fmla="*/ 7620 w 47625"/>
                        <a:gd name="connsiteY5" fmla="*/ 2858 h 47135"/>
                        <a:gd name="connsiteX6" fmla="*/ 1905 w 47625"/>
                        <a:gd name="connsiteY6" fmla="*/ 42863 h 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135">
                          <a:moveTo>
                            <a:pt x="1905" y="42863"/>
                          </a:moveTo>
                          <a:cubicBezTo>
                            <a:pt x="953" y="43815"/>
                            <a:pt x="0" y="44768"/>
                            <a:pt x="0" y="45720"/>
                          </a:cubicBezTo>
                          <a:cubicBezTo>
                            <a:pt x="27623" y="52388"/>
                            <a:pt x="47625" y="33338"/>
                            <a:pt x="47625" y="33338"/>
                          </a:cubicBezTo>
                          <a:lnTo>
                            <a:pt x="12382" y="0"/>
                          </a:lnTo>
                          <a:lnTo>
                            <a:pt x="12382" y="0"/>
                          </a:lnTo>
                          <a:cubicBezTo>
                            <a:pt x="12382" y="0"/>
                            <a:pt x="10478" y="953"/>
                            <a:pt x="7620" y="2858"/>
                          </a:cubicBezTo>
                          <a:cubicBezTo>
                            <a:pt x="13335" y="29528"/>
                            <a:pt x="7620" y="37148"/>
                            <a:pt x="1905" y="42863"/>
                          </a:cubicBezTo>
                          <a:close/>
                        </a:path>
                      </a:pathLst>
                    </a:custGeom>
                    <a:solidFill>
                      <a:srgbClr val="DB9669"/>
                    </a:solidFill>
                    <a:ln w="9525" cap="flat">
                      <a:noFill/>
                      <a:prstDash val="solid"/>
                      <a:miter/>
                    </a:ln>
                  </p:spPr>
                  <p:txBody>
                    <a:bodyPr rtlCol="0" anchor="ctr"/>
                    <a:lstStyle/>
                    <a:p>
                      <a:endParaRPr lang="en-US"/>
                    </a:p>
                  </p:txBody>
                </p:sp>
              </p:grpSp>
              <p:sp>
                <p:nvSpPr>
                  <p:cNvPr id="431" name="Freeform: Shape 2081">
                    <a:extLst>
                      <a:ext uri="{FF2B5EF4-FFF2-40B4-BE49-F238E27FC236}">
                        <a16:creationId xmlns:a16="http://schemas.microsoft.com/office/drawing/2014/main" id="{AE027252-4660-235C-1F1A-D41FD3593E35}"/>
                      </a:ext>
                    </a:extLst>
                  </p:cNvPr>
                  <p:cNvSpPr/>
                  <p:nvPr/>
                </p:nvSpPr>
                <p:spPr>
                  <a:xfrm>
                    <a:off x="6201512" y="3098954"/>
                    <a:ext cx="61636" cy="79814"/>
                  </a:xfrm>
                  <a:custGeom>
                    <a:avLst/>
                    <a:gdLst>
                      <a:gd name="connsiteX0" fmla="*/ 48792 w 61636"/>
                      <a:gd name="connsiteY0" fmla="*/ 5243 h 79814"/>
                      <a:gd name="connsiteX1" fmla="*/ 56412 w 61636"/>
                      <a:gd name="connsiteY1" fmla="*/ 31913 h 79814"/>
                      <a:gd name="connsiteX2" fmla="*/ 61175 w 61636"/>
                      <a:gd name="connsiteY2" fmla="*/ 44295 h 79814"/>
                      <a:gd name="connsiteX3" fmla="*/ 47840 w 61636"/>
                      <a:gd name="connsiteY3" fmla="*/ 79538 h 79814"/>
                      <a:gd name="connsiteX4" fmla="*/ 2120 w 61636"/>
                      <a:gd name="connsiteY4" fmla="*/ 47153 h 79814"/>
                      <a:gd name="connsiteX5" fmla="*/ 48792 w 61636"/>
                      <a:gd name="connsiteY5" fmla="*/ 5243 h 7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36" h="79814">
                        <a:moveTo>
                          <a:pt x="48792" y="5243"/>
                        </a:moveTo>
                        <a:cubicBezTo>
                          <a:pt x="48792" y="5243"/>
                          <a:pt x="56412" y="8100"/>
                          <a:pt x="56412" y="31913"/>
                        </a:cubicBezTo>
                        <a:cubicBezTo>
                          <a:pt x="56412" y="34770"/>
                          <a:pt x="60222" y="37628"/>
                          <a:pt x="61175" y="44295"/>
                        </a:cubicBezTo>
                        <a:cubicBezTo>
                          <a:pt x="62127" y="50963"/>
                          <a:pt x="63080" y="76680"/>
                          <a:pt x="47840" y="79538"/>
                        </a:cubicBezTo>
                        <a:cubicBezTo>
                          <a:pt x="37362" y="81443"/>
                          <a:pt x="9740" y="73823"/>
                          <a:pt x="2120" y="47153"/>
                        </a:cubicBezTo>
                        <a:cubicBezTo>
                          <a:pt x="-7405" y="19530"/>
                          <a:pt x="16407" y="-12855"/>
                          <a:pt x="48792" y="5243"/>
                        </a:cubicBezTo>
                        <a:close/>
                      </a:path>
                    </a:pathLst>
                  </a:custGeom>
                  <a:solidFill>
                    <a:srgbClr val="F1B287"/>
                  </a:solidFill>
                  <a:ln w="9525" cap="flat">
                    <a:noFill/>
                    <a:prstDash val="solid"/>
                    <a:miter/>
                  </a:ln>
                </p:spPr>
                <p:txBody>
                  <a:bodyPr rtlCol="0" anchor="ctr"/>
                  <a:lstStyle/>
                  <a:p>
                    <a:endParaRPr lang="en-US"/>
                  </a:p>
                </p:txBody>
              </p:sp>
              <p:sp>
                <p:nvSpPr>
                  <p:cNvPr id="432" name="Freeform: Shape 2082">
                    <a:extLst>
                      <a:ext uri="{FF2B5EF4-FFF2-40B4-BE49-F238E27FC236}">
                        <a16:creationId xmlns:a16="http://schemas.microsoft.com/office/drawing/2014/main" id="{8959E8B8-F1F8-6F33-34B4-3F2E4377FA6C}"/>
                      </a:ext>
                    </a:extLst>
                  </p:cNvPr>
                  <p:cNvSpPr/>
                  <p:nvPr/>
                </p:nvSpPr>
                <p:spPr>
                  <a:xfrm>
                    <a:off x="6175162" y="3088049"/>
                    <a:ext cx="73237" cy="136186"/>
                  </a:xfrm>
                  <a:custGeom>
                    <a:avLst/>
                    <a:gdLst>
                      <a:gd name="connsiteX0" fmla="*/ 73237 w 73237"/>
                      <a:gd name="connsiteY0" fmla="*/ 25673 h 136186"/>
                      <a:gd name="connsiteX1" fmla="*/ 53235 w 73237"/>
                      <a:gd name="connsiteY1" fmla="*/ 136163 h 136186"/>
                      <a:gd name="connsiteX2" fmla="*/ 3705 w 73237"/>
                      <a:gd name="connsiteY2" fmla="*/ 107588 h 136186"/>
                      <a:gd name="connsiteX3" fmla="*/ 3705 w 73237"/>
                      <a:gd name="connsiteY3" fmla="*/ 36150 h 136186"/>
                      <a:gd name="connsiteX4" fmla="*/ 48472 w 73237"/>
                      <a:gd name="connsiteY4" fmla="*/ 908 h 136186"/>
                      <a:gd name="connsiteX5" fmla="*/ 73237 w 73237"/>
                      <a:gd name="connsiteY5" fmla="*/ 25673 h 13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37" h="136186">
                        <a:moveTo>
                          <a:pt x="73237" y="25673"/>
                        </a:moveTo>
                        <a:cubicBezTo>
                          <a:pt x="73237" y="25673"/>
                          <a:pt x="5610" y="48533"/>
                          <a:pt x="53235" y="136163"/>
                        </a:cubicBezTo>
                        <a:cubicBezTo>
                          <a:pt x="53235" y="136163"/>
                          <a:pt x="17992" y="138068"/>
                          <a:pt x="3705" y="107588"/>
                        </a:cubicBezTo>
                        <a:cubicBezTo>
                          <a:pt x="-2963" y="93300"/>
                          <a:pt x="847" y="63773"/>
                          <a:pt x="3705" y="36150"/>
                        </a:cubicBezTo>
                        <a:cubicBezTo>
                          <a:pt x="3705" y="36150"/>
                          <a:pt x="12277" y="-6712"/>
                          <a:pt x="48472" y="908"/>
                        </a:cubicBezTo>
                        <a:cubicBezTo>
                          <a:pt x="47520" y="908"/>
                          <a:pt x="71333" y="10433"/>
                          <a:pt x="73237" y="25673"/>
                        </a:cubicBezTo>
                        <a:close/>
                      </a:path>
                    </a:pathLst>
                  </a:custGeom>
                  <a:solidFill>
                    <a:srgbClr val="231202"/>
                  </a:solidFill>
                  <a:ln w="9525" cap="flat">
                    <a:noFill/>
                    <a:prstDash val="solid"/>
                    <a:miter/>
                  </a:ln>
                </p:spPr>
                <p:txBody>
                  <a:bodyPr rtlCol="0" anchor="ctr"/>
                  <a:lstStyle/>
                  <a:p>
                    <a:endParaRPr lang="en-US"/>
                  </a:p>
                </p:txBody>
              </p:sp>
              <p:sp>
                <p:nvSpPr>
                  <p:cNvPr id="433" name="Freeform: Shape 2083">
                    <a:extLst>
                      <a:ext uri="{FF2B5EF4-FFF2-40B4-BE49-F238E27FC236}">
                        <a16:creationId xmlns:a16="http://schemas.microsoft.com/office/drawing/2014/main" id="{E04CB150-EB43-8A67-1664-A60397C4560A}"/>
                      </a:ext>
                    </a:extLst>
                  </p:cNvPr>
                  <p:cNvSpPr/>
                  <p:nvPr/>
                </p:nvSpPr>
                <p:spPr>
                  <a:xfrm>
                    <a:off x="6207423" y="3086221"/>
                    <a:ext cx="58121" cy="47503"/>
                  </a:xfrm>
                  <a:custGeom>
                    <a:avLst/>
                    <a:gdLst>
                      <a:gd name="connsiteX0" fmla="*/ 40977 w 58121"/>
                      <a:gd name="connsiteY0" fmla="*/ 27501 h 47503"/>
                      <a:gd name="connsiteX1" fmla="*/ 58122 w 58121"/>
                      <a:gd name="connsiteY1" fmla="*/ 47504 h 47503"/>
                      <a:gd name="connsiteX2" fmla="*/ 19 w 58121"/>
                      <a:gd name="connsiteY2" fmla="*/ 2736 h 47503"/>
                      <a:gd name="connsiteX3" fmla="*/ 40977 w 58121"/>
                      <a:gd name="connsiteY3" fmla="*/ 27501 h 47503"/>
                    </a:gdLst>
                    <a:ahLst/>
                    <a:cxnLst>
                      <a:cxn ang="0">
                        <a:pos x="connsiteX0" y="connsiteY0"/>
                      </a:cxn>
                      <a:cxn ang="0">
                        <a:pos x="connsiteX1" y="connsiteY1"/>
                      </a:cxn>
                      <a:cxn ang="0">
                        <a:pos x="connsiteX2" y="connsiteY2"/>
                      </a:cxn>
                      <a:cxn ang="0">
                        <a:pos x="connsiteX3" y="connsiteY3"/>
                      </a:cxn>
                    </a:cxnLst>
                    <a:rect l="l" t="t" r="r" b="b"/>
                    <a:pathLst>
                      <a:path w="58121" h="47503">
                        <a:moveTo>
                          <a:pt x="40977" y="27501"/>
                        </a:moveTo>
                        <a:cubicBezTo>
                          <a:pt x="40977" y="27501"/>
                          <a:pt x="52407" y="25596"/>
                          <a:pt x="58122" y="47504"/>
                        </a:cubicBezTo>
                        <a:cubicBezTo>
                          <a:pt x="58122" y="47504"/>
                          <a:pt x="58122" y="-13456"/>
                          <a:pt x="19" y="2736"/>
                        </a:cubicBezTo>
                        <a:cubicBezTo>
                          <a:pt x="-933" y="2736"/>
                          <a:pt x="33357" y="5594"/>
                          <a:pt x="40977" y="27501"/>
                        </a:cubicBezTo>
                        <a:close/>
                      </a:path>
                    </a:pathLst>
                  </a:custGeom>
                  <a:solidFill>
                    <a:srgbClr val="301806"/>
                  </a:solidFill>
                  <a:ln w="9525" cap="flat">
                    <a:noFill/>
                    <a:prstDash val="solid"/>
                    <a:miter/>
                  </a:ln>
                </p:spPr>
                <p:txBody>
                  <a:bodyPr rtlCol="0" anchor="ctr"/>
                  <a:lstStyle/>
                  <a:p>
                    <a:endParaRPr lang="en-US"/>
                  </a:p>
                </p:txBody>
              </p:sp>
              <p:sp>
                <p:nvSpPr>
                  <p:cNvPr id="434" name="Freeform: Shape 2084">
                    <a:extLst>
                      <a:ext uri="{FF2B5EF4-FFF2-40B4-BE49-F238E27FC236}">
                        <a16:creationId xmlns:a16="http://schemas.microsoft.com/office/drawing/2014/main" id="{31B85387-4BE3-0930-9A08-33AF0A6FBEC9}"/>
                      </a:ext>
                    </a:extLst>
                  </p:cNvPr>
                  <p:cNvSpPr/>
                  <p:nvPr/>
                </p:nvSpPr>
                <p:spPr>
                  <a:xfrm>
                    <a:off x="6201471" y="3139707"/>
                    <a:ext cx="17401" cy="23635"/>
                  </a:xfrm>
                  <a:custGeom>
                    <a:avLst/>
                    <a:gdLst>
                      <a:gd name="connsiteX0" fmla="*/ 14544 w 17401"/>
                      <a:gd name="connsiteY0" fmla="*/ 10210 h 23635"/>
                      <a:gd name="connsiteX1" fmla="*/ 3114 w 17401"/>
                      <a:gd name="connsiteY1" fmla="*/ 685 h 23635"/>
                      <a:gd name="connsiteX2" fmla="*/ 1209 w 17401"/>
                      <a:gd name="connsiteY2" fmla="*/ 11162 h 23635"/>
                      <a:gd name="connsiteX3" fmla="*/ 17401 w 17401"/>
                      <a:gd name="connsiteY3" fmla="*/ 23545 h 23635"/>
                      <a:gd name="connsiteX4" fmla="*/ 14544 w 17401"/>
                      <a:gd name="connsiteY4" fmla="*/ 10210 h 23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1" h="23635">
                        <a:moveTo>
                          <a:pt x="14544" y="10210"/>
                        </a:moveTo>
                        <a:cubicBezTo>
                          <a:pt x="14544" y="10210"/>
                          <a:pt x="10734" y="-3125"/>
                          <a:pt x="3114" y="685"/>
                        </a:cubicBezTo>
                        <a:cubicBezTo>
                          <a:pt x="1209" y="1637"/>
                          <a:pt x="-1649" y="4495"/>
                          <a:pt x="1209" y="11162"/>
                        </a:cubicBezTo>
                        <a:cubicBezTo>
                          <a:pt x="5019" y="17830"/>
                          <a:pt x="11686" y="24497"/>
                          <a:pt x="17401" y="23545"/>
                        </a:cubicBezTo>
                        <a:lnTo>
                          <a:pt x="14544" y="10210"/>
                        </a:lnTo>
                        <a:close/>
                      </a:path>
                    </a:pathLst>
                  </a:custGeom>
                  <a:solidFill>
                    <a:srgbClr val="F1B287"/>
                  </a:solidFill>
                  <a:ln w="9525" cap="flat">
                    <a:noFill/>
                    <a:prstDash val="solid"/>
                    <a:miter/>
                  </a:ln>
                </p:spPr>
                <p:txBody>
                  <a:bodyPr rtlCol="0" anchor="ctr"/>
                  <a:lstStyle/>
                  <a:p>
                    <a:endParaRPr lang="en-US"/>
                  </a:p>
                </p:txBody>
              </p:sp>
            </p:grpSp>
            <p:sp>
              <p:nvSpPr>
                <p:cNvPr id="426" name="Freeform: Shape 2076">
                  <a:extLst>
                    <a:ext uri="{FF2B5EF4-FFF2-40B4-BE49-F238E27FC236}">
                      <a16:creationId xmlns:a16="http://schemas.microsoft.com/office/drawing/2014/main" id="{A7EC298F-D917-84C6-18EE-28139951902A}"/>
                    </a:ext>
                  </a:extLst>
                </p:cNvPr>
                <p:cNvSpPr/>
                <p:nvPr/>
              </p:nvSpPr>
              <p:spPr>
                <a:xfrm>
                  <a:off x="6252086" y="3322319"/>
                  <a:ext cx="44668" cy="38329"/>
                </a:xfrm>
                <a:custGeom>
                  <a:avLst/>
                  <a:gdLst>
                    <a:gd name="connsiteX0" fmla="*/ 6791 w 44668"/>
                    <a:gd name="connsiteY0" fmla="*/ 0 h 38329"/>
                    <a:gd name="connsiteX1" fmla="*/ 28699 w 44668"/>
                    <a:gd name="connsiteY1" fmla="*/ 8573 h 38329"/>
                    <a:gd name="connsiteX2" fmla="*/ 43939 w 44668"/>
                    <a:gd name="connsiteY2" fmla="*/ 30480 h 38329"/>
                    <a:gd name="connsiteX3" fmla="*/ 39176 w 44668"/>
                    <a:gd name="connsiteY3" fmla="*/ 38100 h 38329"/>
                    <a:gd name="connsiteX4" fmla="*/ 13459 w 44668"/>
                    <a:gd name="connsiteY4" fmla="*/ 20003 h 38329"/>
                    <a:gd name="connsiteX5" fmla="*/ 2029 w 44668"/>
                    <a:gd name="connsiteY5" fmla="*/ 13335 h 38329"/>
                    <a:gd name="connsiteX6" fmla="*/ 6791 w 44668"/>
                    <a:gd name="connsiteY6" fmla="*/ 0 h 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68" h="38329">
                      <a:moveTo>
                        <a:pt x="6791" y="0"/>
                      </a:moveTo>
                      <a:cubicBezTo>
                        <a:pt x="6791" y="0"/>
                        <a:pt x="23936" y="953"/>
                        <a:pt x="28699" y="8573"/>
                      </a:cubicBezTo>
                      <a:cubicBezTo>
                        <a:pt x="34414" y="16193"/>
                        <a:pt x="42034" y="23813"/>
                        <a:pt x="43939" y="30480"/>
                      </a:cubicBezTo>
                      <a:cubicBezTo>
                        <a:pt x="45844" y="37148"/>
                        <a:pt x="43939" y="39053"/>
                        <a:pt x="39176" y="38100"/>
                      </a:cubicBezTo>
                      <a:cubicBezTo>
                        <a:pt x="33461" y="36195"/>
                        <a:pt x="20126" y="27623"/>
                        <a:pt x="13459" y="20003"/>
                      </a:cubicBezTo>
                      <a:cubicBezTo>
                        <a:pt x="6791" y="13335"/>
                        <a:pt x="4886" y="14288"/>
                        <a:pt x="2029" y="13335"/>
                      </a:cubicBezTo>
                      <a:cubicBezTo>
                        <a:pt x="-829" y="12383"/>
                        <a:pt x="-1781" y="3810"/>
                        <a:pt x="6791" y="0"/>
                      </a:cubicBezTo>
                      <a:close/>
                    </a:path>
                  </a:pathLst>
                </a:custGeom>
                <a:solidFill>
                  <a:srgbClr val="EFB185"/>
                </a:solidFill>
                <a:ln w="9525" cap="flat">
                  <a:noFill/>
                  <a:prstDash val="solid"/>
                  <a:miter/>
                </a:ln>
              </p:spPr>
              <p:txBody>
                <a:bodyPr rtlCol="0" anchor="ctr"/>
                <a:lstStyle/>
                <a:p>
                  <a:endParaRPr lang="en-US"/>
                </a:p>
              </p:txBody>
            </p:sp>
            <p:sp>
              <p:nvSpPr>
                <p:cNvPr id="427" name="Freeform: Shape 2077">
                  <a:extLst>
                    <a:ext uri="{FF2B5EF4-FFF2-40B4-BE49-F238E27FC236}">
                      <a16:creationId xmlns:a16="http://schemas.microsoft.com/office/drawing/2014/main" id="{2791BBF1-8D2B-0EDF-A323-594D2B42AA3C}"/>
                    </a:ext>
                  </a:extLst>
                </p:cNvPr>
                <p:cNvSpPr/>
                <p:nvPr/>
              </p:nvSpPr>
              <p:spPr>
                <a:xfrm>
                  <a:off x="6251950" y="3328987"/>
                  <a:ext cx="41217" cy="31432"/>
                </a:xfrm>
                <a:custGeom>
                  <a:avLst/>
                  <a:gdLst>
                    <a:gd name="connsiteX0" fmla="*/ 2165 w 41217"/>
                    <a:gd name="connsiteY0" fmla="*/ 6668 h 31432"/>
                    <a:gd name="connsiteX1" fmla="*/ 13595 w 41217"/>
                    <a:gd name="connsiteY1" fmla="*/ 13335 h 31432"/>
                    <a:gd name="connsiteX2" fmla="*/ 39312 w 41217"/>
                    <a:gd name="connsiteY2" fmla="*/ 31432 h 31432"/>
                    <a:gd name="connsiteX3" fmla="*/ 41217 w 41217"/>
                    <a:gd name="connsiteY3" fmla="*/ 31432 h 31432"/>
                    <a:gd name="connsiteX4" fmla="*/ 24072 w 41217"/>
                    <a:gd name="connsiteY4" fmla="*/ 12382 h 31432"/>
                    <a:gd name="connsiteX5" fmla="*/ 260 w 41217"/>
                    <a:gd name="connsiteY5" fmla="*/ 0 h 31432"/>
                    <a:gd name="connsiteX6" fmla="*/ 2165 w 41217"/>
                    <a:gd name="connsiteY6" fmla="*/ 6668 h 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7" h="31432">
                      <a:moveTo>
                        <a:pt x="2165" y="6668"/>
                      </a:moveTo>
                      <a:cubicBezTo>
                        <a:pt x="5022" y="7620"/>
                        <a:pt x="5975" y="6668"/>
                        <a:pt x="13595" y="13335"/>
                      </a:cubicBezTo>
                      <a:cubicBezTo>
                        <a:pt x="20262" y="20003"/>
                        <a:pt x="34550" y="29528"/>
                        <a:pt x="39312" y="31432"/>
                      </a:cubicBezTo>
                      <a:cubicBezTo>
                        <a:pt x="40265" y="31432"/>
                        <a:pt x="40265" y="31432"/>
                        <a:pt x="41217" y="31432"/>
                      </a:cubicBezTo>
                      <a:cubicBezTo>
                        <a:pt x="37407" y="26670"/>
                        <a:pt x="29787" y="19050"/>
                        <a:pt x="24072" y="12382"/>
                      </a:cubicBezTo>
                      <a:cubicBezTo>
                        <a:pt x="16452" y="3810"/>
                        <a:pt x="4070" y="953"/>
                        <a:pt x="260" y="0"/>
                      </a:cubicBezTo>
                      <a:cubicBezTo>
                        <a:pt x="-693" y="3810"/>
                        <a:pt x="1212" y="5715"/>
                        <a:pt x="2165" y="6668"/>
                      </a:cubicBezTo>
                      <a:close/>
                    </a:path>
                  </a:pathLst>
                </a:custGeom>
                <a:solidFill>
                  <a:srgbClr val="DB9669"/>
                </a:solidFill>
                <a:ln w="9525" cap="flat">
                  <a:noFill/>
                  <a:prstDash val="solid"/>
                  <a:miter/>
                </a:ln>
              </p:spPr>
              <p:txBody>
                <a:bodyPr rtlCol="0" anchor="ctr"/>
                <a:lstStyle/>
                <a:p>
                  <a:endParaRPr lang="en-US"/>
                </a:p>
              </p:txBody>
            </p:sp>
            <p:sp>
              <p:nvSpPr>
                <p:cNvPr id="428" name="Freeform: Shape 2078">
                  <a:extLst>
                    <a:ext uri="{FF2B5EF4-FFF2-40B4-BE49-F238E27FC236}">
                      <a16:creationId xmlns:a16="http://schemas.microsoft.com/office/drawing/2014/main" id="{F1772094-417B-01D4-EEFC-A7434A62690E}"/>
                    </a:ext>
                  </a:extLst>
                </p:cNvPr>
                <p:cNvSpPr/>
                <p:nvPr/>
              </p:nvSpPr>
              <p:spPr>
                <a:xfrm>
                  <a:off x="6155113" y="3203776"/>
                  <a:ext cx="105668" cy="135941"/>
                </a:xfrm>
                <a:custGeom>
                  <a:avLst/>
                  <a:gdLst>
                    <a:gd name="connsiteX0" fmla="*/ 15181 w 105668"/>
                    <a:gd name="connsiteY0" fmla="*/ 433 h 135941"/>
                    <a:gd name="connsiteX1" fmla="*/ 38041 w 105668"/>
                    <a:gd name="connsiteY1" fmla="*/ 23293 h 135941"/>
                    <a:gd name="connsiteX2" fmla="*/ 42804 w 105668"/>
                    <a:gd name="connsiteY2" fmla="*/ 104256 h 135941"/>
                    <a:gd name="connsiteX3" fmla="*/ 105669 w 105668"/>
                    <a:gd name="connsiteY3" fmla="*/ 117591 h 135941"/>
                    <a:gd name="connsiteX4" fmla="*/ 99001 w 105668"/>
                    <a:gd name="connsiteY4" fmla="*/ 132831 h 135941"/>
                    <a:gd name="connsiteX5" fmla="*/ 22801 w 105668"/>
                    <a:gd name="connsiteY5" fmla="*/ 128068 h 135941"/>
                    <a:gd name="connsiteX6" fmla="*/ 15181 w 105668"/>
                    <a:gd name="connsiteY6" fmla="*/ 433 h 1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68" h="135941">
                      <a:moveTo>
                        <a:pt x="15181" y="433"/>
                      </a:moveTo>
                      <a:cubicBezTo>
                        <a:pt x="22801" y="-1472"/>
                        <a:pt x="36136" y="2338"/>
                        <a:pt x="38041" y="23293"/>
                      </a:cubicBezTo>
                      <a:cubicBezTo>
                        <a:pt x="39946" y="44248"/>
                        <a:pt x="42804" y="104256"/>
                        <a:pt x="42804" y="104256"/>
                      </a:cubicBezTo>
                      <a:cubicBezTo>
                        <a:pt x="42804" y="104256"/>
                        <a:pt x="99001" y="115686"/>
                        <a:pt x="105669" y="117591"/>
                      </a:cubicBezTo>
                      <a:cubicBezTo>
                        <a:pt x="105669" y="117591"/>
                        <a:pt x="95191" y="121401"/>
                        <a:pt x="99001" y="132831"/>
                      </a:cubicBezTo>
                      <a:cubicBezTo>
                        <a:pt x="99001" y="132831"/>
                        <a:pt x="35184" y="142356"/>
                        <a:pt x="22801" y="128068"/>
                      </a:cubicBezTo>
                      <a:cubicBezTo>
                        <a:pt x="10419" y="113781"/>
                        <a:pt x="-17204" y="7101"/>
                        <a:pt x="15181" y="433"/>
                      </a:cubicBezTo>
                      <a:close/>
                    </a:path>
                  </a:pathLst>
                </a:custGeom>
                <a:solidFill>
                  <a:srgbClr val="8DDFFF"/>
                </a:solidFill>
                <a:ln w="9525" cap="flat">
                  <a:noFill/>
                  <a:prstDash val="solid"/>
                  <a:miter/>
                </a:ln>
              </p:spPr>
              <p:txBody>
                <a:bodyPr rtlCol="0" anchor="ctr"/>
                <a:lstStyle/>
                <a:p>
                  <a:endParaRPr lang="en-US"/>
                </a:p>
              </p:txBody>
            </p:sp>
          </p:grpSp>
        </p:grpSp>
      </p:grpSp>
      <p:grpSp>
        <p:nvGrpSpPr>
          <p:cNvPr id="490" name="Group 489">
            <a:extLst>
              <a:ext uri="{FF2B5EF4-FFF2-40B4-BE49-F238E27FC236}">
                <a16:creationId xmlns:a16="http://schemas.microsoft.com/office/drawing/2014/main" id="{763CB343-F747-0B91-93E0-62C10206ACBA}"/>
              </a:ext>
            </a:extLst>
          </p:cNvPr>
          <p:cNvGrpSpPr/>
          <p:nvPr/>
        </p:nvGrpSpPr>
        <p:grpSpPr>
          <a:xfrm>
            <a:off x="295422" y="3711163"/>
            <a:ext cx="2099567" cy="1080937"/>
            <a:chOff x="6432824" y="4339587"/>
            <a:chExt cx="2099567" cy="1080937"/>
          </a:xfrm>
        </p:grpSpPr>
        <p:sp>
          <p:nvSpPr>
            <p:cNvPr id="491" name="TextBox 490">
              <a:extLst>
                <a:ext uri="{FF2B5EF4-FFF2-40B4-BE49-F238E27FC236}">
                  <a16:creationId xmlns:a16="http://schemas.microsoft.com/office/drawing/2014/main" id="{AC00A022-CAA6-A953-0EB7-9816E5CBB00F}"/>
                </a:ext>
              </a:extLst>
            </p:cNvPr>
            <p:cNvSpPr txBox="1"/>
            <p:nvPr/>
          </p:nvSpPr>
          <p:spPr>
            <a:xfrm>
              <a:off x="6432824" y="4678141"/>
              <a:ext cx="2099567" cy="742383"/>
            </a:xfrm>
            <a:prstGeom prst="rect">
              <a:avLst/>
            </a:prstGeom>
            <a:noFill/>
          </p:spPr>
          <p:txBody>
            <a:bodyPr wrap="square" rtlCol="0">
              <a:spAutoFit/>
            </a:bodyPr>
            <a:lstStyle/>
            <a:p>
              <a:pPr algn="r">
                <a:lnSpc>
                  <a:spcPct val="120000"/>
                </a:lnSpc>
              </a:pPr>
              <a:r>
                <a:rPr lang="en-IN" sz="1200" b="0" i="0" dirty="0">
                  <a:solidFill>
                    <a:srgbClr val="374151"/>
                  </a:solidFill>
                  <a:effectLst/>
                  <a:latin typeface="Söhne"/>
                </a:rPr>
                <a:t>Strengthen and expand the existing Blockchain Club at Amrita Vishwa Vidyapeetham.</a:t>
              </a:r>
              <a:endParaRPr lang="en-US" sz="1200" dirty="0">
                <a:solidFill>
                  <a:schemeClr val="tx1">
                    <a:lumMod val="65000"/>
                    <a:lumOff val="35000"/>
                  </a:schemeClr>
                </a:solidFill>
              </a:endParaRPr>
            </a:p>
          </p:txBody>
        </p:sp>
        <p:sp>
          <p:nvSpPr>
            <p:cNvPr id="492" name="TextBox 491">
              <a:extLst>
                <a:ext uri="{FF2B5EF4-FFF2-40B4-BE49-F238E27FC236}">
                  <a16:creationId xmlns:a16="http://schemas.microsoft.com/office/drawing/2014/main" id="{E7876AC0-9586-8E29-601E-2A8076B53BA6}"/>
                </a:ext>
              </a:extLst>
            </p:cNvPr>
            <p:cNvSpPr txBox="1"/>
            <p:nvPr/>
          </p:nvSpPr>
          <p:spPr>
            <a:xfrm>
              <a:off x="6573500" y="4339587"/>
              <a:ext cx="1958891" cy="338554"/>
            </a:xfrm>
            <a:prstGeom prst="rect">
              <a:avLst/>
            </a:prstGeom>
            <a:noFill/>
          </p:spPr>
          <p:txBody>
            <a:bodyPr wrap="square" rtlCol="0">
              <a:spAutoFit/>
            </a:bodyPr>
            <a:lstStyle/>
            <a:p>
              <a:pPr algn="r"/>
              <a:r>
                <a:rPr lang="en-US" sz="1600" dirty="0">
                  <a:solidFill>
                    <a:schemeClr val="tx1">
                      <a:lumMod val="95000"/>
                      <a:lumOff val="5000"/>
                    </a:schemeClr>
                  </a:solidFill>
                  <a:latin typeface="+mj-lt"/>
                  <a:cs typeface="Sora ExtraBold" pitchFamily="2" charset="0"/>
                </a:rPr>
                <a:t>Club Enhancement</a:t>
              </a:r>
            </a:p>
          </p:txBody>
        </p:sp>
      </p:grpSp>
      <p:grpSp>
        <p:nvGrpSpPr>
          <p:cNvPr id="493" name="Group 492">
            <a:extLst>
              <a:ext uri="{FF2B5EF4-FFF2-40B4-BE49-F238E27FC236}">
                <a16:creationId xmlns:a16="http://schemas.microsoft.com/office/drawing/2014/main" id="{D55711A0-7990-5E4C-A213-CA8D61C086CC}"/>
              </a:ext>
            </a:extLst>
          </p:cNvPr>
          <p:cNvGrpSpPr/>
          <p:nvPr/>
        </p:nvGrpSpPr>
        <p:grpSpPr>
          <a:xfrm>
            <a:off x="1266092" y="2317210"/>
            <a:ext cx="2343822" cy="1080937"/>
            <a:chOff x="6188569" y="4339587"/>
            <a:chExt cx="2343822" cy="1080937"/>
          </a:xfrm>
        </p:grpSpPr>
        <p:sp>
          <p:nvSpPr>
            <p:cNvPr id="494" name="TextBox 493">
              <a:extLst>
                <a:ext uri="{FF2B5EF4-FFF2-40B4-BE49-F238E27FC236}">
                  <a16:creationId xmlns:a16="http://schemas.microsoft.com/office/drawing/2014/main" id="{34A82180-4940-E457-694E-B8CB6C4F62AF}"/>
                </a:ext>
              </a:extLst>
            </p:cNvPr>
            <p:cNvSpPr txBox="1"/>
            <p:nvPr/>
          </p:nvSpPr>
          <p:spPr>
            <a:xfrm>
              <a:off x="6688265" y="4678141"/>
              <a:ext cx="1844126" cy="742383"/>
            </a:xfrm>
            <a:prstGeom prst="rect">
              <a:avLst/>
            </a:prstGeom>
            <a:noFill/>
          </p:spPr>
          <p:txBody>
            <a:bodyPr wrap="square" rtlCol="0">
              <a:spAutoFit/>
            </a:bodyPr>
            <a:lstStyle/>
            <a:p>
              <a:pPr algn="r">
                <a:lnSpc>
                  <a:spcPct val="120000"/>
                </a:lnSpc>
              </a:pPr>
              <a:r>
                <a:rPr lang="en-IN" sz="1200" b="0" i="0" dirty="0">
                  <a:solidFill>
                    <a:srgbClr val="374151"/>
                  </a:solidFill>
                  <a:effectLst/>
                  <a:latin typeface="Söhne"/>
                </a:rPr>
                <a:t>Expose students to a broad spectrum of blockchain technologies</a:t>
              </a:r>
              <a:endParaRPr lang="en-US" sz="1200" dirty="0">
                <a:solidFill>
                  <a:schemeClr val="tx1">
                    <a:lumMod val="65000"/>
                    <a:lumOff val="35000"/>
                  </a:schemeClr>
                </a:solidFill>
              </a:endParaRPr>
            </a:p>
          </p:txBody>
        </p:sp>
        <p:sp>
          <p:nvSpPr>
            <p:cNvPr id="495" name="TextBox 494">
              <a:extLst>
                <a:ext uri="{FF2B5EF4-FFF2-40B4-BE49-F238E27FC236}">
                  <a16:creationId xmlns:a16="http://schemas.microsoft.com/office/drawing/2014/main" id="{730DEEBE-7D4C-479C-9025-FF157AED787E}"/>
                </a:ext>
              </a:extLst>
            </p:cNvPr>
            <p:cNvSpPr txBox="1"/>
            <p:nvPr/>
          </p:nvSpPr>
          <p:spPr>
            <a:xfrm>
              <a:off x="6188569" y="4339587"/>
              <a:ext cx="2343822" cy="338554"/>
            </a:xfrm>
            <a:prstGeom prst="rect">
              <a:avLst/>
            </a:prstGeom>
            <a:noFill/>
          </p:spPr>
          <p:txBody>
            <a:bodyPr wrap="square" rtlCol="0">
              <a:spAutoFit/>
            </a:bodyPr>
            <a:lstStyle/>
            <a:p>
              <a:pPr algn="r"/>
              <a:r>
                <a:rPr lang="en-US" sz="1600" dirty="0">
                  <a:solidFill>
                    <a:schemeClr val="tx1">
                      <a:lumMod val="95000"/>
                      <a:lumOff val="5000"/>
                    </a:schemeClr>
                  </a:solidFill>
                  <a:latin typeface="+mj-lt"/>
                  <a:cs typeface="Sora ExtraBold" pitchFamily="2" charset="0"/>
                </a:rPr>
                <a:t>Diverse Tech Exposure</a:t>
              </a:r>
            </a:p>
          </p:txBody>
        </p:sp>
      </p:grpSp>
      <p:grpSp>
        <p:nvGrpSpPr>
          <p:cNvPr id="496" name="Group 495">
            <a:extLst>
              <a:ext uri="{FF2B5EF4-FFF2-40B4-BE49-F238E27FC236}">
                <a16:creationId xmlns:a16="http://schemas.microsoft.com/office/drawing/2014/main" id="{F4BA2836-3C15-999A-3F72-45EC97E8BA45}"/>
              </a:ext>
            </a:extLst>
          </p:cNvPr>
          <p:cNvGrpSpPr/>
          <p:nvPr/>
        </p:nvGrpSpPr>
        <p:grpSpPr>
          <a:xfrm>
            <a:off x="3643533" y="2090890"/>
            <a:ext cx="2229494" cy="1302536"/>
            <a:chOff x="6302897" y="4339587"/>
            <a:chExt cx="2229494" cy="1302536"/>
          </a:xfrm>
        </p:grpSpPr>
        <p:sp>
          <p:nvSpPr>
            <p:cNvPr id="497" name="TextBox 496">
              <a:extLst>
                <a:ext uri="{FF2B5EF4-FFF2-40B4-BE49-F238E27FC236}">
                  <a16:creationId xmlns:a16="http://schemas.microsoft.com/office/drawing/2014/main" id="{AF696010-522E-85EB-8B8D-441052E7ACC9}"/>
                </a:ext>
              </a:extLst>
            </p:cNvPr>
            <p:cNvSpPr txBox="1"/>
            <p:nvPr/>
          </p:nvSpPr>
          <p:spPr>
            <a:xfrm>
              <a:off x="6688265" y="4678141"/>
              <a:ext cx="1844126" cy="963982"/>
            </a:xfrm>
            <a:prstGeom prst="rect">
              <a:avLst/>
            </a:prstGeom>
            <a:noFill/>
          </p:spPr>
          <p:txBody>
            <a:bodyPr wrap="square" rtlCol="0">
              <a:spAutoFit/>
            </a:bodyPr>
            <a:lstStyle/>
            <a:p>
              <a:pPr algn="r">
                <a:lnSpc>
                  <a:spcPct val="120000"/>
                </a:lnSpc>
              </a:pPr>
              <a:r>
                <a:rPr lang="en-IN" sz="1200" dirty="0">
                  <a:solidFill>
                    <a:srgbClr val="374151"/>
                  </a:solidFill>
                  <a:latin typeface="Söhne"/>
                </a:rPr>
                <a:t>Co</a:t>
              </a:r>
              <a:r>
                <a:rPr lang="en-IN" sz="1200" b="0" i="0" dirty="0">
                  <a:solidFill>
                    <a:srgbClr val="374151"/>
                  </a:solidFill>
                  <a:effectLst/>
                  <a:latin typeface="Söhne"/>
                </a:rPr>
                <a:t>llaborating with industry experts and other clubs for real-world application.</a:t>
              </a:r>
              <a:endParaRPr lang="en-US" sz="1200" dirty="0">
                <a:solidFill>
                  <a:schemeClr val="tx1">
                    <a:lumMod val="65000"/>
                    <a:lumOff val="35000"/>
                  </a:schemeClr>
                </a:solidFill>
              </a:endParaRPr>
            </a:p>
          </p:txBody>
        </p:sp>
        <p:sp>
          <p:nvSpPr>
            <p:cNvPr id="498" name="TextBox 497">
              <a:extLst>
                <a:ext uri="{FF2B5EF4-FFF2-40B4-BE49-F238E27FC236}">
                  <a16:creationId xmlns:a16="http://schemas.microsoft.com/office/drawing/2014/main" id="{B48D86D4-E272-5537-B1D7-3C5D7E293911}"/>
                </a:ext>
              </a:extLst>
            </p:cNvPr>
            <p:cNvSpPr txBox="1"/>
            <p:nvPr/>
          </p:nvSpPr>
          <p:spPr>
            <a:xfrm>
              <a:off x="6302897" y="4339587"/>
              <a:ext cx="2229494" cy="338554"/>
            </a:xfrm>
            <a:prstGeom prst="rect">
              <a:avLst/>
            </a:prstGeom>
            <a:noFill/>
          </p:spPr>
          <p:txBody>
            <a:bodyPr wrap="square" rtlCol="0">
              <a:spAutoFit/>
            </a:bodyPr>
            <a:lstStyle/>
            <a:p>
              <a:pPr algn="r"/>
              <a:r>
                <a:rPr lang="en-US" sz="1600" dirty="0">
                  <a:solidFill>
                    <a:schemeClr val="tx1">
                      <a:lumMod val="95000"/>
                      <a:lumOff val="5000"/>
                    </a:schemeClr>
                  </a:solidFill>
                  <a:latin typeface="+mj-lt"/>
                  <a:cs typeface="Sora ExtraBold" pitchFamily="2" charset="0"/>
                </a:rPr>
                <a:t>Industry Collaboration</a:t>
              </a:r>
            </a:p>
          </p:txBody>
        </p:sp>
      </p:grpSp>
      <p:grpSp>
        <p:nvGrpSpPr>
          <p:cNvPr id="499" name="Group 498">
            <a:extLst>
              <a:ext uri="{FF2B5EF4-FFF2-40B4-BE49-F238E27FC236}">
                <a16:creationId xmlns:a16="http://schemas.microsoft.com/office/drawing/2014/main" id="{7B59BE01-C752-7E87-3406-D70FC8C617A6}"/>
              </a:ext>
            </a:extLst>
          </p:cNvPr>
          <p:cNvGrpSpPr/>
          <p:nvPr/>
        </p:nvGrpSpPr>
        <p:grpSpPr>
          <a:xfrm>
            <a:off x="6477057" y="4352923"/>
            <a:ext cx="2216775" cy="1302536"/>
            <a:chOff x="6688264" y="4339587"/>
            <a:chExt cx="2216775" cy="1302536"/>
          </a:xfrm>
        </p:grpSpPr>
        <p:sp>
          <p:nvSpPr>
            <p:cNvPr id="500" name="TextBox 499">
              <a:extLst>
                <a:ext uri="{FF2B5EF4-FFF2-40B4-BE49-F238E27FC236}">
                  <a16:creationId xmlns:a16="http://schemas.microsoft.com/office/drawing/2014/main" id="{D2C5818C-7DDE-45D6-39CF-F67E78711DD4}"/>
                </a:ext>
              </a:extLst>
            </p:cNvPr>
            <p:cNvSpPr txBox="1"/>
            <p:nvPr/>
          </p:nvSpPr>
          <p:spPr>
            <a:xfrm>
              <a:off x="6688265" y="4678141"/>
              <a:ext cx="1844126" cy="963982"/>
            </a:xfrm>
            <a:prstGeom prst="rect">
              <a:avLst/>
            </a:prstGeom>
            <a:noFill/>
          </p:spPr>
          <p:txBody>
            <a:bodyPr wrap="square" rtlCol="0">
              <a:spAutoFit/>
            </a:bodyPr>
            <a:lstStyle/>
            <a:p>
              <a:pPr>
                <a:lnSpc>
                  <a:spcPct val="120000"/>
                </a:lnSpc>
              </a:pPr>
              <a:r>
                <a:rPr lang="en-IN" sz="1200" b="0" i="0" dirty="0">
                  <a:solidFill>
                    <a:srgbClr val="374151"/>
                  </a:solidFill>
                  <a:effectLst/>
                  <a:latin typeface="Söhne"/>
                </a:rPr>
                <a:t>Inspire active participation in hands-on projects, bridging theory and practical application.</a:t>
              </a:r>
              <a:endParaRPr lang="en-US" sz="1200" dirty="0">
                <a:solidFill>
                  <a:schemeClr val="tx1">
                    <a:lumMod val="65000"/>
                    <a:lumOff val="35000"/>
                  </a:schemeClr>
                </a:solidFill>
              </a:endParaRPr>
            </a:p>
          </p:txBody>
        </p:sp>
        <p:sp>
          <p:nvSpPr>
            <p:cNvPr id="501" name="TextBox 500">
              <a:extLst>
                <a:ext uri="{FF2B5EF4-FFF2-40B4-BE49-F238E27FC236}">
                  <a16:creationId xmlns:a16="http://schemas.microsoft.com/office/drawing/2014/main" id="{C695978A-C2E8-7DEB-1ACD-85F39DEFD0FF}"/>
                </a:ext>
              </a:extLst>
            </p:cNvPr>
            <p:cNvSpPr txBox="1"/>
            <p:nvPr/>
          </p:nvSpPr>
          <p:spPr>
            <a:xfrm>
              <a:off x="6688264" y="4339587"/>
              <a:ext cx="2216775"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Hands-0n-Projects</a:t>
              </a:r>
            </a:p>
          </p:txBody>
        </p:sp>
      </p:grpSp>
      <p:grpSp>
        <p:nvGrpSpPr>
          <p:cNvPr id="502" name="Group 501">
            <a:extLst>
              <a:ext uri="{FF2B5EF4-FFF2-40B4-BE49-F238E27FC236}">
                <a16:creationId xmlns:a16="http://schemas.microsoft.com/office/drawing/2014/main" id="{7A60BA53-0228-780F-BDB4-8B71BE0E4007}"/>
              </a:ext>
            </a:extLst>
          </p:cNvPr>
          <p:cNvGrpSpPr/>
          <p:nvPr/>
        </p:nvGrpSpPr>
        <p:grpSpPr>
          <a:xfrm>
            <a:off x="8462391" y="4917672"/>
            <a:ext cx="2200920" cy="1320088"/>
            <a:chOff x="6661417" y="4339587"/>
            <a:chExt cx="2892258" cy="1320088"/>
          </a:xfrm>
        </p:grpSpPr>
        <p:sp>
          <p:nvSpPr>
            <p:cNvPr id="503" name="TextBox 502">
              <a:extLst>
                <a:ext uri="{FF2B5EF4-FFF2-40B4-BE49-F238E27FC236}">
                  <a16:creationId xmlns:a16="http://schemas.microsoft.com/office/drawing/2014/main" id="{79C09FA8-BB55-E1D0-C27B-3C284108247C}"/>
                </a:ext>
              </a:extLst>
            </p:cNvPr>
            <p:cNvSpPr txBox="1"/>
            <p:nvPr/>
          </p:nvSpPr>
          <p:spPr>
            <a:xfrm>
              <a:off x="6661417" y="4917292"/>
              <a:ext cx="2693288" cy="742383"/>
            </a:xfrm>
            <a:prstGeom prst="rect">
              <a:avLst/>
            </a:prstGeom>
            <a:noFill/>
          </p:spPr>
          <p:txBody>
            <a:bodyPr wrap="square" rtlCol="0">
              <a:spAutoFit/>
            </a:bodyPr>
            <a:lstStyle/>
            <a:p>
              <a:pPr>
                <a:lnSpc>
                  <a:spcPct val="120000"/>
                </a:lnSpc>
              </a:pPr>
              <a:r>
                <a:rPr lang="en-IN" sz="1200" b="0" i="0" dirty="0">
                  <a:solidFill>
                    <a:srgbClr val="374151"/>
                  </a:solidFill>
                  <a:effectLst/>
                  <a:latin typeface="Söhne"/>
                </a:rPr>
                <a:t>Establish a robust and interactive learning program for practical exposure within the blockchain field.</a:t>
              </a:r>
              <a:endParaRPr lang="en-US" sz="1200" dirty="0">
                <a:solidFill>
                  <a:schemeClr val="tx1">
                    <a:lumMod val="65000"/>
                    <a:lumOff val="35000"/>
                  </a:schemeClr>
                </a:solidFill>
              </a:endParaRPr>
            </a:p>
          </p:txBody>
        </p:sp>
        <p:sp>
          <p:nvSpPr>
            <p:cNvPr id="504" name="TextBox 503">
              <a:extLst>
                <a:ext uri="{FF2B5EF4-FFF2-40B4-BE49-F238E27FC236}">
                  <a16:creationId xmlns:a16="http://schemas.microsoft.com/office/drawing/2014/main" id="{E1B0030A-6035-84C5-096F-A19343C6434D}"/>
                </a:ext>
              </a:extLst>
            </p:cNvPr>
            <p:cNvSpPr txBox="1"/>
            <p:nvPr/>
          </p:nvSpPr>
          <p:spPr>
            <a:xfrm>
              <a:off x="6688265" y="4339587"/>
              <a:ext cx="2865410" cy="584775"/>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Learning Program Establishment</a:t>
              </a:r>
            </a:p>
          </p:txBody>
        </p:sp>
      </p:grpSp>
      <p:grpSp>
        <p:nvGrpSpPr>
          <p:cNvPr id="505" name="Group 504">
            <a:extLst>
              <a:ext uri="{FF2B5EF4-FFF2-40B4-BE49-F238E27FC236}">
                <a16:creationId xmlns:a16="http://schemas.microsoft.com/office/drawing/2014/main" id="{7BDC01BC-4141-0DBF-52C6-957A04915820}"/>
              </a:ext>
            </a:extLst>
          </p:cNvPr>
          <p:cNvGrpSpPr/>
          <p:nvPr/>
        </p:nvGrpSpPr>
        <p:grpSpPr>
          <a:xfrm>
            <a:off x="9972604" y="3365236"/>
            <a:ext cx="2219395" cy="1524135"/>
            <a:chOff x="6688264" y="4339587"/>
            <a:chExt cx="2219395" cy="1524135"/>
          </a:xfrm>
        </p:grpSpPr>
        <p:sp>
          <p:nvSpPr>
            <p:cNvPr id="506" name="TextBox 505">
              <a:extLst>
                <a:ext uri="{FF2B5EF4-FFF2-40B4-BE49-F238E27FC236}">
                  <a16:creationId xmlns:a16="http://schemas.microsoft.com/office/drawing/2014/main" id="{0801384D-480A-C762-AC4E-7848B548A819}"/>
                </a:ext>
              </a:extLst>
            </p:cNvPr>
            <p:cNvSpPr txBox="1"/>
            <p:nvPr/>
          </p:nvSpPr>
          <p:spPr>
            <a:xfrm>
              <a:off x="6688264" y="4678141"/>
              <a:ext cx="2219395" cy="1185581"/>
            </a:xfrm>
            <a:prstGeom prst="rect">
              <a:avLst/>
            </a:prstGeom>
            <a:noFill/>
          </p:spPr>
          <p:txBody>
            <a:bodyPr wrap="square" rtlCol="0">
              <a:spAutoFit/>
            </a:bodyPr>
            <a:lstStyle/>
            <a:p>
              <a:pPr>
                <a:lnSpc>
                  <a:spcPct val="120000"/>
                </a:lnSpc>
              </a:pPr>
              <a:r>
                <a:rPr lang="en-IN" sz="1200" b="0" i="0" dirty="0">
                  <a:solidFill>
                    <a:srgbClr val="374151"/>
                  </a:solidFill>
                  <a:effectLst/>
                  <a:latin typeface="Söhne"/>
                </a:rPr>
                <a:t>Cultivate a dynamic student community committed to real-world impact, encouraging collaboration and knowledge exchange.</a:t>
              </a:r>
              <a:endParaRPr lang="en-US" sz="1200" dirty="0">
                <a:solidFill>
                  <a:schemeClr val="tx1">
                    <a:lumMod val="65000"/>
                    <a:lumOff val="35000"/>
                  </a:schemeClr>
                </a:solidFill>
              </a:endParaRPr>
            </a:p>
          </p:txBody>
        </p:sp>
        <p:sp>
          <p:nvSpPr>
            <p:cNvPr id="507" name="TextBox 506">
              <a:extLst>
                <a:ext uri="{FF2B5EF4-FFF2-40B4-BE49-F238E27FC236}">
                  <a16:creationId xmlns:a16="http://schemas.microsoft.com/office/drawing/2014/main" id="{82A867E6-4928-07F7-02FF-7E9B10FD165D}"/>
                </a:ext>
              </a:extLst>
            </p:cNvPr>
            <p:cNvSpPr txBox="1"/>
            <p:nvPr/>
          </p:nvSpPr>
          <p:spPr>
            <a:xfrm>
              <a:off x="6688265" y="4339587"/>
              <a:ext cx="1844126"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Community Forge</a:t>
              </a:r>
            </a:p>
          </p:txBody>
        </p:sp>
      </p:grpSp>
      <p:sp>
        <p:nvSpPr>
          <p:cNvPr id="508" name="TextBox 507">
            <a:extLst>
              <a:ext uri="{FF2B5EF4-FFF2-40B4-BE49-F238E27FC236}">
                <a16:creationId xmlns:a16="http://schemas.microsoft.com/office/drawing/2014/main" id="{1D4BBE01-4E3B-4686-8E7D-B52F37365086}"/>
              </a:ext>
            </a:extLst>
          </p:cNvPr>
          <p:cNvSpPr txBox="1"/>
          <p:nvPr/>
        </p:nvSpPr>
        <p:spPr>
          <a:xfrm>
            <a:off x="1055688" y="549275"/>
            <a:ext cx="10080626" cy="769441"/>
          </a:xfrm>
          <a:prstGeom prst="rect">
            <a:avLst/>
          </a:prstGeom>
          <a:noFill/>
        </p:spPr>
        <p:txBody>
          <a:bodyPr wrap="square" rtlCol="0">
            <a:spAutoFit/>
          </a:bodyPr>
          <a:lstStyle/>
          <a:p>
            <a:pPr algn="ctr"/>
            <a:r>
              <a:rPr lang="en-US" sz="4400" spc="-150" dirty="0">
                <a:solidFill>
                  <a:schemeClr val="tx1">
                    <a:lumMod val="95000"/>
                    <a:lumOff val="5000"/>
                  </a:schemeClr>
                </a:solidFill>
                <a:latin typeface="+mj-lt"/>
                <a:cs typeface="Sora ExtraBold" pitchFamily="2" charset="0"/>
              </a:rPr>
              <a:t>OBJECTIVES</a:t>
            </a:r>
          </a:p>
        </p:txBody>
      </p:sp>
      <p:sp>
        <p:nvSpPr>
          <p:cNvPr id="509" name="TextBox 508">
            <a:extLst>
              <a:ext uri="{FF2B5EF4-FFF2-40B4-BE49-F238E27FC236}">
                <a16:creationId xmlns:a16="http://schemas.microsoft.com/office/drawing/2014/main" id="{FF4669FE-C471-E71C-75C5-6F13FA33BC06}"/>
              </a:ext>
            </a:extLst>
          </p:cNvPr>
          <p:cNvSpPr txBox="1"/>
          <p:nvPr/>
        </p:nvSpPr>
        <p:spPr>
          <a:xfrm>
            <a:off x="3611563" y="1299343"/>
            <a:ext cx="4968875" cy="307777"/>
          </a:xfrm>
          <a:prstGeom prst="rect">
            <a:avLst/>
          </a:prstGeom>
          <a:noFill/>
        </p:spPr>
        <p:txBody>
          <a:bodyPr wrap="square" rtlCol="0">
            <a:spAutoFit/>
          </a:bodyPr>
          <a:lstStyle>
            <a:defPPr>
              <a:defRPr lang="en-US"/>
            </a:defPPr>
            <a:lvl1pPr algn="ctr">
              <a:defRPr sz="1400">
                <a:solidFill>
                  <a:schemeClr val="tx1">
                    <a:lumMod val="65000"/>
                    <a:lumOff val="35000"/>
                  </a:schemeClr>
                </a:solidFill>
                <a:cs typeface="Sora ExtraBold" pitchFamily="2" charset="0"/>
              </a:defRPr>
            </a:lvl1pPr>
          </a:lstStyle>
          <a:p>
            <a:r>
              <a:rPr lang="en-US" dirty="0"/>
              <a:t>The Plan</a:t>
            </a:r>
          </a:p>
        </p:txBody>
      </p:sp>
    </p:spTree>
    <p:extLst>
      <p:ext uri="{BB962C8B-B14F-4D97-AF65-F5344CB8AC3E}">
        <p14:creationId xmlns:p14="http://schemas.microsoft.com/office/powerpoint/2010/main" val="393950041"/>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250"/>
                                      </p:stCondLst>
                                      <p:childTnLst>
                                        <p:set>
                                          <p:cBhvr>
                                            <p:cTn id="6" dur="1" fill="hold">
                                              <p:stCondLst>
                                                <p:cond delay="0"/>
                                              </p:stCondLst>
                                            </p:cTn>
                                            <p:tgtEl>
                                              <p:spTgt spid="490"/>
                                            </p:tgtEl>
                                            <p:attrNameLst>
                                              <p:attrName>style.visibility</p:attrName>
                                            </p:attrNameLst>
                                          </p:cBhvr>
                                          <p:to>
                                            <p:strVal val="visible"/>
                                          </p:to>
                                        </p:set>
                                        <p:animEffect transition="in" filter="wipe(up)">
                                          <p:cBhvr>
                                            <p:cTn id="7" dur="500"/>
                                            <p:tgtEl>
                                              <p:spTgt spid="490"/>
                                            </p:tgtEl>
                                          </p:cBhvr>
                                        </p:animEffect>
                                      </p:childTnLst>
                                    </p:cTn>
                                  </p:par>
                                  <p:par>
                                    <p:cTn id="8" presetID="42" presetClass="path" presetSubtype="0" accel="49333" decel="50667" fill="hold" nodeType="withEffect">
                                      <p:stCondLst>
                                        <p:cond delay="250"/>
                                      </p:stCondLst>
                                      <p:childTnLst>
                                        <p:animMotion origin="layout" path="M 3.54167E-6 2.59259E-6 L 3.54167E-6 0.07245 " pathEditMode="relative" rAng="0" ptsTypes="AA">
                                          <p:cBhvr>
                                            <p:cTn id="9" dur="750" spd="-100000" fill="hold"/>
                                            <p:tgtEl>
                                              <p:spTgt spid="490"/>
                                            </p:tgtEl>
                                            <p:attrNameLst>
                                              <p:attrName>ppt_x</p:attrName>
                                              <p:attrName>ppt_y</p:attrName>
                                            </p:attrNameLst>
                                          </p:cBhvr>
                                          <p:rCtr x="0" y="3611"/>
                                        </p:animMotion>
                                      </p:childTnLst>
                                    </p:cTn>
                                  </p:par>
                                  <p:par>
                                    <p:cTn id="10" presetID="22" presetClass="entr" presetSubtype="1" fill="hold" nodeType="withEffect">
                                      <p:stCondLst>
                                        <p:cond delay="500"/>
                                      </p:stCondLst>
                                      <p:childTnLst>
                                        <p:set>
                                          <p:cBhvr>
                                            <p:cTn id="11" dur="1" fill="hold">
                                              <p:stCondLst>
                                                <p:cond delay="0"/>
                                              </p:stCondLst>
                                            </p:cTn>
                                            <p:tgtEl>
                                              <p:spTgt spid="493"/>
                                            </p:tgtEl>
                                            <p:attrNameLst>
                                              <p:attrName>style.visibility</p:attrName>
                                            </p:attrNameLst>
                                          </p:cBhvr>
                                          <p:to>
                                            <p:strVal val="visible"/>
                                          </p:to>
                                        </p:set>
                                        <p:animEffect transition="in" filter="wipe(up)">
                                          <p:cBhvr>
                                            <p:cTn id="12" dur="500"/>
                                            <p:tgtEl>
                                              <p:spTgt spid="493"/>
                                            </p:tgtEl>
                                          </p:cBhvr>
                                        </p:animEffect>
                                      </p:childTnLst>
                                    </p:cTn>
                                  </p:par>
                                  <p:par>
                                    <p:cTn id="13" presetID="42" presetClass="path" presetSubtype="0" accel="49333" decel="50667" fill="hold" nodeType="withEffect">
                                      <p:stCondLst>
                                        <p:cond delay="500"/>
                                      </p:stCondLst>
                                      <p:childTnLst>
                                        <p:animMotion origin="layout" path="M 0 3.33333E-6 L 0 0.07245 " pathEditMode="relative" rAng="0" ptsTypes="AA">
                                          <p:cBhvr>
                                            <p:cTn id="14" dur="750" spd="-100000" fill="hold"/>
                                            <p:tgtEl>
                                              <p:spTgt spid="493"/>
                                            </p:tgtEl>
                                            <p:attrNameLst>
                                              <p:attrName>ppt_x</p:attrName>
                                              <p:attrName>ppt_y</p:attrName>
                                            </p:attrNameLst>
                                          </p:cBhvr>
                                          <p:rCtr x="0" y="3611"/>
                                        </p:animMotion>
                                      </p:childTnLst>
                                    </p:cTn>
                                  </p:par>
                                  <p:par>
                                    <p:cTn id="15" presetID="22" presetClass="entr" presetSubtype="1" fill="hold" nodeType="withEffect">
                                      <p:stCondLst>
                                        <p:cond delay="750"/>
                                      </p:stCondLst>
                                      <p:childTnLst>
                                        <p:set>
                                          <p:cBhvr>
                                            <p:cTn id="16" dur="1" fill="hold">
                                              <p:stCondLst>
                                                <p:cond delay="0"/>
                                              </p:stCondLst>
                                            </p:cTn>
                                            <p:tgtEl>
                                              <p:spTgt spid="496"/>
                                            </p:tgtEl>
                                            <p:attrNameLst>
                                              <p:attrName>style.visibility</p:attrName>
                                            </p:attrNameLst>
                                          </p:cBhvr>
                                          <p:to>
                                            <p:strVal val="visible"/>
                                          </p:to>
                                        </p:set>
                                        <p:animEffect transition="in" filter="wipe(up)">
                                          <p:cBhvr>
                                            <p:cTn id="17" dur="500"/>
                                            <p:tgtEl>
                                              <p:spTgt spid="496"/>
                                            </p:tgtEl>
                                          </p:cBhvr>
                                        </p:animEffect>
                                      </p:childTnLst>
                                    </p:cTn>
                                  </p:par>
                                  <p:par>
                                    <p:cTn id="18" presetID="42" presetClass="path" presetSubtype="0" accel="49333" decel="50667" fill="hold" nodeType="withEffect">
                                      <p:stCondLst>
                                        <p:cond delay="750"/>
                                      </p:stCondLst>
                                      <p:childTnLst>
                                        <p:animMotion origin="layout" path="M -4.375E-6 1.48148E-6 L -4.375E-6 0.07245 " pathEditMode="relative" rAng="0" ptsTypes="AA">
                                          <p:cBhvr>
                                            <p:cTn id="19" dur="750" spd="-100000" fill="hold"/>
                                            <p:tgtEl>
                                              <p:spTgt spid="496"/>
                                            </p:tgtEl>
                                            <p:attrNameLst>
                                              <p:attrName>ppt_x</p:attrName>
                                              <p:attrName>ppt_y</p:attrName>
                                            </p:attrNameLst>
                                          </p:cBhvr>
                                          <p:rCtr x="0" y="3611"/>
                                        </p:animMotion>
                                      </p:childTnLst>
                                    </p:cTn>
                                  </p:par>
                                  <p:par>
                                    <p:cTn id="20" presetID="22" presetClass="entr" presetSubtype="1" fill="hold" nodeType="withEffect">
                                      <p:stCondLst>
                                        <p:cond delay="1000"/>
                                      </p:stCondLst>
                                      <p:childTnLst>
                                        <p:set>
                                          <p:cBhvr>
                                            <p:cTn id="21" dur="1" fill="hold">
                                              <p:stCondLst>
                                                <p:cond delay="0"/>
                                              </p:stCondLst>
                                            </p:cTn>
                                            <p:tgtEl>
                                              <p:spTgt spid="499"/>
                                            </p:tgtEl>
                                            <p:attrNameLst>
                                              <p:attrName>style.visibility</p:attrName>
                                            </p:attrNameLst>
                                          </p:cBhvr>
                                          <p:to>
                                            <p:strVal val="visible"/>
                                          </p:to>
                                        </p:set>
                                        <p:animEffect transition="in" filter="wipe(up)">
                                          <p:cBhvr>
                                            <p:cTn id="22" dur="500"/>
                                            <p:tgtEl>
                                              <p:spTgt spid="499"/>
                                            </p:tgtEl>
                                          </p:cBhvr>
                                        </p:animEffect>
                                      </p:childTnLst>
                                    </p:cTn>
                                  </p:par>
                                  <p:par>
                                    <p:cTn id="23" presetID="42" presetClass="path" presetSubtype="0" accel="49333" decel="50667" fill="hold" nodeType="withEffect">
                                      <p:stCondLst>
                                        <p:cond delay="1000"/>
                                      </p:stCondLst>
                                      <p:childTnLst>
                                        <p:animMotion origin="layout" path="M 4.58333E-6 3.7037E-7 L 4.58333E-6 0.07245 " pathEditMode="relative" rAng="0" ptsTypes="AA">
                                          <p:cBhvr>
                                            <p:cTn id="24" dur="750" spd="-100000" fill="hold"/>
                                            <p:tgtEl>
                                              <p:spTgt spid="499"/>
                                            </p:tgtEl>
                                            <p:attrNameLst>
                                              <p:attrName>ppt_x</p:attrName>
                                              <p:attrName>ppt_y</p:attrName>
                                            </p:attrNameLst>
                                          </p:cBhvr>
                                          <p:rCtr x="0" y="3611"/>
                                        </p:animMotion>
                                      </p:childTnLst>
                                    </p:cTn>
                                  </p:par>
                                  <p:par>
                                    <p:cTn id="25" presetID="22" presetClass="entr" presetSubtype="1" fill="hold" nodeType="withEffect">
                                      <p:stCondLst>
                                        <p:cond delay="1250"/>
                                      </p:stCondLst>
                                      <p:childTnLst>
                                        <p:set>
                                          <p:cBhvr>
                                            <p:cTn id="26" dur="1" fill="hold">
                                              <p:stCondLst>
                                                <p:cond delay="0"/>
                                              </p:stCondLst>
                                            </p:cTn>
                                            <p:tgtEl>
                                              <p:spTgt spid="502"/>
                                            </p:tgtEl>
                                            <p:attrNameLst>
                                              <p:attrName>style.visibility</p:attrName>
                                            </p:attrNameLst>
                                          </p:cBhvr>
                                          <p:to>
                                            <p:strVal val="visible"/>
                                          </p:to>
                                        </p:set>
                                        <p:animEffect transition="in" filter="wipe(up)">
                                          <p:cBhvr>
                                            <p:cTn id="27" dur="500"/>
                                            <p:tgtEl>
                                              <p:spTgt spid="502"/>
                                            </p:tgtEl>
                                          </p:cBhvr>
                                        </p:animEffect>
                                      </p:childTnLst>
                                    </p:cTn>
                                  </p:par>
                                  <p:par>
                                    <p:cTn id="28" presetID="42" presetClass="path" presetSubtype="0" accel="49333" decel="50667" fill="hold" nodeType="withEffect">
                                      <p:stCondLst>
                                        <p:cond delay="1250"/>
                                      </p:stCondLst>
                                      <p:childTnLst>
                                        <p:animMotion origin="layout" path="M 5E-6 -4.44444E-6 L 5E-6 0.07246 " pathEditMode="relative" rAng="0" ptsTypes="AA">
                                          <p:cBhvr>
                                            <p:cTn id="29" dur="750" spd="-100000" fill="hold"/>
                                            <p:tgtEl>
                                              <p:spTgt spid="502"/>
                                            </p:tgtEl>
                                            <p:attrNameLst>
                                              <p:attrName>ppt_x</p:attrName>
                                              <p:attrName>ppt_y</p:attrName>
                                            </p:attrNameLst>
                                          </p:cBhvr>
                                          <p:rCtr x="0" y="3611"/>
                                        </p:animMotion>
                                      </p:childTnLst>
                                    </p:cTn>
                                  </p:par>
                                  <p:par>
                                    <p:cTn id="30" presetID="22" presetClass="entr" presetSubtype="1" fill="hold" nodeType="withEffect">
                                      <p:stCondLst>
                                        <p:cond delay="1500"/>
                                      </p:stCondLst>
                                      <p:childTnLst>
                                        <p:set>
                                          <p:cBhvr>
                                            <p:cTn id="31" dur="1" fill="hold">
                                              <p:stCondLst>
                                                <p:cond delay="0"/>
                                              </p:stCondLst>
                                            </p:cTn>
                                            <p:tgtEl>
                                              <p:spTgt spid="505"/>
                                            </p:tgtEl>
                                            <p:attrNameLst>
                                              <p:attrName>style.visibility</p:attrName>
                                            </p:attrNameLst>
                                          </p:cBhvr>
                                          <p:to>
                                            <p:strVal val="visible"/>
                                          </p:to>
                                        </p:set>
                                        <p:animEffect transition="in" filter="wipe(up)">
                                          <p:cBhvr>
                                            <p:cTn id="32" dur="500"/>
                                            <p:tgtEl>
                                              <p:spTgt spid="505"/>
                                            </p:tgtEl>
                                          </p:cBhvr>
                                        </p:animEffect>
                                      </p:childTnLst>
                                    </p:cTn>
                                  </p:par>
                                  <p:par>
                                    <p:cTn id="33" presetID="42" presetClass="path" presetSubtype="0" accel="49333" decel="50667" fill="hold" nodeType="withEffect">
                                      <p:stCondLst>
                                        <p:cond delay="1500"/>
                                      </p:stCondLst>
                                      <p:childTnLst>
                                        <p:animMotion origin="layout" path="M -4.375E-6 -1.85185E-6 L -4.375E-6 0.07246 " pathEditMode="relative" rAng="0" ptsTypes="AA">
                                          <p:cBhvr>
                                            <p:cTn id="34" dur="750" spd="-100000" fill="hold"/>
                                            <p:tgtEl>
                                              <p:spTgt spid="505"/>
                                            </p:tgtEl>
                                            <p:attrNameLst>
                                              <p:attrName>ppt_x</p:attrName>
                                              <p:attrName>ppt_y</p:attrName>
                                            </p:attrNameLst>
                                          </p:cBhvr>
                                          <p:rCtr x="0" y="3611"/>
                                        </p:animMotion>
                                      </p:childTnLst>
                                    </p:cTn>
                                  </p:par>
                                  <p:par>
                                    <p:cTn id="35" presetID="22" presetClass="entr" presetSubtype="1" fill="hold" grpId="0" nodeType="withEffect">
                                      <p:stCondLst>
                                        <p:cond delay="0"/>
                                      </p:stCondLst>
                                      <p:childTnLst>
                                        <p:set>
                                          <p:cBhvr>
                                            <p:cTn id="36" dur="1" fill="hold">
                                              <p:stCondLst>
                                                <p:cond delay="0"/>
                                              </p:stCondLst>
                                            </p:cTn>
                                            <p:tgtEl>
                                              <p:spTgt spid="508"/>
                                            </p:tgtEl>
                                            <p:attrNameLst>
                                              <p:attrName>style.visibility</p:attrName>
                                            </p:attrNameLst>
                                          </p:cBhvr>
                                          <p:to>
                                            <p:strVal val="visible"/>
                                          </p:to>
                                        </p:set>
                                        <p:animEffect transition="in" filter="wipe(up)">
                                          <p:cBhvr>
                                            <p:cTn id="37" dur="500"/>
                                            <p:tgtEl>
                                              <p:spTgt spid="508"/>
                                            </p:tgtEl>
                                          </p:cBhvr>
                                        </p:animEffect>
                                      </p:childTnLst>
                                    </p:cTn>
                                  </p:par>
                                  <p:par>
                                    <p:cTn id="38" presetID="42" presetClass="path" presetSubtype="0" accel="49333" decel="50667" fill="hold" grpId="1" nodeType="withEffect">
                                      <p:stCondLst>
                                        <p:cond delay="0"/>
                                      </p:stCondLst>
                                      <p:childTnLst>
                                        <p:animMotion origin="layout" path="M -4.16667E-7 -2.59259E-6 L -4.16667E-7 0.07246 " pathEditMode="relative" rAng="0" ptsTypes="AA">
                                          <p:cBhvr>
                                            <p:cTn id="39" dur="750" spd="-100000" fill="hold"/>
                                            <p:tgtEl>
                                              <p:spTgt spid="508"/>
                                            </p:tgtEl>
                                            <p:attrNameLst>
                                              <p:attrName>ppt_x</p:attrName>
                                              <p:attrName>ppt_y</p:attrName>
                                            </p:attrNameLst>
                                          </p:cBhvr>
                                          <p:rCtr x="0" y="3611"/>
                                        </p:animMotion>
                                      </p:childTnLst>
                                    </p:cTn>
                                  </p:par>
                                  <p:par>
                                    <p:cTn id="40" presetID="22" presetClass="entr" presetSubtype="1" fill="hold" grpId="0" nodeType="withEffect">
                                      <p:stCondLst>
                                        <p:cond delay="250"/>
                                      </p:stCondLst>
                                      <p:childTnLst>
                                        <p:set>
                                          <p:cBhvr>
                                            <p:cTn id="41" dur="1" fill="hold">
                                              <p:stCondLst>
                                                <p:cond delay="0"/>
                                              </p:stCondLst>
                                            </p:cTn>
                                            <p:tgtEl>
                                              <p:spTgt spid="509"/>
                                            </p:tgtEl>
                                            <p:attrNameLst>
                                              <p:attrName>style.visibility</p:attrName>
                                            </p:attrNameLst>
                                          </p:cBhvr>
                                          <p:to>
                                            <p:strVal val="visible"/>
                                          </p:to>
                                        </p:set>
                                        <p:animEffect transition="in" filter="wipe(up)">
                                          <p:cBhvr>
                                            <p:cTn id="42" dur="500"/>
                                            <p:tgtEl>
                                              <p:spTgt spid="509"/>
                                            </p:tgtEl>
                                          </p:cBhvr>
                                        </p:animEffect>
                                      </p:childTnLst>
                                    </p:cTn>
                                  </p:par>
                                  <p:par>
                                    <p:cTn id="43" presetID="42" presetClass="path" presetSubtype="0" accel="49333" decel="50667" fill="hold" grpId="1" nodeType="withEffect">
                                      <p:stCondLst>
                                        <p:cond delay="250"/>
                                      </p:stCondLst>
                                      <p:childTnLst>
                                        <p:animMotion origin="layout" path="M -4.16667E-7 -2.59259E-6 L -4.16667E-7 0.07246 " pathEditMode="relative" rAng="0" ptsTypes="AA">
                                          <p:cBhvr>
                                            <p:cTn id="44" dur="750" spd="-100000" fill="hold"/>
                                            <p:tgtEl>
                                              <p:spTgt spid="509"/>
                                            </p:tgtEl>
                                            <p:attrNameLst>
                                              <p:attrName>ppt_x</p:attrName>
                                              <p:attrName>ppt_y</p:attrName>
                                            </p:attrNameLst>
                                          </p:cBhvr>
                                          <p:rCtr x="0" y="3611"/>
                                        </p:animMotion>
                                      </p:childTnLst>
                                    </p:cTn>
                                  </p:par>
                                  <p:par>
                                    <p:cTn id="45" presetID="2" presetClass="entr" presetSubtype="4" accel="16000" fill="hold" nodeType="withEffect" p14:presetBounceEnd="62000">
                                      <p:stCondLst>
                                        <p:cond delay="250"/>
                                      </p:stCondLst>
                                      <p:childTnLst>
                                        <p:set>
                                          <p:cBhvr>
                                            <p:cTn id="46" dur="1" fill="hold">
                                              <p:stCondLst>
                                                <p:cond delay="0"/>
                                              </p:stCondLst>
                                            </p:cTn>
                                            <p:tgtEl>
                                              <p:spTgt spid="18"/>
                                            </p:tgtEl>
                                            <p:attrNameLst>
                                              <p:attrName>style.visibility</p:attrName>
                                            </p:attrNameLst>
                                          </p:cBhvr>
                                          <p:to>
                                            <p:strVal val="visible"/>
                                          </p:to>
                                        </p:set>
                                        <p:anim calcmode="lin" valueType="num" p14:bounceEnd="62000">
                                          <p:cBhvr additive="base">
                                            <p:cTn id="47" dur="1000" fill="hold"/>
                                            <p:tgtEl>
                                              <p:spTgt spid="18"/>
                                            </p:tgtEl>
                                            <p:attrNameLst>
                                              <p:attrName>ppt_x</p:attrName>
                                            </p:attrNameLst>
                                          </p:cBhvr>
                                          <p:tavLst>
                                            <p:tav tm="0">
                                              <p:val>
                                                <p:strVal val="#ppt_x"/>
                                              </p:val>
                                            </p:tav>
                                            <p:tav tm="100000">
                                              <p:val>
                                                <p:strVal val="#ppt_x"/>
                                              </p:val>
                                            </p:tav>
                                          </p:tavLst>
                                        </p:anim>
                                        <p:anim calcmode="lin" valueType="num" p14:bounceEnd="62000">
                                          <p:cBhvr additive="base">
                                            <p:cTn id="48" dur="10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accel="16000" fill="hold" nodeType="withEffect" p14:presetBounceEnd="62000">
                                      <p:stCondLst>
                                        <p:cond delay="250"/>
                                      </p:stCondLst>
                                      <p:childTnLst>
                                        <p:set>
                                          <p:cBhvr>
                                            <p:cTn id="50" dur="1" fill="hold">
                                              <p:stCondLst>
                                                <p:cond delay="0"/>
                                              </p:stCondLst>
                                            </p:cTn>
                                            <p:tgtEl>
                                              <p:spTgt spid="27"/>
                                            </p:tgtEl>
                                            <p:attrNameLst>
                                              <p:attrName>style.visibility</p:attrName>
                                            </p:attrNameLst>
                                          </p:cBhvr>
                                          <p:to>
                                            <p:strVal val="visible"/>
                                          </p:to>
                                        </p:set>
                                        <p:anim calcmode="lin" valueType="num" p14:bounceEnd="62000">
                                          <p:cBhvr additive="base">
                                            <p:cTn id="51" dur="1250" fill="hold"/>
                                            <p:tgtEl>
                                              <p:spTgt spid="27"/>
                                            </p:tgtEl>
                                            <p:attrNameLst>
                                              <p:attrName>ppt_x</p:attrName>
                                            </p:attrNameLst>
                                          </p:cBhvr>
                                          <p:tavLst>
                                            <p:tav tm="0">
                                              <p:val>
                                                <p:strVal val="#ppt_x"/>
                                              </p:val>
                                            </p:tav>
                                            <p:tav tm="100000">
                                              <p:val>
                                                <p:strVal val="#ppt_x"/>
                                              </p:val>
                                            </p:tav>
                                          </p:tavLst>
                                        </p:anim>
                                        <p:anim calcmode="lin" valueType="num" p14:bounceEnd="62000">
                                          <p:cBhvr additive="base">
                                            <p:cTn id="52" dur="125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accel="16000" fill="hold" nodeType="withEffect" p14:presetBounceEnd="62000">
                                      <p:stCondLst>
                                        <p:cond delay="250"/>
                                      </p:stCondLst>
                                      <p:childTnLst>
                                        <p:set>
                                          <p:cBhvr>
                                            <p:cTn id="54" dur="1" fill="hold">
                                              <p:stCondLst>
                                                <p:cond delay="0"/>
                                              </p:stCondLst>
                                            </p:cTn>
                                            <p:tgtEl>
                                              <p:spTgt spid="30"/>
                                            </p:tgtEl>
                                            <p:attrNameLst>
                                              <p:attrName>style.visibility</p:attrName>
                                            </p:attrNameLst>
                                          </p:cBhvr>
                                          <p:to>
                                            <p:strVal val="visible"/>
                                          </p:to>
                                        </p:set>
                                        <p:anim calcmode="lin" valueType="num" p14:bounceEnd="62000">
                                          <p:cBhvr additive="base">
                                            <p:cTn id="55" dur="1250" fill="hold"/>
                                            <p:tgtEl>
                                              <p:spTgt spid="30"/>
                                            </p:tgtEl>
                                            <p:attrNameLst>
                                              <p:attrName>ppt_x</p:attrName>
                                            </p:attrNameLst>
                                          </p:cBhvr>
                                          <p:tavLst>
                                            <p:tav tm="0">
                                              <p:val>
                                                <p:strVal val="#ppt_x"/>
                                              </p:val>
                                            </p:tav>
                                            <p:tav tm="100000">
                                              <p:val>
                                                <p:strVal val="#ppt_x"/>
                                              </p:val>
                                            </p:tav>
                                          </p:tavLst>
                                        </p:anim>
                                        <p:anim calcmode="lin" valueType="num" p14:bounceEnd="62000">
                                          <p:cBhvr additive="base">
                                            <p:cTn id="56" dur="1250" fill="hold"/>
                                            <p:tgtEl>
                                              <p:spTgt spid="30"/>
                                            </p:tgtEl>
                                            <p:attrNameLst>
                                              <p:attrName>ppt_y</p:attrName>
                                            </p:attrNameLst>
                                          </p:cBhvr>
                                          <p:tavLst>
                                            <p:tav tm="0">
                                              <p:val>
                                                <p:strVal val="1+#ppt_h/2"/>
                                              </p:val>
                                            </p:tav>
                                            <p:tav tm="100000">
                                              <p:val>
                                                <p:strVal val="#ppt_y"/>
                                              </p:val>
                                            </p:tav>
                                          </p:tavLst>
                                        </p:anim>
                                      </p:childTnLst>
                                    </p:cTn>
                                  </p:par>
                                  <p:par>
                                    <p:cTn id="57" presetID="2" presetClass="entr" presetSubtype="4" accel="16000" fill="hold" nodeType="withEffect" p14:presetBounceEnd="62000">
                                      <p:stCondLst>
                                        <p:cond delay="250"/>
                                      </p:stCondLst>
                                      <p:childTnLst>
                                        <p:set>
                                          <p:cBhvr>
                                            <p:cTn id="58" dur="1" fill="hold">
                                              <p:stCondLst>
                                                <p:cond delay="0"/>
                                              </p:stCondLst>
                                            </p:cTn>
                                            <p:tgtEl>
                                              <p:spTgt spid="33"/>
                                            </p:tgtEl>
                                            <p:attrNameLst>
                                              <p:attrName>style.visibility</p:attrName>
                                            </p:attrNameLst>
                                          </p:cBhvr>
                                          <p:to>
                                            <p:strVal val="visible"/>
                                          </p:to>
                                        </p:set>
                                        <p:anim calcmode="lin" valueType="num" p14:bounceEnd="62000">
                                          <p:cBhvr additive="base">
                                            <p:cTn id="59" dur="1250" fill="hold"/>
                                            <p:tgtEl>
                                              <p:spTgt spid="33"/>
                                            </p:tgtEl>
                                            <p:attrNameLst>
                                              <p:attrName>ppt_x</p:attrName>
                                            </p:attrNameLst>
                                          </p:cBhvr>
                                          <p:tavLst>
                                            <p:tav tm="0">
                                              <p:val>
                                                <p:strVal val="#ppt_x"/>
                                              </p:val>
                                            </p:tav>
                                            <p:tav tm="100000">
                                              <p:val>
                                                <p:strVal val="#ppt_x"/>
                                              </p:val>
                                            </p:tav>
                                          </p:tavLst>
                                        </p:anim>
                                        <p:anim calcmode="lin" valueType="num" p14:bounceEnd="62000">
                                          <p:cBhvr additive="base">
                                            <p:cTn id="60" dur="1250" fill="hold"/>
                                            <p:tgtEl>
                                              <p:spTgt spid="33"/>
                                            </p:tgtEl>
                                            <p:attrNameLst>
                                              <p:attrName>ppt_y</p:attrName>
                                            </p:attrNameLst>
                                          </p:cBhvr>
                                          <p:tavLst>
                                            <p:tav tm="0">
                                              <p:val>
                                                <p:strVal val="1+#ppt_h/2"/>
                                              </p:val>
                                            </p:tav>
                                            <p:tav tm="100000">
                                              <p:val>
                                                <p:strVal val="#ppt_y"/>
                                              </p:val>
                                            </p:tav>
                                          </p:tavLst>
                                        </p:anim>
                                      </p:childTnLst>
                                    </p:cTn>
                                  </p:par>
                                  <p:par>
                                    <p:cTn id="61" presetID="2" presetClass="entr" presetSubtype="4" accel="16000" fill="hold" nodeType="withEffect" p14:presetBounceEnd="62000">
                                      <p:stCondLst>
                                        <p:cond delay="500"/>
                                      </p:stCondLst>
                                      <p:childTnLst>
                                        <p:set>
                                          <p:cBhvr>
                                            <p:cTn id="62" dur="1" fill="hold">
                                              <p:stCondLst>
                                                <p:cond delay="0"/>
                                              </p:stCondLst>
                                            </p:cTn>
                                            <p:tgtEl>
                                              <p:spTgt spid="21"/>
                                            </p:tgtEl>
                                            <p:attrNameLst>
                                              <p:attrName>style.visibility</p:attrName>
                                            </p:attrNameLst>
                                          </p:cBhvr>
                                          <p:to>
                                            <p:strVal val="visible"/>
                                          </p:to>
                                        </p:set>
                                        <p:anim calcmode="lin" valueType="num" p14:bounceEnd="62000">
                                          <p:cBhvr additive="base">
                                            <p:cTn id="63" dur="1000" fill="hold"/>
                                            <p:tgtEl>
                                              <p:spTgt spid="21"/>
                                            </p:tgtEl>
                                            <p:attrNameLst>
                                              <p:attrName>ppt_x</p:attrName>
                                            </p:attrNameLst>
                                          </p:cBhvr>
                                          <p:tavLst>
                                            <p:tav tm="0">
                                              <p:val>
                                                <p:strVal val="#ppt_x"/>
                                              </p:val>
                                            </p:tav>
                                            <p:tav tm="100000">
                                              <p:val>
                                                <p:strVal val="#ppt_x"/>
                                              </p:val>
                                            </p:tav>
                                          </p:tavLst>
                                        </p:anim>
                                        <p:anim calcmode="lin" valueType="num" p14:bounceEnd="62000">
                                          <p:cBhvr additive="base">
                                            <p:cTn id="64" dur="10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accel="16000" fill="hold" nodeType="withEffect" p14:presetBounceEnd="62000">
                                      <p:stCondLst>
                                        <p:cond delay="500"/>
                                      </p:stCondLst>
                                      <p:childTnLst>
                                        <p:set>
                                          <p:cBhvr>
                                            <p:cTn id="66" dur="1" fill="hold">
                                              <p:stCondLst>
                                                <p:cond delay="0"/>
                                              </p:stCondLst>
                                            </p:cTn>
                                            <p:tgtEl>
                                              <p:spTgt spid="45"/>
                                            </p:tgtEl>
                                            <p:attrNameLst>
                                              <p:attrName>style.visibility</p:attrName>
                                            </p:attrNameLst>
                                          </p:cBhvr>
                                          <p:to>
                                            <p:strVal val="visible"/>
                                          </p:to>
                                        </p:set>
                                        <p:anim calcmode="lin" valueType="num" p14:bounceEnd="62000">
                                          <p:cBhvr additive="base">
                                            <p:cTn id="67" dur="1250" fill="hold"/>
                                            <p:tgtEl>
                                              <p:spTgt spid="45"/>
                                            </p:tgtEl>
                                            <p:attrNameLst>
                                              <p:attrName>ppt_x</p:attrName>
                                            </p:attrNameLst>
                                          </p:cBhvr>
                                          <p:tavLst>
                                            <p:tav tm="0">
                                              <p:val>
                                                <p:strVal val="#ppt_x"/>
                                              </p:val>
                                            </p:tav>
                                            <p:tav tm="100000">
                                              <p:val>
                                                <p:strVal val="#ppt_x"/>
                                              </p:val>
                                            </p:tav>
                                          </p:tavLst>
                                        </p:anim>
                                        <p:anim calcmode="lin" valueType="num" p14:bounceEnd="62000">
                                          <p:cBhvr additive="base">
                                            <p:cTn id="68" dur="1250" fill="hold"/>
                                            <p:tgtEl>
                                              <p:spTgt spid="45"/>
                                            </p:tgtEl>
                                            <p:attrNameLst>
                                              <p:attrName>ppt_y</p:attrName>
                                            </p:attrNameLst>
                                          </p:cBhvr>
                                          <p:tavLst>
                                            <p:tav tm="0">
                                              <p:val>
                                                <p:strVal val="1+#ppt_h/2"/>
                                              </p:val>
                                            </p:tav>
                                            <p:tav tm="100000">
                                              <p:val>
                                                <p:strVal val="#ppt_y"/>
                                              </p:val>
                                            </p:tav>
                                          </p:tavLst>
                                        </p:anim>
                                      </p:childTnLst>
                                    </p:cTn>
                                  </p:par>
                                  <p:par>
                                    <p:cTn id="69" presetID="2" presetClass="entr" presetSubtype="4" accel="16000" fill="hold" nodeType="withEffect" p14:presetBounceEnd="62000">
                                      <p:stCondLst>
                                        <p:cond delay="500"/>
                                      </p:stCondLst>
                                      <p:childTnLst>
                                        <p:set>
                                          <p:cBhvr>
                                            <p:cTn id="70" dur="1" fill="hold">
                                              <p:stCondLst>
                                                <p:cond delay="0"/>
                                              </p:stCondLst>
                                            </p:cTn>
                                            <p:tgtEl>
                                              <p:spTgt spid="48"/>
                                            </p:tgtEl>
                                            <p:attrNameLst>
                                              <p:attrName>style.visibility</p:attrName>
                                            </p:attrNameLst>
                                          </p:cBhvr>
                                          <p:to>
                                            <p:strVal val="visible"/>
                                          </p:to>
                                        </p:set>
                                        <p:anim calcmode="lin" valueType="num" p14:bounceEnd="62000">
                                          <p:cBhvr additive="base">
                                            <p:cTn id="71" dur="1250" fill="hold"/>
                                            <p:tgtEl>
                                              <p:spTgt spid="48"/>
                                            </p:tgtEl>
                                            <p:attrNameLst>
                                              <p:attrName>ppt_x</p:attrName>
                                            </p:attrNameLst>
                                          </p:cBhvr>
                                          <p:tavLst>
                                            <p:tav tm="0">
                                              <p:val>
                                                <p:strVal val="#ppt_x"/>
                                              </p:val>
                                            </p:tav>
                                            <p:tav tm="100000">
                                              <p:val>
                                                <p:strVal val="#ppt_x"/>
                                              </p:val>
                                            </p:tav>
                                          </p:tavLst>
                                        </p:anim>
                                        <p:anim calcmode="lin" valueType="num" p14:bounceEnd="62000">
                                          <p:cBhvr additive="base">
                                            <p:cTn id="72" dur="1250" fill="hold"/>
                                            <p:tgtEl>
                                              <p:spTgt spid="48"/>
                                            </p:tgtEl>
                                            <p:attrNameLst>
                                              <p:attrName>ppt_y</p:attrName>
                                            </p:attrNameLst>
                                          </p:cBhvr>
                                          <p:tavLst>
                                            <p:tav tm="0">
                                              <p:val>
                                                <p:strVal val="1+#ppt_h/2"/>
                                              </p:val>
                                            </p:tav>
                                            <p:tav tm="100000">
                                              <p:val>
                                                <p:strVal val="#ppt_y"/>
                                              </p:val>
                                            </p:tav>
                                          </p:tavLst>
                                        </p:anim>
                                      </p:childTnLst>
                                    </p:cTn>
                                  </p:par>
                                  <p:par>
                                    <p:cTn id="73" presetID="2" presetClass="entr" presetSubtype="4" accel="16000" fill="hold" nodeType="withEffect" p14:presetBounceEnd="62000">
                                      <p:stCondLst>
                                        <p:cond delay="500"/>
                                      </p:stCondLst>
                                      <p:childTnLst>
                                        <p:set>
                                          <p:cBhvr>
                                            <p:cTn id="74" dur="1" fill="hold">
                                              <p:stCondLst>
                                                <p:cond delay="0"/>
                                              </p:stCondLst>
                                            </p:cTn>
                                            <p:tgtEl>
                                              <p:spTgt spid="51"/>
                                            </p:tgtEl>
                                            <p:attrNameLst>
                                              <p:attrName>style.visibility</p:attrName>
                                            </p:attrNameLst>
                                          </p:cBhvr>
                                          <p:to>
                                            <p:strVal val="visible"/>
                                          </p:to>
                                        </p:set>
                                        <p:anim calcmode="lin" valueType="num" p14:bounceEnd="62000">
                                          <p:cBhvr additive="base">
                                            <p:cTn id="75" dur="1250" fill="hold"/>
                                            <p:tgtEl>
                                              <p:spTgt spid="51"/>
                                            </p:tgtEl>
                                            <p:attrNameLst>
                                              <p:attrName>ppt_x</p:attrName>
                                            </p:attrNameLst>
                                          </p:cBhvr>
                                          <p:tavLst>
                                            <p:tav tm="0">
                                              <p:val>
                                                <p:strVal val="#ppt_x"/>
                                              </p:val>
                                            </p:tav>
                                            <p:tav tm="100000">
                                              <p:val>
                                                <p:strVal val="#ppt_x"/>
                                              </p:val>
                                            </p:tav>
                                          </p:tavLst>
                                        </p:anim>
                                        <p:anim calcmode="lin" valueType="num" p14:bounceEnd="62000">
                                          <p:cBhvr additive="base">
                                            <p:cTn id="76" dur="125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accel="16000" fill="hold" nodeType="withEffect" p14:presetBounceEnd="62000">
                                      <p:stCondLst>
                                        <p:cond delay="750"/>
                                      </p:stCondLst>
                                      <p:childTnLst>
                                        <p:set>
                                          <p:cBhvr>
                                            <p:cTn id="78" dur="1" fill="hold">
                                              <p:stCondLst>
                                                <p:cond delay="0"/>
                                              </p:stCondLst>
                                            </p:cTn>
                                            <p:tgtEl>
                                              <p:spTgt spid="55"/>
                                            </p:tgtEl>
                                            <p:attrNameLst>
                                              <p:attrName>style.visibility</p:attrName>
                                            </p:attrNameLst>
                                          </p:cBhvr>
                                          <p:to>
                                            <p:strVal val="visible"/>
                                          </p:to>
                                        </p:set>
                                        <p:anim calcmode="lin" valueType="num" p14:bounceEnd="62000">
                                          <p:cBhvr additive="base">
                                            <p:cTn id="79" dur="1000" fill="hold"/>
                                            <p:tgtEl>
                                              <p:spTgt spid="55"/>
                                            </p:tgtEl>
                                            <p:attrNameLst>
                                              <p:attrName>ppt_x</p:attrName>
                                            </p:attrNameLst>
                                          </p:cBhvr>
                                          <p:tavLst>
                                            <p:tav tm="0">
                                              <p:val>
                                                <p:strVal val="#ppt_x"/>
                                              </p:val>
                                            </p:tav>
                                            <p:tav tm="100000">
                                              <p:val>
                                                <p:strVal val="#ppt_x"/>
                                              </p:val>
                                            </p:tav>
                                          </p:tavLst>
                                        </p:anim>
                                        <p:anim calcmode="lin" valueType="num" p14:bounceEnd="62000">
                                          <p:cBhvr additive="base">
                                            <p:cTn id="80" dur="1000" fill="hold"/>
                                            <p:tgtEl>
                                              <p:spTgt spid="55"/>
                                            </p:tgtEl>
                                            <p:attrNameLst>
                                              <p:attrName>ppt_y</p:attrName>
                                            </p:attrNameLst>
                                          </p:cBhvr>
                                          <p:tavLst>
                                            <p:tav tm="0">
                                              <p:val>
                                                <p:strVal val="1+#ppt_h/2"/>
                                              </p:val>
                                            </p:tav>
                                            <p:tav tm="100000">
                                              <p:val>
                                                <p:strVal val="#ppt_y"/>
                                              </p:val>
                                            </p:tav>
                                          </p:tavLst>
                                        </p:anim>
                                      </p:childTnLst>
                                    </p:cTn>
                                  </p:par>
                                  <p:par>
                                    <p:cTn id="81" presetID="2" presetClass="entr" presetSubtype="4" accel="16000" fill="hold" nodeType="withEffect" p14:presetBounceEnd="62000">
                                      <p:stCondLst>
                                        <p:cond delay="750"/>
                                      </p:stCondLst>
                                      <p:childTnLst>
                                        <p:set>
                                          <p:cBhvr>
                                            <p:cTn id="82" dur="1" fill="hold">
                                              <p:stCondLst>
                                                <p:cond delay="0"/>
                                              </p:stCondLst>
                                            </p:cTn>
                                            <p:tgtEl>
                                              <p:spTgt spid="36"/>
                                            </p:tgtEl>
                                            <p:attrNameLst>
                                              <p:attrName>style.visibility</p:attrName>
                                            </p:attrNameLst>
                                          </p:cBhvr>
                                          <p:to>
                                            <p:strVal val="visible"/>
                                          </p:to>
                                        </p:set>
                                        <p:anim calcmode="lin" valueType="num" p14:bounceEnd="62000">
                                          <p:cBhvr additive="base">
                                            <p:cTn id="83" dur="1250" fill="hold"/>
                                            <p:tgtEl>
                                              <p:spTgt spid="36"/>
                                            </p:tgtEl>
                                            <p:attrNameLst>
                                              <p:attrName>ppt_x</p:attrName>
                                            </p:attrNameLst>
                                          </p:cBhvr>
                                          <p:tavLst>
                                            <p:tav tm="0">
                                              <p:val>
                                                <p:strVal val="#ppt_x"/>
                                              </p:val>
                                            </p:tav>
                                            <p:tav tm="100000">
                                              <p:val>
                                                <p:strVal val="#ppt_x"/>
                                              </p:val>
                                            </p:tav>
                                          </p:tavLst>
                                        </p:anim>
                                        <p:anim calcmode="lin" valueType="num" p14:bounceEnd="62000">
                                          <p:cBhvr additive="base">
                                            <p:cTn id="84" dur="125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accel="16000" fill="hold" nodeType="withEffect" p14:presetBounceEnd="62000">
                                      <p:stCondLst>
                                        <p:cond delay="750"/>
                                      </p:stCondLst>
                                      <p:childTnLst>
                                        <p:set>
                                          <p:cBhvr>
                                            <p:cTn id="86" dur="1" fill="hold">
                                              <p:stCondLst>
                                                <p:cond delay="0"/>
                                              </p:stCondLst>
                                            </p:cTn>
                                            <p:tgtEl>
                                              <p:spTgt spid="39"/>
                                            </p:tgtEl>
                                            <p:attrNameLst>
                                              <p:attrName>style.visibility</p:attrName>
                                            </p:attrNameLst>
                                          </p:cBhvr>
                                          <p:to>
                                            <p:strVal val="visible"/>
                                          </p:to>
                                        </p:set>
                                        <p:anim calcmode="lin" valueType="num" p14:bounceEnd="62000">
                                          <p:cBhvr additive="base">
                                            <p:cTn id="87" dur="1250" fill="hold"/>
                                            <p:tgtEl>
                                              <p:spTgt spid="39"/>
                                            </p:tgtEl>
                                            <p:attrNameLst>
                                              <p:attrName>ppt_x</p:attrName>
                                            </p:attrNameLst>
                                          </p:cBhvr>
                                          <p:tavLst>
                                            <p:tav tm="0">
                                              <p:val>
                                                <p:strVal val="#ppt_x"/>
                                              </p:val>
                                            </p:tav>
                                            <p:tav tm="100000">
                                              <p:val>
                                                <p:strVal val="#ppt_x"/>
                                              </p:val>
                                            </p:tav>
                                          </p:tavLst>
                                        </p:anim>
                                        <p:anim calcmode="lin" valueType="num" p14:bounceEnd="62000">
                                          <p:cBhvr additive="base">
                                            <p:cTn id="88" dur="1250" fill="hold"/>
                                            <p:tgtEl>
                                              <p:spTgt spid="39"/>
                                            </p:tgtEl>
                                            <p:attrNameLst>
                                              <p:attrName>ppt_y</p:attrName>
                                            </p:attrNameLst>
                                          </p:cBhvr>
                                          <p:tavLst>
                                            <p:tav tm="0">
                                              <p:val>
                                                <p:strVal val="1+#ppt_h/2"/>
                                              </p:val>
                                            </p:tav>
                                            <p:tav tm="100000">
                                              <p:val>
                                                <p:strVal val="#ppt_y"/>
                                              </p:val>
                                            </p:tav>
                                          </p:tavLst>
                                        </p:anim>
                                      </p:childTnLst>
                                    </p:cTn>
                                  </p:par>
                                  <p:par>
                                    <p:cTn id="89" presetID="2" presetClass="entr" presetSubtype="4" accel="16000" fill="hold" nodeType="withEffect" p14:presetBounceEnd="62000">
                                      <p:stCondLst>
                                        <p:cond delay="750"/>
                                      </p:stCondLst>
                                      <p:childTnLst>
                                        <p:set>
                                          <p:cBhvr>
                                            <p:cTn id="90" dur="1" fill="hold">
                                              <p:stCondLst>
                                                <p:cond delay="0"/>
                                              </p:stCondLst>
                                            </p:cTn>
                                            <p:tgtEl>
                                              <p:spTgt spid="42"/>
                                            </p:tgtEl>
                                            <p:attrNameLst>
                                              <p:attrName>style.visibility</p:attrName>
                                            </p:attrNameLst>
                                          </p:cBhvr>
                                          <p:to>
                                            <p:strVal val="visible"/>
                                          </p:to>
                                        </p:set>
                                        <p:anim calcmode="lin" valueType="num" p14:bounceEnd="62000">
                                          <p:cBhvr additive="base">
                                            <p:cTn id="91" dur="1250" fill="hold"/>
                                            <p:tgtEl>
                                              <p:spTgt spid="42"/>
                                            </p:tgtEl>
                                            <p:attrNameLst>
                                              <p:attrName>ppt_x</p:attrName>
                                            </p:attrNameLst>
                                          </p:cBhvr>
                                          <p:tavLst>
                                            <p:tav tm="0">
                                              <p:val>
                                                <p:strVal val="#ppt_x"/>
                                              </p:val>
                                            </p:tav>
                                            <p:tav tm="100000">
                                              <p:val>
                                                <p:strVal val="#ppt_x"/>
                                              </p:val>
                                            </p:tav>
                                          </p:tavLst>
                                        </p:anim>
                                        <p:anim calcmode="lin" valueType="num" p14:bounceEnd="62000">
                                          <p:cBhvr additive="base">
                                            <p:cTn id="92" dur="1250" fill="hold"/>
                                            <p:tgtEl>
                                              <p:spTgt spid="42"/>
                                            </p:tgtEl>
                                            <p:attrNameLst>
                                              <p:attrName>ppt_y</p:attrName>
                                            </p:attrNameLst>
                                          </p:cBhvr>
                                          <p:tavLst>
                                            <p:tav tm="0">
                                              <p:val>
                                                <p:strVal val="1+#ppt_h/2"/>
                                              </p:val>
                                            </p:tav>
                                            <p:tav tm="100000">
                                              <p:val>
                                                <p:strVal val="#ppt_y"/>
                                              </p:val>
                                            </p:tav>
                                          </p:tavLst>
                                        </p:anim>
                                      </p:childTnLst>
                                    </p:cTn>
                                  </p:par>
                                  <p:par>
                                    <p:cTn id="93" presetID="2" presetClass="entr" presetSubtype="4" accel="16000" fill="hold" nodeType="withEffect" p14:presetBounceEnd="62000">
                                      <p:stCondLst>
                                        <p:cond delay="1000"/>
                                      </p:stCondLst>
                                      <p:childTnLst>
                                        <p:set>
                                          <p:cBhvr>
                                            <p:cTn id="94" dur="1" fill="hold">
                                              <p:stCondLst>
                                                <p:cond delay="0"/>
                                              </p:stCondLst>
                                            </p:cTn>
                                            <p:tgtEl>
                                              <p:spTgt spid="24"/>
                                            </p:tgtEl>
                                            <p:attrNameLst>
                                              <p:attrName>style.visibility</p:attrName>
                                            </p:attrNameLst>
                                          </p:cBhvr>
                                          <p:to>
                                            <p:strVal val="visible"/>
                                          </p:to>
                                        </p:set>
                                        <p:anim calcmode="lin" valueType="num" p14:bounceEnd="62000">
                                          <p:cBhvr additive="base">
                                            <p:cTn id="95" dur="1000" fill="hold"/>
                                            <p:tgtEl>
                                              <p:spTgt spid="24"/>
                                            </p:tgtEl>
                                            <p:attrNameLst>
                                              <p:attrName>ppt_x</p:attrName>
                                            </p:attrNameLst>
                                          </p:cBhvr>
                                          <p:tavLst>
                                            <p:tav tm="0">
                                              <p:val>
                                                <p:strVal val="#ppt_x"/>
                                              </p:val>
                                            </p:tav>
                                            <p:tav tm="100000">
                                              <p:val>
                                                <p:strVal val="#ppt_x"/>
                                              </p:val>
                                            </p:tav>
                                          </p:tavLst>
                                        </p:anim>
                                        <p:anim calcmode="lin" valueType="num" p14:bounceEnd="62000">
                                          <p:cBhvr additive="base">
                                            <p:cTn id="96" dur="10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accel="16000" fill="hold" nodeType="withEffect" p14:presetBounceEnd="62000">
                                      <p:stCondLst>
                                        <p:cond delay="1000"/>
                                      </p:stCondLst>
                                      <p:childTnLst>
                                        <p:set>
                                          <p:cBhvr>
                                            <p:cTn id="98" dur="1" fill="hold">
                                              <p:stCondLst>
                                                <p:cond delay="0"/>
                                              </p:stCondLst>
                                            </p:cTn>
                                            <p:tgtEl>
                                              <p:spTgt spid="58"/>
                                            </p:tgtEl>
                                            <p:attrNameLst>
                                              <p:attrName>style.visibility</p:attrName>
                                            </p:attrNameLst>
                                          </p:cBhvr>
                                          <p:to>
                                            <p:strVal val="visible"/>
                                          </p:to>
                                        </p:set>
                                        <p:anim calcmode="lin" valueType="num" p14:bounceEnd="62000">
                                          <p:cBhvr additive="base">
                                            <p:cTn id="99" dur="1250" fill="hold"/>
                                            <p:tgtEl>
                                              <p:spTgt spid="58"/>
                                            </p:tgtEl>
                                            <p:attrNameLst>
                                              <p:attrName>ppt_x</p:attrName>
                                            </p:attrNameLst>
                                          </p:cBhvr>
                                          <p:tavLst>
                                            <p:tav tm="0">
                                              <p:val>
                                                <p:strVal val="#ppt_x"/>
                                              </p:val>
                                            </p:tav>
                                            <p:tav tm="100000">
                                              <p:val>
                                                <p:strVal val="#ppt_x"/>
                                              </p:val>
                                            </p:tav>
                                          </p:tavLst>
                                        </p:anim>
                                        <p:anim calcmode="lin" valueType="num" p14:bounceEnd="62000">
                                          <p:cBhvr additive="base">
                                            <p:cTn id="100" dur="1250" fill="hold"/>
                                            <p:tgtEl>
                                              <p:spTgt spid="58"/>
                                            </p:tgtEl>
                                            <p:attrNameLst>
                                              <p:attrName>ppt_y</p:attrName>
                                            </p:attrNameLst>
                                          </p:cBhvr>
                                          <p:tavLst>
                                            <p:tav tm="0">
                                              <p:val>
                                                <p:strVal val="1+#ppt_h/2"/>
                                              </p:val>
                                            </p:tav>
                                            <p:tav tm="100000">
                                              <p:val>
                                                <p:strVal val="#ppt_y"/>
                                              </p:val>
                                            </p:tav>
                                          </p:tavLst>
                                        </p:anim>
                                      </p:childTnLst>
                                    </p:cTn>
                                  </p:par>
                                  <p:par>
                                    <p:cTn id="101" presetID="2" presetClass="entr" presetSubtype="4" accel="16000" fill="hold" nodeType="withEffect" p14:presetBounceEnd="62000">
                                      <p:stCondLst>
                                        <p:cond delay="1000"/>
                                      </p:stCondLst>
                                      <p:childTnLst>
                                        <p:set>
                                          <p:cBhvr>
                                            <p:cTn id="102" dur="1" fill="hold">
                                              <p:stCondLst>
                                                <p:cond delay="0"/>
                                              </p:stCondLst>
                                            </p:cTn>
                                            <p:tgtEl>
                                              <p:spTgt spid="61"/>
                                            </p:tgtEl>
                                            <p:attrNameLst>
                                              <p:attrName>style.visibility</p:attrName>
                                            </p:attrNameLst>
                                          </p:cBhvr>
                                          <p:to>
                                            <p:strVal val="visible"/>
                                          </p:to>
                                        </p:set>
                                        <p:anim calcmode="lin" valueType="num" p14:bounceEnd="62000">
                                          <p:cBhvr additive="base">
                                            <p:cTn id="103" dur="1250" fill="hold"/>
                                            <p:tgtEl>
                                              <p:spTgt spid="61"/>
                                            </p:tgtEl>
                                            <p:attrNameLst>
                                              <p:attrName>ppt_x</p:attrName>
                                            </p:attrNameLst>
                                          </p:cBhvr>
                                          <p:tavLst>
                                            <p:tav tm="0">
                                              <p:val>
                                                <p:strVal val="#ppt_x"/>
                                              </p:val>
                                            </p:tav>
                                            <p:tav tm="100000">
                                              <p:val>
                                                <p:strVal val="#ppt_x"/>
                                              </p:val>
                                            </p:tav>
                                          </p:tavLst>
                                        </p:anim>
                                        <p:anim calcmode="lin" valueType="num" p14:bounceEnd="62000">
                                          <p:cBhvr additive="base">
                                            <p:cTn id="104" dur="1250" fill="hold"/>
                                            <p:tgtEl>
                                              <p:spTgt spid="61"/>
                                            </p:tgtEl>
                                            <p:attrNameLst>
                                              <p:attrName>ppt_y</p:attrName>
                                            </p:attrNameLst>
                                          </p:cBhvr>
                                          <p:tavLst>
                                            <p:tav tm="0">
                                              <p:val>
                                                <p:strVal val="1+#ppt_h/2"/>
                                              </p:val>
                                            </p:tav>
                                            <p:tav tm="100000">
                                              <p:val>
                                                <p:strVal val="#ppt_y"/>
                                              </p:val>
                                            </p:tav>
                                          </p:tavLst>
                                        </p:anim>
                                      </p:childTnLst>
                                    </p:cTn>
                                  </p:par>
                                  <p:par>
                                    <p:cTn id="105" presetID="2" presetClass="entr" presetSubtype="4" accel="16000" fill="hold" nodeType="withEffect" p14:presetBounceEnd="62000">
                                      <p:stCondLst>
                                        <p:cond delay="1000"/>
                                      </p:stCondLst>
                                      <p:childTnLst>
                                        <p:set>
                                          <p:cBhvr>
                                            <p:cTn id="106" dur="1" fill="hold">
                                              <p:stCondLst>
                                                <p:cond delay="0"/>
                                              </p:stCondLst>
                                            </p:cTn>
                                            <p:tgtEl>
                                              <p:spTgt spid="64"/>
                                            </p:tgtEl>
                                            <p:attrNameLst>
                                              <p:attrName>style.visibility</p:attrName>
                                            </p:attrNameLst>
                                          </p:cBhvr>
                                          <p:to>
                                            <p:strVal val="visible"/>
                                          </p:to>
                                        </p:set>
                                        <p:anim calcmode="lin" valueType="num" p14:bounceEnd="62000">
                                          <p:cBhvr additive="base">
                                            <p:cTn id="107" dur="1250" fill="hold"/>
                                            <p:tgtEl>
                                              <p:spTgt spid="64"/>
                                            </p:tgtEl>
                                            <p:attrNameLst>
                                              <p:attrName>ppt_x</p:attrName>
                                            </p:attrNameLst>
                                          </p:cBhvr>
                                          <p:tavLst>
                                            <p:tav tm="0">
                                              <p:val>
                                                <p:strVal val="#ppt_x"/>
                                              </p:val>
                                            </p:tav>
                                            <p:tav tm="100000">
                                              <p:val>
                                                <p:strVal val="#ppt_x"/>
                                              </p:val>
                                            </p:tav>
                                          </p:tavLst>
                                        </p:anim>
                                        <p:anim calcmode="lin" valueType="num" p14:bounceEnd="62000">
                                          <p:cBhvr additive="base">
                                            <p:cTn id="108" dur="1250" fill="hold"/>
                                            <p:tgtEl>
                                              <p:spTgt spid="64"/>
                                            </p:tgtEl>
                                            <p:attrNameLst>
                                              <p:attrName>ppt_y</p:attrName>
                                            </p:attrNameLst>
                                          </p:cBhvr>
                                          <p:tavLst>
                                            <p:tav tm="0">
                                              <p:val>
                                                <p:strVal val="1+#ppt_h/2"/>
                                              </p:val>
                                            </p:tav>
                                            <p:tav tm="100000">
                                              <p:val>
                                                <p:strVal val="#ppt_y"/>
                                              </p:val>
                                            </p:tav>
                                          </p:tavLst>
                                        </p:anim>
                                      </p:childTnLst>
                                    </p:cTn>
                                  </p:par>
                                  <p:par>
                                    <p:cTn id="109" presetID="2" presetClass="entr" presetSubtype="4" accel="16000" fill="hold" nodeType="withEffect" p14:presetBounceEnd="62000">
                                      <p:stCondLst>
                                        <p:cond delay="1250"/>
                                      </p:stCondLst>
                                      <p:childTnLst>
                                        <p:set>
                                          <p:cBhvr>
                                            <p:cTn id="110" dur="1" fill="hold">
                                              <p:stCondLst>
                                                <p:cond delay="0"/>
                                              </p:stCondLst>
                                            </p:cTn>
                                            <p:tgtEl>
                                              <p:spTgt spid="68"/>
                                            </p:tgtEl>
                                            <p:attrNameLst>
                                              <p:attrName>style.visibility</p:attrName>
                                            </p:attrNameLst>
                                          </p:cBhvr>
                                          <p:to>
                                            <p:strVal val="visible"/>
                                          </p:to>
                                        </p:set>
                                        <p:anim calcmode="lin" valueType="num" p14:bounceEnd="62000">
                                          <p:cBhvr additive="base">
                                            <p:cTn id="111" dur="1000" fill="hold"/>
                                            <p:tgtEl>
                                              <p:spTgt spid="68"/>
                                            </p:tgtEl>
                                            <p:attrNameLst>
                                              <p:attrName>ppt_x</p:attrName>
                                            </p:attrNameLst>
                                          </p:cBhvr>
                                          <p:tavLst>
                                            <p:tav tm="0">
                                              <p:val>
                                                <p:strVal val="#ppt_x"/>
                                              </p:val>
                                            </p:tav>
                                            <p:tav tm="100000">
                                              <p:val>
                                                <p:strVal val="#ppt_x"/>
                                              </p:val>
                                            </p:tav>
                                          </p:tavLst>
                                        </p:anim>
                                        <p:anim calcmode="lin" valueType="num" p14:bounceEnd="62000">
                                          <p:cBhvr additive="base">
                                            <p:cTn id="112" dur="1000" fill="hold"/>
                                            <p:tgtEl>
                                              <p:spTgt spid="68"/>
                                            </p:tgtEl>
                                            <p:attrNameLst>
                                              <p:attrName>ppt_y</p:attrName>
                                            </p:attrNameLst>
                                          </p:cBhvr>
                                          <p:tavLst>
                                            <p:tav tm="0">
                                              <p:val>
                                                <p:strVal val="1+#ppt_h/2"/>
                                              </p:val>
                                            </p:tav>
                                            <p:tav tm="100000">
                                              <p:val>
                                                <p:strVal val="#ppt_y"/>
                                              </p:val>
                                            </p:tav>
                                          </p:tavLst>
                                        </p:anim>
                                      </p:childTnLst>
                                    </p:cTn>
                                  </p:par>
                                  <p:par>
                                    <p:cTn id="113" presetID="2" presetClass="entr" presetSubtype="4" accel="16000" fill="hold" nodeType="withEffect" p14:presetBounceEnd="62000">
                                      <p:stCondLst>
                                        <p:cond delay="1250"/>
                                      </p:stCondLst>
                                      <p:childTnLst>
                                        <p:set>
                                          <p:cBhvr>
                                            <p:cTn id="114" dur="1" fill="hold">
                                              <p:stCondLst>
                                                <p:cond delay="0"/>
                                              </p:stCondLst>
                                            </p:cTn>
                                            <p:tgtEl>
                                              <p:spTgt spid="6"/>
                                            </p:tgtEl>
                                            <p:attrNameLst>
                                              <p:attrName>style.visibility</p:attrName>
                                            </p:attrNameLst>
                                          </p:cBhvr>
                                          <p:to>
                                            <p:strVal val="visible"/>
                                          </p:to>
                                        </p:set>
                                        <p:anim calcmode="lin" valueType="num" p14:bounceEnd="62000">
                                          <p:cBhvr additive="base">
                                            <p:cTn id="115" dur="125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16" dur="1250" fill="hold"/>
                                            <p:tgtEl>
                                              <p:spTgt spid="6"/>
                                            </p:tgtEl>
                                            <p:attrNameLst>
                                              <p:attrName>ppt_y</p:attrName>
                                            </p:attrNameLst>
                                          </p:cBhvr>
                                          <p:tavLst>
                                            <p:tav tm="0">
                                              <p:val>
                                                <p:strVal val="1+#ppt_h/2"/>
                                              </p:val>
                                            </p:tav>
                                            <p:tav tm="100000">
                                              <p:val>
                                                <p:strVal val="#ppt_y"/>
                                              </p:val>
                                            </p:tav>
                                          </p:tavLst>
                                        </p:anim>
                                      </p:childTnLst>
                                    </p:cTn>
                                  </p:par>
                                  <p:par>
                                    <p:cTn id="117" presetID="2" presetClass="entr" presetSubtype="4" accel="16000" fill="hold" nodeType="withEffect" p14:presetBounceEnd="62000">
                                      <p:stCondLst>
                                        <p:cond delay="1250"/>
                                      </p:stCondLst>
                                      <p:childTnLst>
                                        <p:set>
                                          <p:cBhvr>
                                            <p:cTn id="118" dur="1" fill="hold">
                                              <p:stCondLst>
                                                <p:cond delay="0"/>
                                              </p:stCondLst>
                                            </p:cTn>
                                            <p:tgtEl>
                                              <p:spTgt spid="9"/>
                                            </p:tgtEl>
                                            <p:attrNameLst>
                                              <p:attrName>style.visibility</p:attrName>
                                            </p:attrNameLst>
                                          </p:cBhvr>
                                          <p:to>
                                            <p:strVal val="visible"/>
                                          </p:to>
                                        </p:set>
                                        <p:anim calcmode="lin" valueType="num" p14:bounceEnd="62000">
                                          <p:cBhvr additive="base">
                                            <p:cTn id="119" dur="1250" fill="hold"/>
                                            <p:tgtEl>
                                              <p:spTgt spid="9"/>
                                            </p:tgtEl>
                                            <p:attrNameLst>
                                              <p:attrName>ppt_x</p:attrName>
                                            </p:attrNameLst>
                                          </p:cBhvr>
                                          <p:tavLst>
                                            <p:tav tm="0">
                                              <p:val>
                                                <p:strVal val="#ppt_x"/>
                                              </p:val>
                                            </p:tav>
                                            <p:tav tm="100000">
                                              <p:val>
                                                <p:strVal val="#ppt_x"/>
                                              </p:val>
                                            </p:tav>
                                          </p:tavLst>
                                        </p:anim>
                                        <p:anim calcmode="lin" valueType="num" p14:bounceEnd="62000">
                                          <p:cBhvr additive="base">
                                            <p:cTn id="120" dur="1250" fill="hold"/>
                                            <p:tgtEl>
                                              <p:spTgt spid="9"/>
                                            </p:tgtEl>
                                            <p:attrNameLst>
                                              <p:attrName>ppt_y</p:attrName>
                                            </p:attrNameLst>
                                          </p:cBhvr>
                                          <p:tavLst>
                                            <p:tav tm="0">
                                              <p:val>
                                                <p:strVal val="1+#ppt_h/2"/>
                                              </p:val>
                                            </p:tav>
                                            <p:tav tm="100000">
                                              <p:val>
                                                <p:strVal val="#ppt_y"/>
                                              </p:val>
                                            </p:tav>
                                          </p:tavLst>
                                        </p:anim>
                                      </p:childTnLst>
                                    </p:cTn>
                                  </p:par>
                                  <p:par>
                                    <p:cTn id="121" presetID="2" presetClass="entr" presetSubtype="4" accel="16000" fill="hold" nodeType="withEffect" p14:presetBounceEnd="62000">
                                      <p:stCondLst>
                                        <p:cond delay="1250"/>
                                      </p:stCondLst>
                                      <p:childTnLst>
                                        <p:set>
                                          <p:cBhvr>
                                            <p:cTn id="122" dur="1" fill="hold">
                                              <p:stCondLst>
                                                <p:cond delay="0"/>
                                              </p:stCondLst>
                                            </p:cTn>
                                            <p:tgtEl>
                                              <p:spTgt spid="12"/>
                                            </p:tgtEl>
                                            <p:attrNameLst>
                                              <p:attrName>style.visibility</p:attrName>
                                            </p:attrNameLst>
                                          </p:cBhvr>
                                          <p:to>
                                            <p:strVal val="visible"/>
                                          </p:to>
                                        </p:set>
                                        <p:anim calcmode="lin" valueType="num" p14:bounceEnd="62000">
                                          <p:cBhvr additive="base">
                                            <p:cTn id="123" dur="1250" fill="hold"/>
                                            <p:tgtEl>
                                              <p:spTgt spid="12"/>
                                            </p:tgtEl>
                                            <p:attrNameLst>
                                              <p:attrName>ppt_x</p:attrName>
                                            </p:attrNameLst>
                                          </p:cBhvr>
                                          <p:tavLst>
                                            <p:tav tm="0">
                                              <p:val>
                                                <p:strVal val="#ppt_x"/>
                                              </p:val>
                                            </p:tav>
                                            <p:tav tm="100000">
                                              <p:val>
                                                <p:strVal val="#ppt_x"/>
                                              </p:val>
                                            </p:tav>
                                          </p:tavLst>
                                        </p:anim>
                                        <p:anim calcmode="lin" valueType="num" p14:bounceEnd="62000">
                                          <p:cBhvr additive="base">
                                            <p:cTn id="124" dur="1250" fill="hold"/>
                                            <p:tgtEl>
                                              <p:spTgt spid="12"/>
                                            </p:tgtEl>
                                            <p:attrNameLst>
                                              <p:attrName>ppt_y</p:attrName>
                                            </p:attrNameLst>
                                          </p:cBhvr>
                                          <p:tavLst>
                                            <p:tav tm="0">
                                              <p:val>
                                                <p:strVal val="1+#ppt_h/2"/>
                                              </p:val>
                                            </p:tav>
                                            <p:tav tm="100000">
                                              <p:val>
                                                <p:strVal val="#ppt_y"/>
                                              </p:val>
                                            </p:tav>
                                          </p:tavLst>
                                        </p:anim>
                                      </p:childTnLst>
                                    </p:cTn>
                                  </p:par>
                                  <p:par>
                                    <p:cTn id="125" presetID="2" presetClass="entr" presetSubtype="4" accel="16000" fill="hold" nodeType="withEffect" p14:presetBounceEnd="62000">
                                      <p:stCondLst>
                                        <p:cond delay="1500"/>
                                      </p:stCondLst>
                                      <p:childTnLst>
                                        <p:set>
                                          <p:cBhvr>
                                            <p:cTn id="126" dur="1" fill="hold">
                                              <p:stCondLst>
                                                <p:cond delay="0"/>
                                              </p:stCondLst>
                                            </p:cTn>
                                            <p:tgtEl>
                                              <p:spTgt spid="3"/>
                                            </p:tgtEl>
                                            <p:attrNameLst>
                                              <p:attrName>style.visibility</p:attrName>
                                            </p:attrNameLst>
                                          </p:cBhvr>
                                          <p:to>
                                            <p:strVal val="visible"/>
                                          </p:to>
                                        </p:set>
                                        <p:anim calcmode="lin" valueType="num" p14:bounceEnd="62000">
                                          <p:cBhvr additive="base">
                                            <p:cTn id="127" dur="1000" fill="hold"/>
                                            <p:tgtEl>
                                              <p:spTgt spid="3"/>
                                            </p:tgtEl>
                                            <p:attrNameLst>
                                              <p:attrName>ppt_x</p:attrName>
                                            </p:attrNameLst>
                                          </p:cBhvr>
                                          <p:tavLst>
                                            <p:tav tm="0">
                                              <p:val>
                                                <p:strVal val="#ppt_x"/>
                                              </p:val>
                                            </p:tav>
                                            <p:tav tm="100000">
                                              <p:val>
                                                <p:strVal val="#ppt_x"/>
                                              </p:val>
                                            </p:tav>
                                          </p:tavLst>
                                        </p:anim>
                                        <p:anim calcmode="lin" valueType="num" p14:bounceEnd="62000">
                                          <p:cBhvr additive="base">
                                            <p:cTn id="128" dur="1000" fill="hold"/>
                                            <p:tgtEl>
                                              <p:spTgt spid="3"/>
                                            </p:tgtEl>
                                            <p:attrNameLst>
                                              <p:attrName>ppt_y</p:attrName>
                                            </p:attrNameLst>
                                          </p:cBhvr>
                                          <p:tavLst>
                                            <p:tav tm="0">
                                              <p:val>
                                                <p:strVal val="1+#ppt_h/2"/>
                                              </p:val>
                                            </p:tav>
                                            <p:tav tm="100000">
                                              <p:val>
                                                <p:strVal val="#ppt_y"/>
                                              </p:val>
                                            </p:tav>
                                          </p:tavLst>
                                        </p:anim>
                                      </p:childTnLst>
                                    </p:cTn>
                                  </p:par>
                                  <p:par>
                                    <p:cTn id="129" presetID="2" presetClass="entr" presetSubtype="4" accel="16000" fill="hold" nodeType="withEffect" p14:presetBounceEnd="62000">
                                      <p:stCondLst>
                                        <p:cond delay="500"/>
                                      </p:stCondLst>
                                      <p:childTnLst>
                                        <p:set>
                                          <p:cBhvr>
                                            <p:cTn id="130" dur="1" fill="hold">
                                              <p:stCondLst>
                                                <p:cond delay="0"/>
                                              </p:stCondLst>
                                            </p:cTn>
                                            <p:tgtEl>
                                              <p:spTgt spid="71"/>
                                            </p:tgtEl>
                                            <p:attrNameLst>
                                              <p:attrName>style.visibility</p:attrName>
                                            </p:attrNameLst>
                                          </p:cBhvr>
                                          <p:to>
                                            <p:strVal val="visible"/>
                                          </p:to>
                                        </p:set>
                                        <p:anim calcmode="lin" valueType="num" p14:bounceEnd="62000">
                                          <p:cBhvr additive="base">
                                            <p:cTn id="131" dur="1000" fill="hold"/>
                                            <p:tgtEl>
                                              <p:spTgt spid="71"/>
                                            </p:tgtEl>
                                            <p:attrNameLst>
                                              <p:attrName>ppt_x</p:attrName>
                                            </p:attrNameLst>
                                          </p:cBhvr>
                                          <p:tavLst>
                                            <p:tav tm="0">
                                              <p:val>
                                                <p:strVal val="#ppt_x"/>
                                              </p:val>
                                            </p:tav>
                                            <p:tav tm="100000">
                                              <p:val>
                                                <p:strVal val="#ppt_x"/>
                                              </p:val>
                                            </p:tav>
                                          </p:tavLst>
                                        </p:anim>
                                        <p:anim calcmode="lin" valueType="num" p14:bounceEnd="62000">
                                          <p:cBhvr additive="base">
                                            <p:cTn id="132" dur="1000" fill="hold"/>
                                            <p:tgtEl>
                                              <p:spTgt spid="71"/>
                                            </p:tgtEl>
                                            <p:attrNameLst>
                                              <p:attrName>ppt_y</p:attrName>
                                            </p:attrNameLst>
                                          </p:cBhvr>
                                          <p:tavLst>
                                            <p:tav tm="0">
                                              <p:val>
                                                <p:strVal val="1+#ppt_h/2"/>
                                              </p:val>
                                            </p:tav>
                                            <p:tav tm="100000">
                                              <p:val>
                                                <p:strVal val="#ppt_y"/>
                                              </p:val>
                                            </p:tav>
                                          </p:tavLst>
                                        </p:anim>
                                      </p:childTnLst>
                                    </p:cTn>
                                  </p:par>
                                  <p:par>
                                    <p:cTn id="133" presetID="2" presetClass="entr" presetSubtype="4" accel="16000" fill="hold" grpId="0" nodeType="withEffect" p14:presetBounceEnd="62000">
                                      <p:stCondLst>
                                        <p:cond delay="500"/>
                                      </p:stCondLst>
                                      <p:childTnLst>
                                        <p:set>
                                          <p:cBhvr>
                                            <p:cTn id="134" dur="1" fill="hold">
                                              <p:stCondLst>
                                                <p:cond delay="0"/>
                                              </p:stCondLst>
                                            </p:cTn>
                                            <p:tgtEl>
                                              <p:spTgt spid="17"/>
                                            </p:tgtEl>
                                            <p:attrNameLst>
                                              <p:attrName>style.visibility</p:attrName>
                                            </p:attrNameLst>
                                          </p:cBhvr>
                                          <p:to>
                                            <p:strVal val="visible"/>
                                          </p:to>
                                        </p:set>
                                        <p:anim calcmode="lin" valueType="num" p14:bounceEnd="62000">
                                          <p:cBhvr additive="base">
                                            <p:cTn id="135" dur="1000" fill="hold"/>
                                            <p:tgtEl>
                                              <p:spTgt spid="17"/>
                                            </p:tgtEl>
                                            <p:attrNameLst>
                                              <p:attrName>ppt_x</p:attrName>
                                            </p:attrNameLst>
                                          </p:cBhvr>
                                          <p:tavLst>
                                            <p:tav tm="0">
                                              <p:val>
                                                <p:strVal val="#ppt_x"/>
                                              </p:val>
                                            </p:tav>
                                            <p:tav tm="100000">
                                              <p:val>
                                                <p:strVal val="#ppt_x"/>
                                              </p:val>
                                            </p:tav>
                                          </p:tavLst>
                                        </p:anim>
                                        <p:anim calcmode="lin" valueType="num" p14:bounceEnd="62000">
                                          <p:cBhvr additive="base">
                                            <p:cTn id="136" dur="1000" fill="hold"/>
                                            <p:tgtEl>
                                              <p:spTgt spid="17"/>
                                            </p:tgtEl>
                                            <p:attrNameLst>
                                              <p:attrName>ppt_y</p:attrName>
                                            </p:attrNameLst>
                                          </p:cBhvr>
                                          <p:tavLst>
                                            <p:tav tm="0">
                                              <p:val>
                                                <p:strVal val="1+#ppt_h/2"/>
                                              </p:val>
                                            </p:tav>
                                            <p:tav tm="100000">
                                              <p:val>
                                                <p:strVal val="#ppt_y"/>
                                              </p:val>
                                            </p:tav>
                                          </p:tavLst>
                                        </p:anim>
                                      </p:childTnLst>
                                    </p:cTn>
                                  </p:par>
                                  <p:par>
                                    <p:cTn id="137" presetID="2" presetClass="entr" presetSubtype="4" accel="16000" fill="hold" nodeType="withEffect" p14:presetBounceEnd="62000">
                                      <p:stCondLst>
                                        <p:cond delay="750"/>
                                      </p:stCondLst>
                                      <p:childTnLst>
                                        <p:set>
                                          <p:cBhvr>
                                            <p:cTn id="138" dur="1" fill="hold">
                                              <p:stCondLst>
                                                <p:cond delay="0"/>
                                              </p:stCondLst>
                                            </p:cTn>
                                            <p:tgtEl>
                                              <p:spTgt spid="145"/>
                                            </p:tgtEl>
                                            <p:attrNameLst>
                                              <p:attrName>style.visibility</p:attrName>
                                            </p:attrNameLst>
                                          </p:cBhvr>
                                          <p:to>
                                            <p:strVal val="visible"/>
                                          </p:to>
                                        </p:set>
                                        <p:anim calcmode="lin" valueType="num" p14:bounceEnd="62000">
                                          <p:cBhvr additive="base">
                                            <p:cTn id="139" dur="1000" fill="hold"/>
                                            <p:tgtEl>
                                              <p:spTgt spid="145"/>
                                            </p:tgtEl>
                                            <p:attrNameLst>
                                              <p:attrName>ppt_x</p:attrName>
                                            </p:attrNameLst>
                                          </p:cBhvr>
                                          <p:tavLst>
                                            <p:tav tm="0">
                                              <p:val>
                                                <p:strVal val="#ppt_x"/>
                                              </p:val>
                                            </p:tav>
                                            <p:tav tm="100000">
                                              <p:val>
                                                <p:strVal val="#ppt_x"/>
                                              </p:val>
                                            </p:tav>
                                          </p:tavLst>
                                        </p:anim>
                                        <p:anim calcmode="lin" valueType="num" p14:bounceEnd="62000">
                                          <p:cBhvr additive="base">
                                            <p:cTn id="140" dur="1000" fill="hold"/>
                                            <p:tgtEl>
                                              <p:spTgt spid="145"/>
                                            </p:tgtEl>
                                            <p:attrNameLst>
                                              <p:attrName>ppt_y</p:attrName>
                                            </p:attrNameLst>
                                          </p:cBhvr>
                                          <p:tavLst>
                                            <p:tav tm="0">
                                              <p:val>
                                                <p:strVal val="1+#ppt_h/2"/>
                                              </p:val>
                                            </p:tav>
                                            <p:tav tm="100000">
                                              <p:val>
                                                <p:strVal val="#ppt_y"/>
                                              </p:val>
                                            </p:tav>
                                          </p:tavLst>
                                        </p:anim>
                                      </p:childTnLst>
                                    </p:cTn>
                                  </p:par>
                                  <p:par>
                                    <p:cTn id="141" presetID="2" presetClass="entr" presetSubtype="4" accel="16000" fill="hold" grpId="0" nodeType="withEffect" p14:presetBounceEnd="62000">
                                      <p:stCondLst>
                                        <p:cond delay="750"/>
                                      </p:stCondLst>
                                      <p:childTnLst>
                                        <p:set>
                                          <p:cBhvr>
                                            <p:cTn id="142" dur="1" fill="hold">
                                              <p:stCondLst>
                                                <p:cond delay="0"/>
                                              </p:stCondLst>
                                            </p:cTn>
                                            <p:tgtEl>
                                              <p:spTgt spid="16"/>
                                            </p:tgtEl>
                                            <p:attrNameLst>
                                              <p:attrName>style.visibility</p:attrName>
                                            </p:attrNameLst>
                                          </p:cBhvr>
                                          <p:to>
                                            <p:strVal val="visible"/>
                                          </p:to>
                                        </p:set>
                                        <p:anim calcmode="lin" valueType="num" p14:bounceEnd="62000">
                                          <p:cBhvr additive="base">
                                            <p:cTn id="143" dur="1000" fill="hold"/>
                                            <p:tgtEl>
                                              <p:spTgt spid="16"/>
                                            </p:tgtEl>
                                            <p:attrNameLst>
                                              <p:attrName>ppt_x</p:attrName>
                                            </p:attrNameLst>
                                          </p:cBhvr>
                                          <p:tavLst>
                                            <p:tav tm="0">
                                              <p:val>
                                                <p:strVal val="#ppt_x"/>
                                              </p:val>
                                            </p:tav>
                                            <p:tav tm="100000">
                                              <p:val>
                                                <p:strVal val="#ppt_x"/>
                                              </p:val>
                                            </p:tav>
                                          </p:tavLst>
                                        </p:anim>
                                        <p:anim calcmode="lin" valueType="num" p14:bounceEnd="62000">
                                          <p:cBhvr additive="base">
                                            <p:cTn id="144" dur="1000" fill="hold"/>
                                            <p:tgtEl>
                                              <p:spTgt spid="16"/>
                                            </p:tgtEl>
                                            <p:attrNameLst>
                                              <p:attrName>ppt_y</p:attrName>
                                            </p:attrNameLst>
                                          </p:cBhvr>
                                          <p:tavLst>
                                            <p:tav tm="0">
                                              <p:val>
                                                <p:strVal val="1+#ppt_h/2"/>
                                              </p:val>
                                            </p:tav>
                                            <p:tav tm="100000">
                                              <p:val>
                                                <p:strVal val="#ppt_y"/>
                                              </p:val>
                                            </p:tav>
                                          </p:tavLst>
                                        </p:anim>
                                      </p:childTnLst>
                                    </p:cTn>
                                  </p:par>
                                  <p:par>
                                    <p:cTn id="145" presetID="2" presetClass="entr" presetSubtype="4" accel="16000" fill="hold" nodeType="withEffect" p14:presetBounceEnd="62000">
                                      <p:stCondLst>
                                        <p:cond delay="1000"/>
                                      </p:stCondLst>
                                      <p:childTnLst>
                                        <p:set>
                                          <p:cBhvr>
                                            <p:cTn id="146" dur="1" fill="hold">
                                              <p:stCondLst>
                                                <p:cond delay="0"/>
                                              </p:stCondLst>
                                            </p:cTn>
                                            <p:tgtEl>
                                              <p:spTgt spid="192"/>
                                            </p:tgtEl>
                                            <p:attrNameLst>
                                              <p:attrName>style.visibility</p:attrName>
                                            </p:attrNameLst>
                                          </p:cBhvr>
                                          <p:to>
                                            <p:strVal val="visible"/>
                                          </p:to>
                                        </p:set>
                                        <p:anim calcmode="lin" valueType="num" p14:bounceEnd="62000">
                                          <p:cBhvr additive="base">
                                            <p:cTn id="147" dur="1000" fill="hold"/>
                                            <p:tgtEl>
                                              <p:spTgt spid="192"/>
                                            </p:tgtEl>
                                            <p:attrNameLst>
                                              <p:attrName>ppt_x</p:attrName>
                                            </p:attrNameLst>
                                          </p:cBhvr>
                                          <p:tavLst>
                                            <p:tav tm="0">
                                              <p:val>
                                                <p:strVal val="#ppt_x"/>
                                              </p:val>
                                            </p:tav>
                                            <p:tav tm="100000">
                                              <p:val>
                                                <p:strVal val="#ppt_x"/>
                                              </p:val>
                                            </p:tav>
                                          </p:tavLst>
                                        </p:anim>
                                        <p:anim calcmode="lin" valueType="num" p14:bounceEnd="62000">
                                          <p:cBhvr additive="base">
                                            <p:cTn id="148" dur="1000" fill="hold"/>
                                            <p:tgtEl>
                                              <p:spTgt spid="192"/>
                                            </p:tgtEl>
                                            <p:attrNameLst>
                                              <p:attrName>ppt_y</p:attrName>
                                            </p:attrNameLst>
                                          </p:cBhvr>
                                          <p:tavLst>
                                            <p:tav tm="0">
                                              <p:val>
                                                <p:strVal val="1+#ppt_h/2"/>
                                              </p:val>
                                            </p:tav>
                                            <p:tav tm="100000">
                                              <p:val>
                                                <p:strVal val="#ppt_y"/>
                                              </p:val>
                                            </p:tav>
                                          </p:tavLst>
                                        </p:anim>
                                      </p:childTnLst>
                                    </p:cTn>
                                  </p:par>
                                  <p:par>
                                    <p:cTn id="149" presetID="2" presetClass="entr" presetSubtype="4" accel="16000" fill="hold" grpId="0" nodeType="withEffect" p14:presetBounceEnd="62000">
                                      <p:stCondLst>
                                        <p:cond delay="1000"/>
                                      </p:stCondLst>
                                      <p:childTnLst>
                                        <p:set>
                                          <p:cBhvr>
                                            <p:cTn id="150" dur="1" fill="hold">
                                              <p:stCondLst>
                                                <p:cond delay="0"/>
                                              </p:stCondLst>
                                            </p:cTn>
                                            <p:tgtEl>
                                              <p:spTgt spid="54"/>
                                            </p:tgtEl>
                                            <p:attrNameLst>
                                              <p:attrName>style.visibility</p:attrName>
                                            </p:attrNameLst>
                                          </p:cBhvr>
                                          <p:to>
                                            <p:strVal val="visible"/>
                                          </p:to>
                                        </p:set>
                                        <p:anim calcmode="lin" valueType="num" p14:bounceEnd="62000">
                                          <p:cBhvr additive="base">
                                            <p:cTn id="151" dur="1000" fill="hold"/>
                                            <p:tgtEl>
                                              <p:spTgt spid="54"/>
                                            </p:tgtEl>
                                            <p:attrNameLst>
                                              <p:attrName>ppt_x</p:attrName>
                                            </p:attrNameLst>
                                          </p:cBhvr>
                                          <p:tavLst>
                                            <p:tav tm="0">
                                              <p:val>
                                                <p:strVal val="#ppt_x"/>
                                              </p:val>
                                            </p:tav>
                                            <p:tav tm="100000">
                                              <p:val>
                                                <p:strVal val="#ppt_x"/>
                                              </p:val>
                                            </p:tav>
                                          </p:tavLst>
                                        </p:anim>
                                        <p:anim calcmode="lin" valueType="num" p14:bounceEnd="62000">
                                          <p:cBhvr additive="base">
                                            <p:cTn id="152" dur="1000" fill="hold"/>
                                            <p:tgtEl>
                                              <p:spTgt spid="54"/>
                                            </p:tgtEl>
                                            <p:attrNameLst>
                                              <p:attrName>ppt_y</p:attrName>
                                            </p:attrNameLst>
                                          </p:cBhvr>
                                          <p:tavLst>
                                            <p:tav tm="0">
                                              <p:val>
                                                <p:strVal val="1+#ppt_h/2"/>
                                              </p:val>
                                            </p:tav>
                                            <p:tav tm="100000">
                                              <p:val>
                                                <p:strVal val="#ppt_y"/>
                                              </p:val>
                                            </p:tav>
                                          </p:tavLst>
                                        </p:anim>
                                      </p:childTnLst>
                                    </p:cTn>
                                  </p:par>
                                  <p:par>
                                    <p:cTn id="153" presetID="2" presetClass="entr" presetSubtype="4" accel="16000" fill="hold" nodeType="withEffect" p14:presetBounceEnd="62000">
                                      <p:stCondLst>
                                        <p:cond delay="1250"/>
                                      </p:stCondLst>
                                      <p:childTnLst>
                                        <p:set>
                                          <p:cBhvr>
                                            <p:cTn id="154" dur="1" fill="hold">
                                              <p:stCondLst>
                                                <p:cond delay="0"/>
                                              </p:stCondLst>
                                            </p:cTn>
                                            <p:tgtEl>
                                              <p:spTgt spid="244"/>
                                            </p:tgtEl>
                                            <p:attrNameLst>
                                              <p:attrName>style.visibility</p:attrName>
                                            </p:attrNameLst>
                                          </p:cBhvr>
                                          <p:to>
                                            <p:strVal val="visible"/>
                                          </p:to>
                                        </p:set>
                                        <p:anim calcmode="lin" valueType="num" p14:bounceEnd="62000">
                                          <p:cBhvr additive="base">
                                            <p:cTn id="155" dur="1000" fill="hold"/>
                                            <p:tgtEl>
                                              <p:spTgt spid="244"/>
                                            </p:tgtEl>
                                            <p:attrNameLst>
                                              <p:attrName>ppt_x</p:attrName>
                                            </p:attrNameLst>
                                          </p:cBhvr>
                                          <p:tavLst>
                                            <p:tav tm="0">
                                              <p:val>
                                                <p:strVal val="#ppt_x"/>
                                              </p:val>
                                            </p:tav>
                                            <p:tav tm="100000">
                                              <p:val>
                                                <p:strVal val="#ppt_x"/>
                                              </p:val>
                                            </p:tav>
                                          </p:tavLst>
                                        </p:anim>
                                        <p:anim calcmode="lin" valueType="num" p14:bounceEnd="62000">
                                          <p:cBhvr additive="base">
                                            <p:cTn id="156" dur="1000" fill="hold"/>
                                            <p:tgtEl>
                                              <p:spTgt spid="244"/>
                                            </p:tgtEl>
                                            <p:attrNameLst>
                                              <p:attrName>ppt_y</p:attrName>
                                            </p:attrNameLst>
                                          </p:cBhvr>
                                          <p:tavLst>
                                            <p:tav tm="0">
                                              <p:val>
                                                <p:strVal val="1+#ppt_h/2"/>
                                              </p:val>
                                            </p:tav>
                                            <p:tav tm="100000">
                                              <p:val>
                                                <p:strVal val="#ppt_y"/>
                                              </p:val>
                                            </p:tav>
                                          </p:tavLst>
                                        </p:anim>
                                      </p:childTnLst>
                                    </p:cTn>
                                  </p:par>
                                  <p:par>
                                    <p:cTn id="157" presetID="2" presetClass="entr" presetSubtype="4" accel="16000" fill="hold" grpId="0" nodeType="withEffect" p14:presetBounceEnd="62000">
                                      <p:stCondLst>
                                        <p:cond delay="1250"/>
                                      </p:stCondLst>
                                      <p:childTnLst>
                                        <p:set>
                                          <p:cBhvr>
                                            <p:cTn id="158" dur="1" fill="hold">
                                              <p:stCondLst>
                                                <p:cond delay="0"/>
                                              </p:stCondLst>
                                            </p:cTn>
                                            <p:tgtEl>
                                              <p:spTgt spid="15"/>
                                            </p:tgtEl>
                                            <p:attrNameLst>
                                              <p:attrName>style.visibility</p:attrName>
                                            </p:attrNameLst>
                                          </p:cBhvr>
                                          <p:to>
                                            <p:strVal val="visible"/>
                                          </p:to>
                                        </p:set>
                                        <p:anim calcmode="lin" valueType="num" p14:bounceEnd="62000">
                                          <p:cBhvr additive="base">
                                            <p:cTn id="159" dur="1000" fill="hold"/>
                                            <p:tgtEl>
                                              <p:spTgt spid="15"/>
                                            </p:tgtEl>
                                            <p:attrNameLst>
                                              <p:attrName>ppt_x</p:attrName>
                                            </p:attrNameLst>
                                          </p:cBhvr>
                                          <p:tavLst>
                                            <p:tav tm="0">
                                              <p:val>
                                                <p:strVal val="#ppt_x"/>
                                              </p:val>
                                            </p:tav>
                                            <p:tav tm="100000">
                                              <p:val>
                                                <p:strVal val="#ppt_x"/>
                                              </p:val>
                                            </p:tav>
                                          </p:tavLst>
                                        </p:anim>
                                        <p:anim calcmode="lin" valueType="num" p14:bounceEnd="62000">
                                          <p:cBhvr additive="base">
                                            <p:cTn id="160" dur="1000" fill="hold"/>
                                            <p:tgtEl>
                                              <p:spTgt spid="15"/>
                                            </p:tgtEl>
                                            <p:attrNameLst>
                                              <p:attrName>ppt_y</p:attrName>
                                            </p:attrNameLst>
                                          </p:cBhvr>
                                          <p:tavLst>
                                            <p:tav tm="0">
                                              <p:val>
                                                <p:strVal val="1+#ppt_h/2"/>
                                              </p:val>
                                            </p:tav>
                                            <p:tav tm="100000">
                                              <p:val>
                                                <p:strVal val="#ppt_y"/>
                                              </p:val>
                                            </p:tav>
                                          </p:tavLst>
                                        </p:anim>
                                      </p:childTnLst>
                                    </p:cTn>
                                  </p:par>
                                  <p:par>
                                    <p:cTn id="161" presetID="2" presetClass="entr" presetSubtype="4" accel="16000" fill="hold" nodeType="withEffect" p14:presetBounceEnd="62000">
                                      <p:stCondLst>
                                        <p:cond delay="1500"/>
                                      </p:stCondLst>
                                      <p:childTnLst>
                                        <p:set>
                                          <p:cBhvr>
                                            <p:cTn id="162" dur="1" fill="hold">
                                              <p:stCondLst>
                                                <p:cond delay="0"/>
                                              </p:stCondLst>
                                            </p:cTn>
                                            <p:tgtEl>
                                              <p:spTgt spid="365"/>
                                            </p:tgtEl>
                                            <p:attrNameLst>
                                              <p:attrName>style.visibility</p:attrName>
                                            </p:attrNameLst>
                                          </p:cBhvr>
                                          <p:to>
                                            <p:strVal val="visible"/>
                                          </p:to>
                                        </p:set>
                                        <p:anim calcmode="lin" valueType="num" p14:bounceEnd="62000">
                                          <p:cBhvr additive="base">
                                            <p:cTn id="163" dur="1000" fill="hold"/>
                                            <p:tgtEl>
                                              <p:spTgt spid="365"/>
                                            </p:tgtEl>
                                            <p:attrNameLst>
                                              <p:attrName>ppt_x</p:attrName>
                                            </p:attrNameLst>
                                          </p:cBhvr>
                                          <p:tavLst>
                                            <p:tav tm="0">
                                              <p:val>
                                                <p:strVal val="#ppt_x"/>
                                              </p:val>
                                            </p:tav>
                                            <p:tav tm="100000">
                                              <p:val>
                                                <p:strVal val="#ppt_x"/>
                                              </p:val>
                                            </p:tav>
                                          </p:tavLst>
                                        </p:anim>
                                        <p:anim calcmode="lin" valueType="num" p14:bounceEnd="62000">
                                          <p:cBhvr additive="base">
                                            <p:cTn id="164" dur="1000" fill="hold"/>
                                            <p:tgtEl>
                                              <p:spTgt spid="365"/>
                                            </p:tgtEl>
                                            <p:attrNameLst>
                                              <p:attrName>ppt_y</p:attrName>
                                            </p:attrNameLst>
                                          </p:cBhvr>
                                          <p:tavLst>
                                            <p:tav tm="0">
                                              <p:val>
                                                <p:strVal val="1+#ppt_h/2"/>
                                              </p:val>
                                            </p:tav>
                                            <p:tav tm="100000">
                                              <p:val>
                                                <p:strVal val="#ppt_y"/>
                                              </p:val>
                                            </p:tav>
                                          </p:tavLst>
                                        </p:anim>
                                      </p:childTnLst>
                                    </p:cTn>
                                  </p:par>
                                  <p:par>
                                    <p:cTn id="165" presetID="2" presetClass="entr" presetSubtype="4" accel="16000" fill="hold" grpId="0" nodeType="withEffect" p14:presetBounceEnd="62000">
                                      <p:stCondLst>
                                        <p:cond delay="1500"/>
                                      </p:stCondLst>
                                      <p:childTnLst>
                                        <p:set>
                                          <p:cBhvr>
                                            <p:cTn id="166" dur="1" fill="hold">
                                              <p:stCondLst>
                                                <p:cond delay="0"/>
                                              </p:stCondLst>
                                            </p:cTn>
                                            <p:tgtEl>
                                              <p:spTgt spid="67"/>
                                            </p:tgtEl>
                                            <p:attrNameLst>
                                              <p:attrName>style.visibility</p:attrName>
                                            </p:attrNameLst>
                                          </p:cBhvr>
                                          <p:to>
                                            <p:strVal val="visible"/>
                                          </p:to>
                                        </p:set>
                                        <p:anim calcmode="lin" valueType="num" p14:bounceEnd="62000">
                                          <p:cBhvr additive="base">
                                            <p:cTn id="167" dur="1000" fill="hold"/>
                                            <p:tgtEl>
                                              <p:spTgt spid="67"/>
                                            </p:tgtEl>
                                            <p:attrNameLst>
                                              <p:attrName>ppt_x</p:attrName>
                                            </p:attrNameLst>
                                          </p:cBhvr>
                                          <p:tavLst>
                                            <p:tav tm="0">
                                              <p:val>
                                                <p:strVal val="#ppt_x"/>
                                              </p:val>
                                            </p:tav>
                                            <p:tav tm="100000">
                                              <p:val>
                                                <p:strVal val="#ppt_x"/>
                                              </p:val>
                                            </p:tav>
                                          </p:tavLst>
                                        </p:anim>
                                        <p:anim calcmode="lin" valueType="num" p14:bounceEnd="62000">
                                          <p:cBhvr additive="base">
                                            <p:cTn id="168" dur="1000" fill="hold"/>
                                            <p:tgtEl>
                                              <p:spTgt spid="67"/>
                                            </p:tgtEl>
                                            <p:attrNameLst>
                                              <p:attrName>ppt_y</p:attrName>
                                            </p:attrNameLst>
                                          </p:cBhvr>
                                          <p:tavLst>
                                            <p:tav tm="0">
                                              <p:val>
                                                <p:strVal val="1+#ppt_h/2"/>
                                              </p:val>
                                            </p:tav>
                                            <p:tav tm="100000">
                                              <p:val>
                                                <p:strVal val="#ppt_y"/>
                                              </p:val>
                                            </p:tav>
                                          </p:tavLst>
                                        </p:anim>
                                      </p:childTnLst>
                                    </p:cTn>
                                  </p:par>
                                  <p:par>
                                    <p:cTn id="169" presetID="2" presetClass="entr" presetSubtype="4" accel="16000" fill="hold" nodeType="withEffect" p14:presetBounceEnd="62000">
                                      <p:stCondLst>
                                        <p:cond delay="1750"/>
                                      </p:stCondLst>
                                      <p:childTnLst>
                                        <p:set>
                                          <p:cBhvr>
                                            <p:cTn id="170" dur="1" fill="hold">
                                              <p:stCondLst>
                                                <p:cond delay="0"/>
                                              </p:stCondLst>
                                            </p:cTn>
                                            <p:tgtEl>
                                              <p:spTgt spid="404"/>
                                            </p:tgtEl>
                                            <p:attrNameLst>
                                              <p:attrName>style.visibility</p:attrName>
                                            </p:attrNameLst>
                                          </p:cBhvr>
                                          <p:to>
                                            <p:strVal val="visible"/>
                                          </p:to>
                                        </p:set>
                                        <p:anim calcmode="lin" valueType="num" p14:bounceEnd="62000">
                                          <p:cBhvr additive="base">
                                            <p:cTn id="171" dur="1000" fill="hold"/>
                                            <p:tgtEl>
                                              <p:spTgt spid="404"/>
                                            </p:tgtEl>
                                            <p:attrNameLst>
                                              <p:attrName>ppt_x</p:attrName>
                                            </p:attrNameLst>
                                          </p:cBhvr>
                                          <p:tavLst>
                                            <p:tav tm="0">
                                              <p:val>
                                                <p:strVal val="#ppt_x"/>
                                              </p:val>
                                            </p:tav>
                                            <p:tav tm="100000">
                                              <p:val>
                                                <p:strVal val="#ppt_x"/>
                                              </p:val>
                                            </p:tav>
                                          </p:tavLst>
                                        </p:anim>
                                        <p:anim calcmode="lin" valueType="num" p14:bounceEnd="62000">
                                          <p:cBhvr additive="base">
                                            <p:cTn id="172" dur="1000" fill="hold"/>
                                            <p:tgtEl>
                                              <p:spTgt spid="404"/>
                                            </p:tgtEl>
                                            <p:attrNameLst>
                                              <p:attrName>ppt_y</p:attrName>
                                            </p:attrNameLst>
                                          </p:cBhvr>
                                          <p:tavLst>
                                            <p:tav tm="0">
                                              <p:val>
                                                <p:strVal val="1+#ppt_h/2"/>
                                              </p:val>
                                            </p:tav>
                                            <p:tav tm="100000">
                                              <p:val>
                                                <p:strVal val="#ppt_y"/>
                                              </p:val>
                                            </p:tav>
                                          </p:tavLst>
                                        </p:anim>
                                      </p:childTnLst>
                                    </p:cTn>
                                  </p:par>
                                  <p:par>
                                    <p:cTn id="173" presetID="2" presetClass="entr" presetSubtype="4" accel="16000" fill="hold" grpId="0" nodeType="withEffect" p14:presetBounceEnd="62000">
                                      <p:stCondLst>
                                        <p:cond delay="1750"/>
                                      </p:stCondLst>
                                      <p:childTnLst>
                                        <p:set>
                                          <p:cBhvr>
                                            <p:cTn id="174" dur="1" fill="hold">
                                              <p:stCondLst>
                                                <p:cond delay="0"/>
                                              </p:stCondLst>
                                            </p:cTn>
                                            <p:tgtEl>
                                              <p:spTgt spid="2"/>
                                            </p:tgtEl>
                                            <p:attrNameLst>
                                              <p:attrName>style.visibility</p:attrName>
                                            </p:attrNameLst>
                                          </p:cBhvr>
                                          <p:to>
                                            <p:strVal val="visible"/>
                                          </p:to>
                                        </p:set>
                                        <p:anim calcmode="lin" valueType="num" p14:bounceEnd="62000">
                                          <p:cBhvr additive="base">
                                            <p:cTn id="175" dur="1000" fill="hold"/>
                                            <p:tgtEl>
                                              <p:spTgt spid="2"/>
                                            </p:tgtEl>
                                            <p:attrNameLst>
                                              <p:attrName>ppt_x</p:attrName>
                                            </p:attrNameLst>
                                          </p:cBhvr>
                                          <p:tavLst>
                                            <p:tav tm="0">
                                              <p:val>
                                                <p:strVal val="#ppt_x"/>
                                              </p:val>
                                            </p:tav>
                                            <p:tav tm="100000">
                                              <p:val>
                                                <p:strVal val="#ppt_x"/>
                                              </p:val>
                                            </p:tav>
                                          </p:tavLst>
                                        </p:anim>
                                        <p:anim calcmode="lin" valueType="num" p14:bounceEnd="62000">
                                          <p:cBhvr additive="base">
                                            <p:cTn id="176"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17" grpId="0" animBg="1"/>
          <p:bldP spid="54" grpId="0" animBg="1"/>
          <p:bldP spid="67" grpId="0" animBg="1"/>
          <p:bldP spid="508" grpId="0"/>
          <p:bldP spid="508" grpId="1"/>
          <p:bldP spid="509" grpId="0"/>
          <p:bldP spid="509"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250"/>
                                      </p:stCondLst>
                                      <p:childTnLst>
                                        <p:set>
                                          <p:cBhvr>
                                            <p:cTn id="6" dur="1" fill="hold">
                                              <p:stCondLst>
                                                <p:cond delay="0"/>
                                              </p:stCondLst>
                                            </p:cTn>
                                            <p:tgtEl>
                                              <p:spTgt spid="490"/>
                                            </p:tgtEl>
                                            <p:attrNameLst>
                                              <p:attrName>style.visibility</p:attrName>
                                            </p:attrNameLst>
                                          </p:cBhvr>
                                          <p:to>
                                            <p:strVal val="visible"/>
                                          </p:to>
                                        </p:set>
                                        <p:animEffect transition="in" filter="wipe(up)">
                                          <p:cBhvr>
                                            <p:cTn id="7" dur="500"/>
                                            <p:tgtEl>
                                              <p:spTgt spid="490"/>
                                            </p:tgtEl>
                                          </p:cBhvr>
                                        </p:animEffect>
                                      </p:childTnLst>
                                    </p:cTn>
                                  </p:par>
                                  <p:par>
                                    <p:cTn id="8" presetID="42" presetClass="path" presetSubtype="0" accel="49333" decel="50667" fill="hold" nodeType="withEffect">
                                      <p:stCondLst>
                                        <p:cond delay="250"/>
                                      </p:stCondLst>
                                      <p:childTnLst>
                                        <p:animMotion origin="layout" path="M 3.54167E-6 2.59259E-6 L 3.54167E-6 0.07245 " pathEditMode="relative" rAng="0" ptsTypes="AA">
                                          <p:cBhvr>
                                            <p:cTn id="9" dur="750" spd="-100000" fill="hold"/>
                                            <p:tgtEl>
                                              <p:spTgt spid="490"/>
                                            </p:tgtEl>
                                            <p:attrNameLst>
                                              <p:attrName>ppt_x</p:attrName>
                                              <p:attrName>ppt_y</p:attrName>
                                            </p:attrNameLst>
                                          </p:cBhvr>
                                          <p:rCtr x="0" y="3611"/>
                                        </p:animMotion>
                                      </p:childTnLst>
                                    </p:cTn>
                                  </p:par>
                                  <p:par>
                                    <p:cTn id="10" presetID="22" presetClass="entr" presetSubtype="1" fill="hold" nodeType="withEffect">
                                      <p:stCondLst>
                                        <p:cond delay="500"/>
                                      </p:stCondLst>
                                      <p:childTnLst>
                                        <p:set>
                                          <p:cBhvr>
                                            <p:cTn id="11" dur="1" fill="hold">
                                              <p:stCondLst>
                                                <p:cond delay="0"/>
                                              </p:stCondLst>
                                            </p:cTn>
                                            <p:tgtEl>
                                              <p:spTgt spid="493"/>
                                            </p:tgtEl>
                                            <p:attrNameLst>
                                              <p:attrName>style.visibility</p:attrName>
                                            </p:attrNameLst>
                                          </p:cBhvr>
                                          <p:to>
                                            <p:strVal val="visible"/>
                                          </p:to>
                                        </p:set>
                                        <p:animEffect transition="in" filter="wipe(up)">
                                          <p:cBhvr>
                                            <p:cTn id="12" dur="500"/>
                                            <p:tgtEl>
                                              <p:spTgt spid="493"/>
                                            </p:tgtEl>
                                          </p:cBhvr>
                                        </p:animEffect>
                                      </p:childTnLst>
                                    </p:cTn>
                                  </p:par>
                                  <p:par>
                                    <p:cTn id="13" presetID="42" presetClass="path" presetSubtype="0" accel="49333" decel="50667" fill="hold" nodeType="withEffect">
                                      <p:stCondLst>
                                        <p:cond delay="500"/>
                                      </p:stCondLst>
                                      <p:childTnLst>
                                        <p:animMotion origin="layout" path="M 0 3.33333E-6 L 0 0.07245 " pathEditMode="relative" rAng="0" ptsTypes="AA">
                                          <p:cBhvr>
                                            <p:cTn id="14" dur="750" spd="-100000" fill="hold"/>
                                            <p:tgtEl>
                                              <p:spTgt spid="493"/>
                                            </p:tgtEl>
                                            <p:attrNameLst>
                                              <p:attrName>ppt_x</p:attrName>
                                              <p:attrName>ppt_y</p:attrName>
                                            </p:attrNameLst>
                                          </p:cBhvr>
                                          <p:rCtr x="0" y="3611"/>
                                        </p:animMotion>
                                      </p:childTnLst>
                                    </p:cTn>
                                  </p:par>
                                  <p:par>
                                    <p:cTn id="15" presetID="22" presetClass="entr" presetSubtype="1" fill="hold" nodeType="withEffect">
                                      <p:stCondLst>
                                        <p:cond delay="750"/>
                                      </p:stCondLst>
                                      <p:childTnLst>
                                        <p:set>
                                          <p:cBhvr>
                                            <p:cTn id="16" dur="1" fill="hold">
                                              <p:stCondLst>
                                                <p:cond delay="0"/>
                                              </p:stCondLst>
                                            </p:cTn>
                                            <p:tgtEl>
                                              <p:spTgt spid="496"/>
                                            </p:tgtEl>
                                            <p:attrNameLst>
                                              <p:attrName>style.visibility</p:attrName>
                                            </p:attrNameLst>
                                          </p:cBhvr>
                                          <p:to>
                                            <p:strVal val="visible"/>
                                          </p:to>
                                        </p:set>
                                        <p:animEffect transition="in" filter="wipe(up)">
                                          <p:cBhvr>
                                            <p:cTn id="17" dur="500"/>
                                            <p:tgtEl>
                                              <p:spTgt spid="496"/>
                                            </p:tgtEl>
                                          </p:cBhvr>
                                        </p:animEffect>
                                      </p:childTnLst>
                                    </p:cTn>
                                  </p:par>
                                  <p:par>
                                    <p:cTn id="18" presetID="42" presetClass="path" presetSubtype="0" accel="49333" decel="50667" fill="hold" nodeType="withEffect">
                                      <p:stCondLst>
                                        <p:cond delay="750"/>
                                      </p:stCondLst>
                                      <p:childTnLst>
                                        <p:animMotion origin="layout" path="M -4.375E-6 1.48148E-6 L -4.375E-6 0.07245 " pathEditMode="relative" rAng="0" ptsTypes="AA">
                                          <p:cBhvr>
                                            <p:cTn id="19" dur="750" spd="-100000" fill="hold"/>
                                            <p:tgtEl>
                                              <p:spTgt spid="496"/>
                                            </p:tgtEl>
                                            <p:attrNameLst>
                                              <p:attrName>ppt_x</p:attrName>
                                              <p:attrName>ppt_y</p:attrName>
                                            </p:attrNameLst>
                                          </p:cBhvr>
                                          <p:rCtr x="0" y="3611"/>
                                        </p:animMotion>
                                      </p:childTnLst>
                                    </p:cTn>
                                  </p:par>
                                  <p:par>
                                    <p:cTn id="20" presetID="22" presetClass="entr" presetSubtype="1" fill="hold" nodeType="withEffect">
                                      <p:stCondLst>
                                        <p:cond delay="1000"/>
                                      </p:stCondLst>
                                      <p:childTnLst>
                                        <p:set>
                                          <p:cBhvr>
                                            <p:cTn id="21" dur="1" fill="hold">
                                              <p:stCondLst>
                                                <p:cond delay="0"/>
                                              </p:stCondLst>
                                            </p:cTn>
                                            <p:tgtEl>
                                              <p:spTgt spid="499"/>
                                            </p:tgtEl>
                                            <p:attrNameLst>
                                              <p:attrName>style.visibility</p:attrName>
                                            </p:attrNameLst>
                                          </p:cBhvr>
                                          <p:to>
                                            <p:strVal val="visible"/>
                                          </p:to>
                                        </p:set>
                                        <p:animEffect transition="in" filter="wipe(up)">
                                          <p:cBhvr>
                                            <p:cTn id="22" dur="500"/>
                                            <p:tgtEl>
                                              <p:spTgt spid="499"/>
                                            </p:tgtEl>
                                          </p:cBhvr>
                                        </p:animEffect>
                                      </p:childTnLst>
                                    </p:cTn>
                                  </p:par>
                                  <p:par>
                                    <p:cTn id="23" presetID="42" presetClass="path" presetSubtype="0" accel="49333" decel="50667" fill="hold" nodeType="withEffect">
                                      <p:stCondLst>
                                        <p:cond delay="1000"/>
                                      </p:stCondLst>
                                      <p:childTnLst>
                                        <p:animMotion origin="layout" path="M 4.58333E-6 3.7037E-7 L 4.58333E-6 0.07245 " pathEditMode="relative" rAng="0" ptsTypes="AA">
                                          <p:cBhvr>
                                            <p:cTn id="24" dur="750" spd="-100000" fill="hold"/>
                                            <p:tgtEl>
                                              <p:spTgt spid="499"/>
                                            </p:tgtEl>
                                            <p:attrNameLst>
                                              <p:attrName>ppt_x</p:attrName>
                                              <p:attrName>ppt_y</p:attrName>
                                            </p:attrNameLst>
                                          </p:cBhvr>
                                          <p:rCtr x="0" y="3611"/>
                                        </p:animMotion>
                                      </p:childTnLst>
                                    </p:cTn>
                                  </p:par>
                                  <p:par>
                                    <p:cTn id="25" presetID="22" presetClass="entr" presetSubtype="1" fill="hold" nodeType="withEffect">
                                      <p:stCondLst>
                                        <p:cond delay="1250"/>
                                      </p:stCondLst>
                                      <p:childTnLst>
                                        <p:set>
                                          <p:cBhvr>
                                            <p:cTn id="26" dur="1" fill="hold">
                                              <p:stCondLst>
                                                <p:cond delay="0"/>
                                              </p:stCondLst>
                                            </p:cTn>
                                            <p:tgtEl>
                                              <p:spTgt spid="502"/>
                                            </p:tgtEl>
                                            <p:attrNameLst>
                                              <p:attrName>style.visibility</p:attrName>
                                            </p:attrNameLst>
                                          </p:cBhvr>
                                          <p:to>
                                            <p:strVal val="visible"/>
                                          </p:to>
                                        </p:set>
                                        <p:animEffect transition="in" filter="wipe(up)">
                                          <p:cBhvr>
                                            <p:cTn id="27" dur="500"/>
                                            <p:tgtEl>
                                              <p:spTgt spid="502"/>
                                            </p:tgtEl>
                                          </p:cBhvr>
                                        </p:animEffect>
                                      </p:childTnLst>
                                    </p:cTn>
                                  </p:par>
                                  <p:par>
                                    <p:cTn id="28" presetID="42" presetClass="path" presetSubtype="0" accel="49333" decel="50667" fill="hold" nodeType="withEffect">
                                      <p:stCondLst>
                                        <p:cond delay="1250"/>
                                      </p:stCondLst>
                                      <p:childTnLst>
                                        <p:animMotion origin="layout" path="M 5E-6 -4.44444E-6 L 5E-6 0.07246 " pathEditMode="relative" rAng="0" ptsTypes="AA">
                                          <p:cBhvr>
                                            <p:cTn id="29" dur="750" spd="-100000" fill="hold"/>
                                            <p:tgtEl>
                                              <p:spTgt spid="502"/>
                                            </p:tgtEl>
                                            <p:attrNameLst>
                                              <p:attrName>ppt_x</p:attrName>
                                              <p:attrName>ppt_y</p:attrName>
                                            </p:attrNameLst>
                                          </p:cBhvr>
                                          <p:rCtr x="0" y="3611"/>
                                        </p:animMotion>
                                      </p:childTnLst>
                                    </p:cTn>
                                  </p:par>
                                  <p:par>
                                    <p:cTn id="30" presetID="22" presetClass="entr" presetSubtype="1" fill="hold" nodeType="withEffect">
                                      <p:stCondLst>
                                        <p:cond delay="1500"/>
                                      </p:stCondLst>
                                      <p:childTnLst>
                                        <p:set>
                                          <p:cBhvr>
                                            <p:cTn id="31" dur="1" fill="hold">
                                              <p:stCondLst>
                                                <p:cond delay="0"/>
                                              </p:stCondLst>
                                            </p:cTn>
                                            <p:tgtEl>
                                              <p:spTgt spid="505"/>
                                            </p:tgtEl>
                                            <p:attrNameLst>
                                              <p:attrName>style.visibility</p:attrName>
                                            </p:attrNameLst>
                                          </p:cBhvr>
                                          <p:to>
                                            <p:strVal val="visible"/>
                                          </p:to>
                                        </p:set>
                                        <p:animEffect transition="in" filter="wipe(up)">
                                          <p:cBhvr>
                                            <p:cTn id="32" dur="500"/>
                                            <p:tgtEl>
                                              <p:spTgt spid="505"/>
                                            </p:tgtEl>
                                          </p:cBhvr>
                                        </p:animEffect>
                                      </p:childTnLst>
                                    </p:cTn>
                                  </p:par>
                                  <p:par>
                                    <p:cTn id="33" presetID="42" presetClass="path" presetSubtype="0" accel="49333" decel="50667" fill="hold" nodeType="withEffect">
                                      <p:stCondLst>
                                        <p:cond delay="1500"/>
                                      </p:stCondLst>
                                      <p:childTnLst>
                                        <p:animMotion origin="layout" path="M -4.375E-6 -1.85185E-6 L -4.375E-6 0.07246 " pathEditMode="relative" rAng="0" ptsTypes="AA">
                                          <p:cBhvr>
                                            <p:cTn id="34" dur="750" spd="-100000" fill="hold"/>
                                            <p:tgtEl>
                                              <p:spTgt spid="505"/>
                                            </p:tgtEl>
                                            <p:attrNameLst>
                                              <p:attrName>ppt_x</p:attrName>
                                              <p:attrName>ppt_y</p:attrName>
                                            </p:attrNameLst>
                                          </p:cBhvr>
                                          <p:rCtr x="0" y="3611"/>
                                        </p:animMotion>
                                      </p:childTnLst>
                                    </p:cTn>
                                  </p:par>
                                  <p:par>
                                    <p:cTn id="35" presetID="22" presetClass="entr" presetSubtype="1" fill="hold" grpId="0" nodeType="withEffect">
                                      <p:stCondLst>
                                        <p:cond delay="0"/>
                                      </p:stCondLst>
                                      <p:childTnLst>
                                        <p:set>
                                          <p:cBhvr>
                                            <p:cTn id="36" dur="1" fill="hold">
                                              <p:stCondLst>
                                                <p:cond delay="0"/>
                                              </p:stCondLst>
                                            </p:cTn>
                                            <p:tgtEl>
                                              <p:spTgt spid="508"/>
                                            </p:tgtEl>
                                            <p:attrNameLst>
                                              <p:attrName>style.visibility</p:attrName>
                                            </p:attrNameLst>
                                          </p:cBhvr>
                                          <p:to>
                                            <p:strVal val="visible"/>
                                          </p:to>
                                        </p:set>
                                        <p:animEffect transition="in" filter="wipe(up)">
                                          <p:cBhvr>
                                            <p:cTn id="37" dur="500"/>
                                            <p:tgtEl>
                                              <p:spTgt spid="508"/>
                                            </p:tgtEl>
                                          </p:cBhvr>
                                        </p:animEffect>
                                      </p:childTnLst>
                                    </p:cTn>
                                  </p:par>
                                  <p:par>
                                    <p:cTn id="38" presetID="42" presetClass="path" presetSubtype="0" accel="49333" decel="50667" fill="hold" grpId="1" nodeType="withEffect">
                                      <p:stCondLst>
                                        <p:cond delay="0"/>
                                      </p:stCondLst>
                                      <p:childTnLst>
                                        <p:animMotion origin="layout" path="M -4.16667E-7 -2.59259E-6 L -4.16667E-7 0.07246 " pathEditMode="relative" rAng="0" ptsTypes="AA">
                                          <p:cBhvr>
                                            <p:cTn id="39" dur="750" spd="-100000" fill="hold"/>
                                            <p:tgtEl>
                                              <p:spTgt spid="508"/>
                                            </p:tgtEl>
                                            <p:attrNameLst>
                                              <p:attrName>ppt_x</p:attrName>
                                              <p:attrName>ppt_y</p:attrName>
                                            </p:attrNameLst>
                                          </p:cBhvr>
                                          <p:rCtr x="0" y="3611"/>
                                        </p:animMotion>
                                      </p:childTnLst>
                                    </p:cTn>
                                  </p:par>
                                  <p:par>
                                    <p:cTn id="40" presetID="22" presetClass="entr" presetSubtype="1" fill="hold" grpId="0" nodeType="withEffect">
                                      <p:stCondLst>
                                        <p:cond delay="250"/>
                                      </p:stCondLst>
                                      <p:childTnLst>
                                        <p:set>
                                          <p:cBhvr>
                                            <p:cTn id="41" dur="1" fill="hold">
                                              <p:stCondLst>
                                                <p:cond delay="0"/>
                                              </p:stCondLst>
                                            </p:cTn>
                                            <p:tgtEl>
                                              <p:spTgt spid="509"/>
                                            </p:tgtEl>
                                            <p:attrNameLst>
                                              <p:attrName>style.visibility</p:attrName>
                                            </p:attrNameLst>
                                          </p:cBhvr>
                                          <p:to>
                                            <p:strVal val="visible"/>
                                          </p:to>
                                        </p:set>
                                        <p:animEffect transition="in" filter="wipe(up)">
                                          <p:cBhvr>
                                            <p:cTn id="42" dur="500"/>
                                            <p:tgtEl>
                                              <p:spTgt spid="509"/>
                                            </p:tgtEl>
                                          </p:cBhvr>
                                        </p:animEffect>
                                      </p:childTnLst>
                                    </p:cTn>
                                  </p:par>
                                  <p:par>
                                    <p:cTn id="43" presetID="42" presetClass="path" presetSubtype="0" accel="49333" decel="50667" fill="hold" grpId="1" nodeType="withEffect">
                                      <p:stCondLst>
                                        <p:cond delay="250"/>
                                      </p:stCondLst>
                                      <p:childTnLst>
                                        <p:animMotion origin="layout" path="M -4.16667E-7 -2.59259E-6 L -4.16667E-7 0.07246 " pathEditMode="relative" rAng="0" ptsTypes="AA">
                                          <p:cBhvr>
                                            <p:cTn id="44" dur="750" spd="-100000" fill="hold"/>
                                            <p:tgtEl>
                                              <p:spTgt spid="509"/>
                                            </p:tgtEl>
                                            <p:attrNameLst>
                                              <p:attrName>ppt_x</p:attrName>
                                              <p:attrName>ppt_y</p:attrName>
                                            </p:attrNameLst>
                                          </p:cBhvr>
                                          <p:rCtr x="0" y="3611"/>
                                        </p:animMotion>
                                      </p:childTnLst>
                                    </p:cTn>
                                  </p:par>
                                  <p:par>
                                    <p:cTn id="45" presetID="2" presetClass="entr" presetSubtype="4" accel="16000"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1000" fill="hold"/>
                                            <p:tgtEl>
                                              <p:spTgt spid="18"/>
                                            </p:tgtEl>
                                            <p:attrNameLst>
                                              <p:attrName>ppt_x</p:attrName>
                                            </p:attrNameLst>
                                          </p:cBhvr>
                                          <p:tavLst>
                                            <p:tav tm="0">
                                              <p:val>
                                                <p:strVal val="#ppt_x"/>
                                              </p:val>
                                            </p:tav>
                                            <p:tav tm="100000">
                                              <p:val>
                                                <p:strVal val="#ppt_x"/>
                                              </p:val>
                                            </p:tav>
                                          </p:tavLst>
                                        </p:anim>
                                        <p:anim calcmode="lin" valueType="num">
                                          <p:cBhvr additive="base">
                                            <p:cTn id="48" dur="10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accel="16000" fill="hold" nodeType="withEffect">
                                      <p:stCondLst>
                                        <p:cond delay="25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1250" fill="hold"/>
                                            <p:tgtEl>
                                              <p:spTgt spid="27"/>
                                            </p:tgtEl>
                                            <p:attrNameLst>
                                              <p:attrName>ppt_x</p:attrName>
                                            </p:attrNameLst>
                                          </p:cBhvr>
                                          <p:tavLst>
                                            <p:tav tm="0">
                                              <p:val>
                                                <p:strVal val="#ppt_x"/>
                                              </p:val>
                                            </p:tav>
                                            <p:tav tm="100000">
                                              <p:val>
                                                <p:strVal val="#ppt_x"/>
                                              </p:val>
                                            </p:tav>
                                          </p:tavLst>
                                        </p:anim>
                                        <p:anim calcmode="lin" valueType="num">
                                          <p:cBhvr additive="base">
                                            <p:cTn id="52" dur="125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accel="16000" fill="hold" nodeType="withEffect">
                                      <p:stCondLst>
                                        <p:cond delay="25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1250" fill="hold"/>
                                            <p:tgtEl>
                                              <p:spTgt spid="30"/>
                                            </p:tgtEl>
                                            <p:attrNameLst>
                                              <p:attrName>ppt_x</p:attrName>
                                            </p:attrNameLst>
                                          </p:cBhvr>
                                          <p:tavLst>
                                            <p:tav tm="0">
                                              <p:val>
                                                <p:strVal val="#ppt_x"/>
                                              </p:val>
                                            </p:tav>
                                            <p:tav tm="100000">
                                              <p:val>
                                                <p:strVal val="#ppt_x"/>
                                              </p:val>
                                            </p:tav>
                                          </p:tavLst>
                                        </p:anim>
                                        <p:anim calcmode="lin" valueType="num">
                                          <p:cBhvr additive="base">
                                            <p:cTn id="56" dur="1250" fill="hold"/>
                                            <p:tgtEl>
                                              <p:spTgt spid="30"/>
                                            </p:tgtEl>
                                            <p:attrNameLst>
                                              <p:attrName>ppt_y</p:attrName>
                                            </p:attrNameLst>
                                          </p:cBhvr>
                                          <p:tavLst>
                                            <p:tav tm="0">
                                              <p:val>
                                                <p:strVal val="1+#ppt_h/2"/>
                                              </p:val>
                                            </p:tav>
                                            <p:tav tm="100000">
                                              <p:val>
                                                <p:strVal val="#ppt_y"/>
                                              </p:val>
                                            </p:tav>
                                          </p:tavLst>
                                        </p:anim>
                                      </p:childTnLst>
                                    </p:cTn>
                                  </p:par>
                                  <p:par>
                                    <p:cTn id="57" presetID="2" presetClass="entr" presetSubtype="4" accel="16000" fill="hold" nodeType="withEffect">
                                      <p:stCondLst>
                                        <p:cond delay="25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1250" fill="hold"/>
                                            <p:tgtEl>
                                              <p:spTgt spid="33"/>
                                            </p:tgtEl>
                                            <p:attrNameLst>
                                              <p:attrName>ppt_x</p:attrName>
                                            </p:attrNameLst>
                                          </p:cBhvr>
                                          <p:tavLst>
                                            <p:tav tm="0">
                                              <p:val>
                                                <p:strVal val="#ppt_x"/>
                                              </p:val>
                                            </p:tav>
                                            <p:tav tm="100000">
                                              <p:val>
                                                <p:strVal val="#ppt_x"/>
                                              </p:val>
                                            </p:tav>
                                          </p:tavLst>
                                        </p:anim>
                                        <p:anim calcmode="lin" valueType="num">
                                          <p:cBhvr additive="base">
                                            <p:cTn id="60" dur="1250" fill="hold"/>
                                            <p:tgtEl>
                                              <p:spTgt spid="33"/>
                                            </p:tgtEl>
                                            <p:attrNameLst>
                                              <p:attrName>ppt_y</p:attrName>
                                            </p:attrNameLst>
                                          </p:cBhvr>
                                          <p:tavLst>
                                            <p:tav tm="0">
                                              <p:val>
                                                <p:strVal val="1+#ppt_h/2"/>
                                              </p:val>
                                            </p:tav>
                                            <p:tav tm="100000">
                                              <p:val>
                                                <p:strVal val="#ppt_y"/>
                                              </p:val>
                                            </p:tav>
                                          </p:tavLst>
                                        </p:anim>
                                      </p:childTnLst>
                                    </p:cTn>
                                  </p:par>
                                  <p:par>
                                    <p:cTn id="61" presetID="2" presetClass="entr" presetSubtype="4" accel="16000" fill="hold" nodeType="withEffect">
                                      <p:stCondLst>
                                        <p:cond delay="50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accel="16000" fill="hold" nodeType="withEffect">
                                      <p:stCondLst>
                                        <p:cond delay="50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1250" fill="hold"/>
                                            <p:tgtEl>
                                              <p:spTgt spid="45"/>
                                            </p:tgtEl>
                                            <p:attrNameLst>
                                              <p:attrName>ppt_x</p:attrName>
                                            </p:attrNameLst>
                                          </p:cBhvr>
                                          <p:tavLst>
                                            <p:tav tm="0">
                                              <p:val>
                                                <p:strVal val="#ppt_x"/>
                                              </p:val>
                                            </p:tav>
                                            <p:tav tm="100000">
                                              <p:val>
                                                <p:strVal val="#ppt_x"/>
                                              </p:val>
                                            </p:tav>
                                          </p:tavLst>
                                        </p:anim>
                                        <p:anim calcmode="lin" valueType="num">
                                          <p:cBhvr additive="base">
                                            <p:cTn id="68" dur="1250" fill="hold"/>
                                            <p:tgtEl>
                                              <p:spTgt spid="45"/>
                                            </p:tgtEl>
                                            <p:attrNameLst>
                                              <p:attrName>ppt_y</p:attrName>
                                            </p:attrNameLst>
                                          </p:cBhvr>
                                          <p:tavLst>
                                            <p:tav tm="0">
                                              <p:val>
                                                <p:strVal val="1+#ppt_h/2"/>
                                              </p:val>
                                            </p:tav>
                                            <p:tav tm="100000">
                                              <p:val>
                                                <p:strVal val="#ppt_y"/>
                                              </p:val>
                                            </p:tav>
                                          </p:tavLst>
                                        </p:anim>
                                      </p:childTnLst>
                                    </p:cTn>
                                  </p:par>
                                  <p:par>
                                    <p:cTn id="69" presetID="2" presetClass="entr" presetSubtype="4" accel="16000" fill="hold" nodeType="withEffect">
                                      <p:stCondLst>
                                        <p:cond delay="50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1250" fill="hold"/>
                                            <p:tgtEl>
                                              <p:spTgt spid="48"/>
                                            </p:tgtEl>
                                            <p:attrNameLst>
                                              <p:attrName>ppt_x</p:attrName>
                                            </p:attrNameLst>
                                          </p:cBhvr>
                                          <p:tavLst>
                                            <p:tav tm="0">
                                              <p:val>
                                                <p:strVal val="#ppt_x"/>
                                              </p:val>
                                            </p:tav>
                                            <p:tav tm="100000">
                                              <p:val>
                                                <p:strVal val="#ppt_x"/>
                                              </p:val>
                                            </p:tav>
                                          </p:tavLst>
                                        </p:anim>
                                        <p:anim calcmode="lin" valueType="num">
                                          <p:cBhvr additive="base">
                                            <p:cTn id="72" dur="1250" fill="hold"/>
                                            <p:tgtEl>
                                              <p:spTgt spid="48"/>
                                            </p:tgtEl>
                                            <p:attrNameLst>
                                              <p:attrName>ppt_y</p:attrName>
                                            </p:attrNameLst>
                                          </p:cBhvr>
                                          <p:tavLst>
                                            <p:tav tm="0">
                                              <p:val>
                                                <p:strVal val="1+#ppt_h/2"/>
                                              </p:val>
                                            </p:tav>
                                            <p:tav tm="100000">
                                              <p:val>
                                                <p:strVal val="#ppt_y"/>
                                              </p:val>
                                            </p:tav>
                                          </p:tavLst>
                                        </p:anim>
                                      </p:childTnLst>
                                    </p:cTn>
                                  </p:par>
                                  <p:par>
                                    <p:cTn id="73" presetID="2" presetClass="entr" presetSubtype="4" accel="16000" fill="hold" nodeType="withEffect">
                                      <p:stCondLst>
                                        <p:cond delay="50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1250" fill="hold"/>
                                            <p:tgtEl>
                                              <p:spTgt spid="51"/>
                                            </p:tgtEl>
                                            <p:attrNameLst>
                                              <p:attrName>ppt_x</p:attrName>
                                            </p:attrNameLst>
                                          </p:cBhvr>
                                          <p:tavLst>
                                            <p:tav tm="0">
                                              <p:val>
                                                <p:strVal val="#ppt_x"/>
                                              </p:val>
                                            </p:tav>
                                            <p:tav tm="100000">
                                              <p:val>
                                                <p:strVal val="#ppt_x"/>
                                              </p:val>
                                            </p:tav>
                                          </p:tavLst>
                                        </p:anim>
                                        <p:anim calcmode="lin" valueType="num">
                                          <p:cBhvr additive="base">
                                            <p:cTn id="76" dur="125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accel="16000" fill="hold" nodeType="withEffect">
                                      <p:stCondLst>
                                        <p:cond delay="750"/>
                                      </p:stCondLst>
                                      <p:childTnLst>
                                        <p:set>
                                          <p:cBhvr>
                                            <p:cTn id="78" dur="1" fill="hold">
                                              <p:stCondLst>
                                                <p:cond delay="0"/>
                                              </p:stCondLst>
                                            </p:cTn>
                                            <p:tgtEl>
                                              <p:spTgt spid="55"/>
                                            </p:tgtEl>
                                            <p:attrNameLst>
                                              <p:attrName>style.visibility</p:attrName>
                                            </p:attrNameLst>
                                          </p:cBhvr>
                                          <p:to>
                                            <p:strVal val="visible"/>
                                          </p:to>
                                        </p:set>
                                        <p:anim calcmode="lin" valueType="num">
                                          <p:cBhvr additive="base">
                                            <p:cTn id="79" dur="1000" fill="hold"/>
                                            <p:tgtEl>
                                              <p:spTgt spid="55"/>
                                            </p:tgtEl>
                                            <p:attrNameLst>
                                              <p:attrName>ppt_x</p:attrName>
                                            </p:attrNameLst>
                                          </p:cBhvr>
                                          <p:tavLst>
                                            <p:tav tm="0">
                                              <p:val>
                                                <p:strVal val="#ppt_x"/>
                                              </p:val>
                                            </p:tav>
                                            <p:tav tm="100000">
                                              <p:val>
                                                <p:strVal val="#ppt_x"/>
                                              </p:val>
                                            </p:tav>
                                          </p:tavLst>
                                        </p:anim>
                                        <p:anim calcmode="lin" valueType="num">
                                          <p:cBhvr additive="base">
                                            <p:cTn id="80" dur="1000" fill="hold"/>
                                            <p:tgtEl>
                                              <p:spTgt spid="55"/>
                                            </p:tgtEl>
                                            <p:attrNameLst>
                                              <p:attrName>ppt_y</p:attrName>
                                            </p:attrNameLst>
                                          </p:cBhvr>
                                          <p:tavLst>
                                            <p:tav tm="0">
                                              <p:val>
                                                <p:strVal val="1+#ppt_h/2"/>
                                              </p:val>
                                            </p:tav>
                                            <p:tav tm="100000">
                                              <p:val>
                                                <p:strVal val="#ppt_y"/>
                                              </p:val>
                                            </p:tav>
                                          </p:tavLst>
                                        </p:anim>
                                      </p:childTnLst>
                                    </p:cTn>
                                  </p:par>
                                  <p:par>
                                    <p:cTn id="81" presetID="2" presetClass="entr" presetSubtype="4" accel="16000" fill="hold" nodeType="withEffect">
                                      <p:stCondLst>
                                        <p:cond delay="75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1250" fill="hold"/>
                                            <p:tgtEl>
                                              <p:spTgt spid="36"/>
                                            </p:tgtEl>
                                            <p:attrNameLst>
                                              <p:attrName>ppt_x</p:attrName>
                                            </p:attrNameLst>
                                          </p:cBhvr>
                                          <p:tavLst>
                                            <p:tav tm="0">
                                              <p:val>
                                                <p:strVal val="#ppt_x"/>
                                              </p:val>
                                            </p:tav>
                                            <p:tav tm="100000">
                                              <p:val>
                                                <p:strVal val="#ppt_x"/>
                                              </p:val>
                                            </p:tav>
                                          </p:tavLst>
                                        </p:anim>
                                        <p:anim calcmode="lin" valueType="num">
                                          <p:cBhvr additive="base">
                                            <p:cTn id="84" dur="125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accel="16000" fill="hold" nodeType="withEffect">
                                      <p:stCondLst>
                                        <p:cond delay="75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1250" fill="hold"/>
                                            <p:tgtEl>
                                              <p:spTgt spid="39"/>
                                            </p:tgtEl>
                                            <p:attrNameLst>
                                              <p:attrName>ppt_x</p:attrName>
                                            </p:attrNameLst>
                                          </p:cBhvr>
                                          <p:tavLst>
                                            <p:tav tm="0">
                                              <p:val>
                                                <p:strVal val="#ppt_x"/>
                                              </p:val>
                                            </p:tav>
                                            <p:tav tm="100000">
                                              <p:val>
                                                <p:strVal val="#ppt_x"/>
                                              </p:val>
                                            </p:tav>
                                          </p:tavLst>
                                        </p:anim>
                                        <p:anim calcmode="lin" valueType="num">
                                          <p:cBhvr additive="base">
                                            <p:cTn id="88" dur="1250" fill="hold"/>
                                            <p:tgtEl>
                                              <p:spTgt spid="39"/>
                                            </p:tgtEl>
                                            <p:attrNameLst>
                                              <p:attrName>ppt_y</p:attrName>
                                            </p:attrNameLst>
                                          </p:cBhvr>
                                          <p:tavLst>
                                            <p:tav tm="0">
                                              <p:val>
                                                <p:strVal val="1+#ppt_h/2"/>
                                              </p:val>
                                            </p:tav>
                                            <p:tav tm="100000">
                                              <p:val>
                                                <p:strVal val="#ppt_y"/>
                                              </p:val>
                                            </p:tav>
                                          </p:tavLst>
                                        </p:anim>
                                      </p:childTnLst>
                                    </p:cTn>
                                  </p:par>
                                  <p:par>
                                    <p:cTn id="89" presetID="2" presetClass="entr" presetSubtype="4" accel="16000" fill="hold" nodeType="withEffect">
                                      <p:stCondLst>
                                        <p:cond delay="750"/>
                                      </p:stCondLst>
                                      <p:childTnLst>
                                        <p:set>
                                          <p:cBhvr>
                                            <p:cTn id="90" dur="1" fill="hold">
                                              <p:stCondLst>
                                                <p:cond delay="0"/>
                                              </p:stCondLst>
                                            </p:cTn>
                                            <p:tgtEl>
                                              <p:spTgt spid="42"/>
                                            </p:tgtEl>
                                            <p:attrNameLst>
                                              <p:attrName>style.visibility</p:attrName>
                                            </p:attrNameLst>
                                          </p:cBhvr>
                                          <p:to>
                                            <p:strVal val="visible"/>
                                          </p:to>
                                        </p:set>
                                        <p:anim calcmode="lin" valueType="num">
                                          <p:cBhvr additive="base">
                                            <p:cTn id="91" dur="1250" fill="hold"/>
                                            <p:tgtEl>
                                              <p:spTgt spid="42"/>
                                            </p:tgtEl>
                                            <p:attrNameLst>
                                              <p:attrName>ppt_x</p:attrName>
                                            </p:attrNameLst>
                                          </p:cBhvr>
                                          <p:tavLst>
                                            <p:tav tm="0">
                                              <p:val>
                                                <p:strVal val="#ppt_x"/>
                                              </p:val>
                                            </p:tav>
                                            <p:tav tm="100000">
                                              <p:val>
                                                <p:strVal val="#ppt_x"/>
                                              </p:val>
                                            </p:tav>
                                          </p:tavLst>
                                        </p:anim>
                                        <p:anim calcmode="lin" valueType="num">
                                          <p:cBhvr additive="base">
                                            <p:cTn id="92" dur="1250" fill="hold"/>
                                            <p:tgtEl>
                                              <p:spTgt spid="42"/>
                                            </p:tgtEl>
                                            <p:attrNameLst>
                                              <p:attrName>ppt_y</p:attrName>
                                            </p:attrNameLst>
                                          </p:cBhvr>
                                          <p:tavLst>
                                            <p:tav tm="0">
                                              <p:val>
                                                <p:strVal val="1+#ppt_h/2"/>
                                              </p:val>
                                            </p:tav>
                                            <p:tav tm="100000">
                                              <p:val>
                                                <p:strVal val="#ppt_y"/>
                                              </p:val>
                                            </p:tav>
                                          </p:tavLst>
                                        </p:anim>
                                      </p:childTnLst>
                                    </p:cTn>
                                  </p:par>
                                  <p:par>
                                    <p:cTn id="93" presetID="2" presetClass="entr" presetSubtype="4" accel="16000" fill="hold" nodeType="withEffect">
                                      <p:stCondLst>
                                        <p:cond delay="100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1000" fill="hold"/>
                                            <p:tgtEl>
                                              <p:spTgt spid="24"/>
                                            </p:tgtEl>
                                            <p:attrNameLst>
                                              <p:attrName>ppt_x</p:attrName>
                                            </p:attrNameLst>
                                          </p:cBhvr>
                                          <p:tavLst>
                                            <p:tav tm="0">
                                              <p:val>
                                                <p:strVal val="#ppt_x"/>
                                              </p:val>
                                            </p:tav>
                                            <p:tav tm="100000">
                                              <p:val>
                                                <p:strVal val="#ppt_x"/>
                                              </p:val>
                                            </p:tav>
                                          </p:tavLst>
                                        </p:anim>
                                        <p:anim calcmode="lin" valueType="num">
                                          <p:cBhvr additive="base">
                                            <p:cTn id="96" dur="10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accel="16000" fill="hold" nodeType="withEffect">
                                      <p:stCondLst>
                                        <p:cond delay="1000"/>
                                      </p:stCondLst>
                                      <p:childTnLst>
                                        <p:set>
                                          <p:cBhvr>
                                            <p:cTn id="98" dur="1" fill="hold">
                                              <p:stCondLst>
                                                <p:cond delay="0"/>
                                              </p:stCondLst>
                                            </p:cTn>
                                            <p:tgtEl>
                                              <p:spTgt spid="58"/>
                                            </p:tgtEl>
                                            <p:attrNameLst>
                                              <p:attrName>style.visibility</p:attrName>
                                            </p:attrNameLst>
                                          </p:cBhvr>
                                          <p:to>
                                            <p:strVal val="visible"/>
                                          </p:to>
                                        </p:set>
                                        <p:anim calcmode="lin" valueType="num">
                                          <p:cBhvr additive="base">
                                            <p:cTn id="99" dur="1250" fill="hold"/>
                                            <p:tgtEl>
                                              <p:spTgt spid="58"/>
                                            </p:tgtEl>
                                            <p:attrNameLst>
                                              <p:attrName>ppt_x</p:attrName>
                                            </p:attrNameLst>
                                          </p:cBhvr>
                                          <p:tavLst>
                                            <p:tav tm="0">
                                              <p:val>
                                                <p:strVal val="#ppt_x"/>
                                              </p:val>
                                            </p:tav>
                                            <p:tav tm="100000">
                                              <p:val>
                                                <p:strVal val="#ppt_x"/>
                                              </p:val>
                                            </p:tav>
                                          </p:tavLst>
                                        </p:anim>
                                        <p:anim calcmode="lin" valueType="num">
                                          <p:cBhvr additive="base">
                                            <p:cTn id="100" dur="1250" fill="hold"/>
                                            <p:tgtEl>
                                              <p:spTgt spid="58"/>
                                            </p:tgtEl>
                                            <p:attrNameLst>
                                              <p:attrName>ppt_y</p:attrName>
                                            </p:attrNameLst>
                                          </p:cBhvr>
                                          <p:tavLst>
                                            <p:tav tm="0">
                                              <p:val>
                                                <p:strVal val="1+#ppt_h/2"/>
                                              </p:val>
                                            </p:tav>
                                            <p:tav tm="100000">
                                              <p:val>
                                                <p:strVal val="#ppt_y"/>
                                              </p:val>
                                            </p:tav>
                                          </p:tavLst>
                                        </p:anim>
                                      </p:childTnLst>
                                    </p:cTn>
                                  </p:par>
                                  <p:par>
                                    <p:cTn id="101" presetID="2" presetClass="entr" presetSubtype="4" accel="16000" fill="hold" nodeType="withEffect">
                                      <p:stCondLst>
                                        <p:cond delay="1000"/>
                                      </p:stCondLst>
                                      <p:childTnLst>
                                        <p:set>
                                          <p:cBhvr>
                                            <p:cTn id="102" dur="1" fill="hold">
                                              <p:stCondLst>
                                                <p:cond delay="0"/>
                                              </p:stCondLst>
                                            </p:cTn>
                                            <p:tgtEl>
                                              <p:spTgt spid="61"/>
                                            </p:tgtEl>
                                            <p:attrNameLst>
                                              <p:attrName>style.visibility</p:attrName>
                                            </p:attrNameLst>
                                          </p:cBhvr>
                                          <p:to>
                                            <p:strVal val="visible"/>
                                          </p:to>
                                        </p:set>
                                        <p:anim calcmode="lin" valueType="num">
                                          <p:cBhvr additive="base">
                                            <p:cTn id="103" dur="1250" fill="hold"/>
                                            <p:tgtEl>
                                              <p:spTgt spid="61"/>
                                            </p:tgtEl>
                                            <p:attrNameLst>
                                              <p:attrName>ppt_x</p:attrName>
                                            </p:attrNameLst>
                                          </p:cBhvr>
                                          <p:tavLst>
                                            <p:tav tm="0">
                                              <p:val>
                                                <p:strVal val="#ppt_x"/>
                                              </p:val>
                                            </p:tav>
                                            <p:tav tm="100000">
                                              <p:val>
                                                <p:strVal val="#ppt_x"/>
                                              </p:val>
                                            </p:tav>
                                          </p:tavLst>
                                        </p:anim>
                                        <p:anim calcmode="lin" valueType="num">
                                          <p:cBhvr additive="base">
                                            <p:cTn id="104" dur="1250" fill="hold"/>
                                            <p:tgtEl>
                                              <p:spTgt spid="61"/>
                                            </p:tgtEl>
                                            <p:attrNameLst>
                                              <p:attrName>ppt_y</p:attrName>
                                            </p:attrNameLst>
                                          </p:cBhvr>
                                          <p:tavLst>
                                            <p:tav tm="0">
                                              <p:val>
                                                <p:strVal val="1+#ppt_h/2"/>
                                              </p:val>
                                            </p:tav>
                                            <p:tav tm="100000">
                                              <p:val>
                                                <p:strVal val="#ppt_y"/>
                                              </p:val>
                                            </p:tav>
                                          </p:tavLst>
                                        </p:anim>
                                      </p:childTnLst>
                                    </p:cTn>
                                  </p:par>
                                  <p:par>
                                    <p:cTn id="105" presetID="2" presetClass="entr" presetSubtype="4" accel="16000" fill="hold" nodeType="withEffect">
                                      <p:stCondLst>
                                        <p:cond delay="1000"/>
                                      </p:stCondLst>
                                      <p:childTnLst>
                                        <p:set>
                                          <p:cBhvr>
                                            <p:cTn id="106" dur="1" fill="hold">
                                              <p:stCondLst>
                                                <p:cond delay="0"/>
                                              </p:stCondLst>
                                            </p:cTn>
                                            <p:tgtEl>
                                              <p:spTgt spid="64"/>
                                            </p:tgtEl>
                                            <p:attrNameLst>
                                              <p:attrName>style.visibility</p:attrName>
                                            </p:attrNameLst>
                                          </p:cBhvr>
                                          <p:to>
                                            <p:strVal val="visible"/>
                                          </p:to>
                                        </p:set>
                                        <p:anim calcmode="lin" valueType="num">
                                          <p:cBhvr additive="base">
                                            <p:cTn id="107" dur="1250" fill="hold"/>
                                            <p:tgtEl>
                                              <p:spTgt spid="64"/>
                                            </p:tgtEl>
                                            <p:attrNameLst>
                                              <p:attrName>ppt_x</p:attrName>
                                            </p:attrNameLst>
                                          </p:cBhvr>
                                          <p:tavLst>
                                            <p:tav tm="0">
                                              <p:val>
                                                <p:strVal val="#ppt_x"/>
                                              </p:val>
                                            </p:tav>
                                            <p:tav tm="100000">
                                              <p:val>
                                                <p:strVal val="#ppt_x"/>
                                              </p:val>
                                            </p:tav>
                                          </p:tavLst>
                                        </p:anim>
                                        <p:anim calcmode="lin" valueType="num">
                                          <p:cBhvr additive="base">
                                            <p:cTn id="108" dur="1250" fill="hold"/>
                                            <p:tgtEl>
                                              <p:spTgt spid="64"/>
                                            </p:tgtEl>
                                            <p:attrNameLst>
                                              <p:attrName>ppt_y</p:attrName>
                                            </p:attrNameLst>
                                          </p:cBhvr>
                                          <p:tavLst>
                                            <p:tav tm="0">
                                              <p:val>
                                                <p:strVal val="1+#ppt_h/2"/>
                                              </p:val>
                                            </p:tav>
                                            <p:tav tm="100000">
                                              <p:val>
                                                <p:strVal val="#ppt_y"/>
                                              </p:val>
                                            </p:tav>
                                          </p:tavLst>
                                        </p:anim>
                                      </p:childTnLst>
                                    </p:cTn>
                                  </p:par>
                                  <p:par>
                                    <p:cTn id="109" presetID="2" presetClass="entr" presetSubtype="4" accel="16000" fill="hold" nodeType="withEffect">
                                      <p:stCondLst>
                                        <p:cond delay="1250"/>
                                      </p:stCondLst>
                                      <p:childTnLst>
                                        <p:set>
                                          <p:cBhvr>
                                            <p:cTn id="110" dur="1" fill="hold">
                                              <p:stCondLst>
                                                <p:cond delay="0"/>
                                              </p:stCondLst>
                                            </p:cTn>
                                            <p:tgtEl>
                                              <p:spTgt spid="68"/>
                                            </p:tgtEl>
                                            <p:attrNameLst>
                                              <p:attrName>style.visibility</p:attrName>
                                            </p:attrNameLst>
                                          </p:cBhvr>
                                          <p:to>
                                            <p:strVal val="visible"/>
                                          </p:to>
                                        </p:set>
                                        <p:anim calcmode="lin" valueType="num">
                                          <p:cBhvr additive="base">
                                            <p:cTn id="111" dur="1000" fill="hold"/>
                                            <p:tgtEl>
                                              <p:spTgt spid="68"/>
                                            </p:tgtEl>
                                            <p:attrNameLst>
                                              <p:attrName>ppt_x</p:attrName>
                                            </p:attrNameLst>
                                          </p:cBhvr>
                                          <p:tavLst>
                                            <p:tav tm="0">
                                              <p:val>
                                                <p:strVal val="#ppt_x"/>
                                              </p:val>
                                            </p:tav>
                                            <p:tav tm="100000">
                                              <p:val>
                                                <p:strVal val="#ppt_x"/>
                                              </p:val>
                                            </p:tav>
                                          </p:tavLst>
                                        </p:anim>
                                        <p:anim calcmode="lin" valueType="num">
                                          <p:cBhvr additive="base">
                                            <p:cTn id="112" dur="1000" fill="hold"/>
                                            <p:tgtEl>
                                              <p:spTgt spid="68"/>
                                            </p:tgtEl>
                                            <p:attrNameLst>
                                              <p:attrName>ppt_y</p:attrName>
                                            </p:attrNameLst>
                                          </p:cBhvr>
                                          <p:tavLst>
                                            <p:tav tm="0">
                                              <p:val>
                                                <p:strVal val="1+#ppt_h/2"/>
                                              </p:val>
                                            </p:tav>
                                            <p:tav tm="100000">
                                              <p:val>
                                                <p:strVal val="#ppt_y"/>
                                              </p:val>
                                            </p:tav>
                                          </p:tavLst>
                                        </p:anim>
                                      </p:childTnLst>
                                    </p:cTn>
                                  </p:par>
                                  <p:par>
                                    <p:cTn id="113" presetID="2" presetClass="entr" presetSubtype="4" accel="16000" fill="hold" nodeType="withEffect">
                                      <p:stCondLst>
                                        <p:cond delay="1250"/>
                                      </p:stCondLst>
                                      <p:childTnLst>
                                        <p:set>
                                          <p:cBhvr>
                                            <p:cTn id="114" dur="1" fill="hold">
                                              <p:stCondLst>
                                                <p:cond delay="0"/>
                                              </p:stCondLst>
                                            </p:cTn>
                                            <p:tgtEl>
                                              <p:spTgt spid="6"/>
                                            </p:tgtEl>
                                            <p:attrNameLst>
                                              <p:attrName>style.visibility</p:attrName>
                                            </p:attrNameLst>
                                          </p:cBhvr>
                                          <p:to>
                                            <p:strVal val="visible"/>
                                          </p:to>
                                        </p:set>
                                        <p:anim calcmode="lin" valueType="num">
                                          <p:cBhvr additive="base">
                                            <p:cTn id="115" dur="1250" fill="hold"/>
                                            <p:tgtEl>
                                              <p:spTgt spid="6"/>
                                            </p:tgtEl>
                                            <p:attrNameLst>
                                              <p:attrName>ppt_x</p:attrName>
                                            </p:attrNameLst>
                                          </p:cBhvr>
                                          <p:tavLst>
                                            <p:tav tm="0">
                                              <p:val>
                                                <p:strVal val="#ppt_x"/>
                                              </p:val>
                                            </p:tav>
                                            <p:tav tm="100000">
                                              <p:val>
                                                <p:strVal val="#ppt_x"/>
                                              </p:val>
                                            </p:tav>
                                          </p:tavLst>
                                        </p:anim>
                                        <p:anim calcmode="lin" valueType="num">
                                          <p:cBhvr additive="base">
                                            <p:cTn id="116" dur="1250" fill="hold"/>
                                            <p:tgtEl>
                                              <p:spTgt spid="6"/>
                                            </p:tgtEl>
                                            <p:attrNameLst>
                                              <p:attrName>ppt_y</p:attrName>
                                            </p:attrNameLst>
                                          </p:cBhvr>
                                          <p:tavLst>
                                            <p:tav tm="0">
                                              <p:val>
                                                <p:strVal val="1+#ppt_h/2"/>
                                              </p:val>
                                            </p:tav>
                                            <p:tav tm="100000">
                                              <p:val>
                                                <p:strVal val="#ppt_y"/>
                                              </p:val>
                                            </p:tav>
                                          </p:tavLst>
                                        </p:anim>
                                      </p:childTnLst>
                                    </p:cTn>
                                  </p:par>
                                  <p:par>
                                    <p:cTn id="117" presetID="2" presetClass="entr" presetSubtype="4" accel="16000" fill="hold" nodeType="withEffect">
                                      <p:stCondLst>
                                        <p:cond delay="1250"/>
                                      </p:stCondLst>
                                      <p:childTnLst>
                                        <p:set>
                                          <p:cBhvr>
                                            <p:cTn id="118" dur="1" fill="hold">
                                              <p:stCondLst>
                                                <p:cond delay="0"/>
                                              </p:stCondLst>
                                            </p:cTn>
                                            <p:tgtEl>
                                              <p:spTgt spid="9"/>
                                            </p:tgtEl>
                                            <p:attrNameLst>
                                              <p:attrName>style.visibility</p:attrName>
                                            </p:attrNameLst>
                                          </p:cBhvr>
                                          <p:to>
                                            <p:strVal val="visible"/>
                                          </p:to>
                                        </p:set>
                                        <p:anim calcmode="lin" valueType="num">
                                          <p:cBhvr additive="base">
                                            <p:cTn id="119" dur="1250" fill="hold"/>
                                            <p:tgtEl>
                                              <p:spTgt spid="9"/>
                                            </p:tgtEl>
                                            <p:attrNameLst>
                                              <p:attrName>ppt_x</p:attrName>
                                            </p:attrNameLst>
                                          </p:cBhvr>
                                          <p:tavLst>
                                            <p:tav tm="0">
                                              <p:val>
                                                <p:strVal val="#ppt_x"/>
                                              </p:val>
                                            </p:tav>
                                            <p:tav tm="100000">
                                              <p:val>
                                                <p:strVal val="#ppt_x"/>
                                              </p:val>
                                            </p:tav>
                                          </p:tavLst>
                                        </p:anim>
                                        <p:anim calcmode="lin" valueType="num">
                                          <p:cBhvr additive="base">
                                            <p:cTn id="120" dur="1250" fill="hold"/>
                                            <p:tgtEl>
                                              <p:spTgt spid="9"/>
                                            </p:tgtEl>
                                            <p:attrNameLst>
                                              <p:attrName>ppt_y</p:attrName>
                                            </p:attrNameLst>
                                          </p:cBhvr>
                                          <p:tavLst>
                                            <p:tav tm="0">
                                              <p:val>
                                                <p:strVal val="1+#ppt_h/2"/>
                                              </p:val>
                                            </p:tav>
                                            <p:tav tm="100000">
                                              <p:val>
                                                <p:strVal val="#ppt_y"/>
                                              </p:val>
                                            </p:tav>
                                          </p:tavLst>
                                        </p:anim>
                                      </p:childTnLst>
                                    </p:cTn>
                                  </p:par>
                                  <p:par>
                                    <p:cTn id="121" presetID="2" presetClass="entr" presetSubtype="4" accel="16000" fill="hold" nodeType="withEffect">
                                      <p:stCondLst>
                                        <p:cond delay="1250"/>
                                      </p:stCondLst>
                                      <p:childTnLst>
                                        <p:set>
                                          <p:cBhvr>
                                            <p:cTn id="122" dur="1" fill="hold">
                                              <p:stCondLst>
                                                <p:cond delay="0"/>
                                              </p:stCondLst>
                                            </p:cTn>
                                            <p:tgtEl>
                                              <p:spTgt spid="12"/>
                                            </p:tgtEl>
                                            <p:attrNameLst>
                                              <p:attrName>style.visibility</p:attrName>
                                            </p:attrNameLst>
                                          </p:cBhvr>
                                          <p:to>
                                            <p:strVal val="visible"/>
                                          </p:to>
                                        </p:set>
                                        <p:anim calcmode="lin" valueType="num">
                                          <p:cBhvr additive="base">
                                            <p:cTn id="123" dur="1250" fill="hold"/>
                                            <p:tgtEl>
                                              <p:spTgt spid="12"/>
                                            </p:tgtEl>
                                            <p:attrNameLst>
                                              <p:attrName>ppt_x</p:attrName>
                                            </p:attrNameLst>
                                          </p:cBhvr>
                                          <p:tavLst>
                                            <p:tav tm="0">
                                              <p:val>
                                                <p:strVal val="#ppt_x"/>
                                              </p:val>
                                            </p:tav>
                                            <p:tav tm="100000">
                                              <p:val>
                                                <p:strVal val="#ppt_x"/>
                                              </p:val>
                                            </p:tav>
                                          </p:tavLst>
                                        </p:anim>
                                        <p:anim calcmode="lin" valueType="num">
                                          <p:cBhvr additive="base">
                                            <p:cTn id="124" dur="1250" fill="hold"/>
                                            <p:tgtEl>
                                              <p:spTgt spid="12"/>
                                            </p:tgtEl>
                                            <p:attrNameLst>
                                              <p:attrName>ppt_y</p:attrName>
                                            </p:attrNameLst>
                                          </p:cBhvr>
                                          <p:tavLst>
                                            <p:tav tm="0">
                                              <p:val>
                                                <p:strVal val="1+#ppt_h/2"/>
                                              </p:val>
                                            </p:tav>
                                            <p:tav tm="100000">
                                              <p:val>
                                                <p:strVal val="#ppt_y"/>
                                              </p:val>
                                            </p:tav>
                                          </p:tavLst>
                                        </p:anim>
                                      </p:childTnLst>
                                    </p:cTn>
                                  </p:par>
                                  <p:par>
                                    <p:cTn id="125" presetID="2" presetClass="entr" presetSubtype="4" accel="16000" fill="hold" nodeType="withEffect">
                                      <p:stCondLst>
                                        <p:cond delay="1500"/>
                                      </p:stCondLst>
                                      <p:childTnLst>
                                        <p:set>
                                          <p:cBhvr>
                                            <p:cTn id="126" dur="1" fill="hold">
                                              <p:stCondLst>
                                                <p:cond delay="0"/>
                                              </p:stCondLst>
                                            </p:cTn>
                                            <p:tgtEl>
                                              <p:spTgt spid="3"/>
                                            </p:tgtEl>
                                            <p:attrNameLst>
                                              <p:attrName>style.visibility</p:attrName>
                                            </p:attrNameLst>
                                          </p:cBhvr>
                                          <p:to>
                                            <p:strVal val="visible"/>
                                          </p:to>
                                        </p:set>
                                        <p:anim calcmode="lin" valueType="num">
                                          <p:cBhvr additive="base">
                                            <p:cTn id="127" dur="1000" fill="hold"/>
                                            <p:tgtEl>
                                              <p:spTgt spid="3"/>
                                            </p:tgtEl>
                                            <p:attrNameLst>
                                              <p:attrName>ppt_x</p:attrName>
                                            </p:attrNameLst>
                                          </p:cBhvr>
                                          <p:tavLst>
                                            <p:tav tm="0">
                                              <p:val>
                                                <p:strVal val="#ppt_x"/>
                                              </p:val>
                                            </p:tav>
                                            <p:tav tm="100000">
                                              <p:val>
                                                <p:strVal val="#ppt_x"/>
                                              </p:val>
                                            </p:tav>
                                          </p:tavLst>
                                        </p:anim>
                                        <p:anim calcmode="lin" valueType="num">
                                          <p:cBhvr additive="base">
                                            <p:cTn id="128" dur="1000" fill="hold"/>
                                            <p:tgtEl>
                                              <p:spTgt spid="3"/>
                                            </p:tgtEl>
                                            <p:attrNameLst>
                                              <p:attrName>ppt_y</p:attrName>
                                            </p:attrNameLst>
                                          </p:cBhvr>
                                          <p:tavLst>
                                            <p:tav tm="0">
                                              <p:val>
                                                <p:strVal val="1+#ppt_h/2"/>
                                              </p:val>
                                            </p:tav>
                                            <p:tav tm="100000">
                                              <p:val>
                                                <p:strVal val="#ppt_y"/>
                                              </p:val>
                                            </p:tav>
                                          </p:tavLst>
                                        </p:anim>
                                      </p:childTnLst>
                                    </p:cTn>
                                  </p:par>
                                  <p:par>
                                    <p:cTn id="129" presetID="2" presetClass="entr" presetSubtype="4" accel="16000" fill="hold" nodeType="withEffect">
                                      <p:stCondLst>
                                        <p:cond delay="500"/>
                                      </p:stCondLst>
                                      <p:childTnLst>
                                        <p:set>
                                          <p:cBhvr>
                                            <p:cTn id="130" dur="1" fill="hold">
                                              <p:stCondLst>
                                                <p:cond delay="0"/>
                                              </p:stCondLst>
                                            </p:cTn>
                                            <p:tgtEl>
                                              <p:spTgt spid="71"/>
                                            </p:tgtEl>
                                            <p:attrNameLst>
                                              <p:attrName>style.visibility</p:attrName>
                                            </p:attrNameLst>
                                          </p:cBhvr>
                                          <p:to>
                                            <p:strVal val="visible"/>
                                          </p:to>
                                        </p:set>
                                        <p:anim calcmode="lin" valueType="num">
                                          <p:cBhvr additive="base">
                                            <p:cTn id="131" dur="1000" fill="hold"/>
                                            <p:tgtEl>
                                              <p:spTgt spid="71"/>
                                            </p:tgtEl>
                                            <p:attrNameLst>
                                              <p:attrName>ppt_x</p:attrName>
                                            </p:attrNameLst>
                                          </p:cBhvr>
                                          <p:tavLst>
                                            <p:tav tm="0">
                                              <p:val>
                                                <p:strVal val="#ppt_x"/>
                                              </p:val>
                                            </p:tav>
                                            <p:tav tm="100000">
                                              <p:val>
                                                <p:strVal val="#ppt_x"/>
                                              </p:val>
                                            </p:tav>
                                          </p:tavLst>
                                        </p:anim>
                                        <p:anim calcmode="lin" valueType="num">
                                          <p:cBhvr additive="base">
                                            <p:cTn id="132" dur="1000" fill="hold"/>
                                            <p:tgtEl>
                                              <p:spTgt spid="71"/>
                                            </p:tgtEl>
                                            <p:attrNameLst>
                                              <p:attrName>ppt_y</p:attrName>
                                            </p:attrNameLst>
                                          </p:cBhvr>
                                          <p:tavLst>
                                            <p:tav tm="0">
                                              <p:val>
                                                <p:strVal val="1+#ppt_h/2"/>
                                              </p:val>
                                            </p:tav>
                                            <p:tav tm="100000">
                                              <p:val>
                                                <p:strVal val="#ppt_y"/>
                                              </p:val>
                                            </p:tav>
                                          </p:tavLst>
                                        </p:anim>
                                      </p:childTnLst>
                                    </p:cTn>
                                  </p:par>
                                  <p:par>
                                    <p:cTn id="133" presetID="2" presetClass="entr" presetSubtype="4" accel="16000" fill="hold" grpId="0" nodeType="withEffect">
                                      <p:stCondLst>
                                        <p:cond delay="500"/>
                                      </p:stCondLst>
                                      <p:childTnLst>
                                        <p:set>
                                          <p:cBhvr>
                                            <p:cTn id="134" dur="1" fill="hold">
                                              <p:stCondLst>
                                                <p:cond delay="0"/>
                                              </p:stCondLst>
                                            </p:cTn>
                                            <p:tgtEl>
                                              <p:spTgt spid="17"/>
                                            </p:tgtEl>
                                            <p:attrNameLst>
                                              <p:attrName>style.visibility</p:attrName>
                                            </p:attrNameLst>
                                          </p:cBhvr>
                                          <p:to>
                                            <p:strVal val="visible"/>
                                          </p:to>
                                        </p:set>
                                        <p:anim calcmode="lin" valueType="num">
                                          <p:cBhvr additive="base">
                                            <p:cTn id="135" dur="1000" fill="hold"/>
                                            <p:tgtEl>
                                              <p:spTgt spid="17"/>
                                            </p:tgtEl>
                                            <p:attrNameLst>
                                              <p:attrName>ppt_x</p:attrName>
                                            </p:attrNameLst>
                                          </p:cBhvr>
                                          <p:tavLst>
                                            <p:tav tm="0">
                                              <p:val>
                                                <p:strVal val="#ppt_x"/>
                                              </p:val>
                                            </p:tav>
                                            <p:tav tm="100000">
                                              <p:val>
                                                <p:strVal val="#ppt_x"/>
                                              </p:val>
                                            </p:tav>
                                          </p:tavLst>
                                        </p:anim>
                                        <p:anim calcmode="lin" valueType="num">
                                          <p:cBhvr additive="base">
                                            <p:cTn id="136" dur="1000" fill="hold"/>
                                            <p:tgtEl>
                                              <p:spTgt spid="17"/>
                                            </p:tgtEl>
                                            <p:attrNameLst>
                                              <p:attrName>ppt_y</p:attrName>
                                            </p:attrNameLst>
                                          </p:cBhvr>
                                          <p:tavLst>
                                            <p:tav tm="0">
                                              <p:val>
                                                <p:strVal val="1+#ppt_h/2"/>
                                              </p:val>
                                            </p:tav>
                                            <p:tav tm="100000">
                                              <p:val>
                                                <p:strVal val="#ppt_y"/>
                                              </p:val>
                                            </p:tav>
                                          </p:tavLst>
                                        </p:anim>
                                      </p:childTnLst>
                                    </p:cTn>
                                  </p:par>
                                  <p:par>
                                    <p:cTn id="137" presetID="2" presetClass="entr" presetSubtype="4" accel="16000" fill="hold" nodeType="withEffect">
                                      <p:stCondLst>
                                        <p:cond delay="750"/>
                                      </p:stCondLst>
                                      <p:childTnLst>
                                        <p:set>
                                          <p:cBhvr>
                                            <p:cTn id="138" dur="1" fill="hold">
                                              <p:stCondLst>
                                                <p:cond delay="0"/>
                                              </p:stCondLst>
                                            </p:cTn>
                                            <p:tgtEl>
                                              <p:spTgt spid="145"/>
                                            </p:tgtEl>
                                            <p:attrNameLst>
                                              <p:attrName>style.visibility</p:attrName>
                                            </p:attrNameLst>
                                          </p:cBhvr>
                                          <p:to>
                                            <p:strVal val="visible"/>
                                          </p:to>
                                        </p:set>
                                        <p:anim calcmode="lin" valueType="num">
                                          <p:cBhvr additive="base">
                                            <p:cTn id="139" dur="1000" fill="hold"/>
                                            <p:tgtEl>
                                              <p:spTgt spid="145"/>
                                            </p:tgtEl>
                                            <p:attrNameLst>
                                              <p:attrName>ppt_x</p:attrName>
                                            </p:attrNameLst>
                                          </p:cBhvr>
                                          <p:tavLst>
                                            <p:tav tm="0">
                                              <p:val>
                                                <p:strVal val="#ppt_x"/>
                                              </p:val>
                                            </p:tav>
                                            <p:tav tm="100000">
                                              <p:val>
                                                <p:strVal val="#ppt_x"/>
                                              </p:val>
                                            </p:tav>
                                          </p:tavLst>
                                        </p:anim>
                                        <p:anim calcmode="lin" valueType="num">
                                          <p:cBhvr additive="base">
                                            <p:cTn id="140" dur="1000" fill="hold"/>
                                            <p:tgtEl>
                                              <p:spTgt spid="145"/>
                                            </p:tgtEl>
                                            <p:attrNameLst>
                                              <p:attrName>ppt_y</p:attrName>
                                            </p:attrNameLst>
                                          </p:cBhvr>
                                          <p:tavLst>
                                            <p:tav tm="0">
                                              <p:val>
                                                <p:strVal val="1+#ppt_h/2"/>
                                              </p:val>
                                            </p:tav>
                                            <p:tav tm="100000">
                                              <p:val>
                                                <p:strVal val="#ppt_y"/>
                                              </p:val>
                                            </p:tav>
                                          </p:tavLst>
                                        </p:anim>
                                      </p:childTnLst>
                                    </p:cTn>
                                  </p:par>
                                  <p:par>
                                    <p:cTn id="141" presetID="2" presetClass="entr" presetSubtype="4" accel="16000" fill="hold" grpId="0" nodeType="withEffect">
                                      <p:stCondLst>
                                        <p:cond delay="750"/>
                                      </p:stCondLst>
                                      <p:childTnLst>
                                        <p:set>
                                          <p:cBhvr>
                                            <p:cTn id="142" dur="1" fill="hold">
                                              <p:stCondLst>
                                                <p:cond delay="0"/>
                                              </p:stCondLst>
                                            </p:cTn>
                                            <p:tgtEl>
                                              <p:spTgt spid="16"/>
                                            </p:tgtEl>
                                            <p:attrNameLst>
                                              <p:attrName>style.visibility</p:attrName>
                                            </p:attrNameLst>
                                          </p:cBhvr>
                                          <p:to>
                                            <p:strVal val="visible"/>
                                          </p:to>
                                        </p:set>
                                        <p:anim calcmode="lin" valueType="num">
                                          <p:cBhvr additive="base">
                                            <p:cTn id="143" dur="1000" fill="hold"/>
                                            <p:tgtEl>
                                              <p:spTgt spid="16"/>
                                            </p:tgtEl>
                                            <p:attrNameLst>
                                              <p:attrName>ppt_x</p:attrName>
                                            </p:attrNameLst>
                                          </p:cBhvr>
                                          <p:tavLst>
                                            <p:tav tm="0">
                                              <p:val>
                                                <p:strVal val="#ppt_x"/>
                                              </p:val>
                                            </p:tav>
                                            <p:tav tm="100000">
                                              <p:val>
                                                <p:strVal val="#ppt_x"/>
                                              </p:val>
                                            </p:tav>
                                          </p:tavLst>
                                        </p:anim>
                                        <p:anim calcmode="lin" valueType="num">
                                          <p:cBhvr additive="base">
                                            <p:cTn id="144" dur="1000" fill="hold"/>
                                            <p:tgtEl>
                                              <p:spTgt spid="16"/>
                                            </p:tgtEl>
                                            <p:attrNameLst>
                                              <p:attrName>ppt_y</p:attrName>
                                            </p:attrNameLst>
                                          </p:cBhvr>
                                          <p:tavLst>
                                            <p:tav tm="0">
                                              <p:val>
                                                <p:strVal val="1+#ppt_h/2"/>
                                              </p:val>
                                            </p:tav>
                                            <p:tav tm="100000">
                                              <p:val>
                                                <p:strVal val="#ppt_y"/>
                                              </p:val>
                                            </p:tav>
                                          </p:tavLst>
                                        </p:anim>
                                      </p:childTnLst>
                                    </p:cTn>
                                  </p:par>
                                  <p:par>
                                    <p:cTn id="145" presetID="2" presetClass="entr" presetSubtype="4" accel="16000" fill="hold" nodeType="withEffect">
                                      <p:stCondLst>
                                        <p:cond delay="1000"/>
                                      </p:stCondLst>
                                      <p:childTnLst>
                                        <p:set>
                                          <p:cBhvr>
                                            <p:cTn id="146" dur="1" fill="hold">
                                              <p:stCondLst>
                                                <p:cond delay="0"/>
                                              </p:stCondLst>
                                            </p:cTn>
                                            <p:tgtEl>
                                              <p:spTgt spid="192"/>
                                            </p:tgtEl>
                                            <p:attrNameLst>
                                              <p:attrName>style.visibility</p:attrName>
                                            </p:attrNameLst>
                                          </p:cBhvr>
                                          <p:to>
                                            <p:strVal val="visible"/>
                                          </p:to>
                                        </p:set>
                                        <p:anim calcmode="lin" valueType="num">
                                          <p:cBhvr additive="base">
                                            <p:cTn id="147" dur="1000" fill="hold"/>
                                            <p:tgtEl>
                                              <p:spTgt spid="192"/>
                                            </p:tgtEl>
                                            <p:attrNameLst>
                                              <p:attrName>ppt_x</p:attrName>
                                            </p:attrNameLst>
                                          </p:cBhvr>
                                          <p:tavLst>
                                            <p:tav tm="0">
                                              <p:val>
                                                <p:strVal val="#ppt_x"/>
                                              </p:val>
                                            </p:tav>
                                            <p:tav tm="100000">
                                              <p:val>
                                                <p:strVal val="#ppt_x"/>
                                              </p:val>
                                            </p:tav>
                                          </p:tavLst>
                                        </p:anim>
                                        <p:anim calcmode="lin" valueType="num">
                                          <p:cBhvr additive="base">
                                            <p:cTn id="148" dur="1000" fill="hold"/>
                                            <p:tgtEl>
                                              <p:spTgt spid="192"/>
                                            </p:tgtEl>
                                            <p:attrNameLst>
                                              <p:attrName>ppt_y</p:attrName>
                                            </p:attrNameLst>
                                          </p:cBhvr>
                                          <p:tavLst>
                                            <p:tav tm="0">
                                              <p:val>
                                                <p:strVal val="1+#ppt_h/2"/>
                                              </p:val>
                                            </p:tav>
                                            <p:tav tm="100000">
                                              <p:val>
                                                <p:strVal val="#ppt_y"/>
                                              </p:val>
                                            </p:tav>
                                          </p:tavLst>
                                        </p:anim>
                                      </p:childTnLst>
                                    </p:cTn>
                                  </p:par>
                                  <p:par>
                                    <p:cTn id="149" presetID="2" presetClass="entr" presetSubtype="4" accel="16000" fill="hold" grpId="0" nodeType="withEffect">
                                      <p:stCondLst>
                                        <p:cond delay="1000"/>
                                      </p:stCondLst>
                                      <p:childTnLst>
                                        <p:set>
                                          <p:cBhvr>
                                            <p:cTn id="150" dur="1" fill="hold">
                                              <p:stCondLst>
                                                <p:cond delay="0"/>
                                              </p:stCondLst>
                                            </p:cTn>
                                            <p:tgtEl>
                                              <p:spTgt spid="54"/>
                                            </p:tgtEl>
                                            <p:attrNameLst>
                                              <p:attrName>style.visibility</p:attrName>
                                            </p:attrNameLst>
                                          </p:cBhvr>
                                          <p:to>
                                            <p:strVal val="visible"/>
                                          </p:to>
                                        </p:set>
                                        <p:anim calcmode="lin" valueType="num">
                                          <p:cBhvr additive="base">
                                            <p:cTn id="151" dur="1000" fill="hold"/>
                                            <p:tgtEl>
                                              <p:spTgt spid="54"/>
                                            </p:tgtEl>
                                            <p:attrNameLst>
                                              <p:attrName>ppt_x</p:attrName>
                                            </p:attrNameLst>
                                          </p:cBhvr>
                                          <p:tavLst>
                                            <p:tav tm="0">
                                              <p:val>
                                                <p:strVal val="#ppt_x"/>
                                              </p:val>
                                            </p:tav>
                                            <p:tav tm="100000">
                                              <p:val>
                                                <p:strVal val="#ppt_x"/>
                                              </p:val>
                                            </p:tav>
                                          </p:tavLst>
                                        </p:anim>
                                        <p:anim calcmode="lin" valueType="num">
                                          <p:cBhvr additive="base">
                                            <p:cTn id="152" dur="1000" fill="hold"/>
                                            <p:tgtEl>
                                              <p:spTgt spid="54"/>
                                            </p:tgtEl>
                                            <p:attrNameLst>
                                              <p:attrName>ppt_y</p:attrName>
                                            </p:attrNameLst>
                                          </p:cBhvr>
                                          <p:tavLst>
                                            <p:tav tm="0">
                                              <p:val>
                                                <p:strVal val="1+#ppt_h/2"/>
                                              </p:val>
                                            </p:tav>
                                            <p:tav tm="100000">
                                              <p:val>
                                                <p:strVal val="#ppt_y"/>
                                              </p:val>
                                            </p:tav>
                                          </p:tavLst>
                                        </p:anim>
                                      </p:childTnLst>
                                    </p:cTn>
                                  </p:par>
                                  <p:par>
                                    <p:cTn id="153" presetID="2" presetClass="entr" presetSubtype="4" accel="16000" fill="hold" nodeType="withEffect">
                                      <p:stCondLst>
                                        <p:cond delay="1250"/>
                                      </p:stCondLst>
                                      <p:childTnLst>
                                        <p:set>
                                          <p:cBhvr>
                                            <p:cTn id="154" dur="1" fill="hold">
                                              <p:stCondLst>
                                                <p:cond delay="0"/>
                                              </p:stCondLst>
                                            </p:cTn>
                                            <p:tgtEl>
                                              <p:spTgt spid="244"/>
                                            </p:tgtEl>
                                            <p:attrNameLst>
                                              <p:attrName>style.visibility</p:attrName>
                                            </p:attrNameLst>
                                          </p:cBhvr>
                                          <p:to>
                                            <p:strVal val="visible"/>
                                          </p:to>
                                        </p:set>
                                        <p:anim calcmode="lin" valueType="num">
                                          <p:cBhvr additive="base">
                                            <p:cTn id="155" dur="1000" fill="hold"/>
                                            <p:tgtEl>
                                              <p:spTgt spid="244"/>
                                            </p:tgtEl>
                                            <p:attrNameLst>
                                              <p:attrName>ppt_x</p:attrName>
                                            </p:attrNameLst>
                                          </p:cBhvr>
                                          <p:tavLst>
                                            <p:tav tm="0">
                                              <p:val>
                                                <p:strVal val="#ppt_x"/>
                                              </p:val>
                                            </p:tav>
                                            <p:tav tm="100000">
                                              <p:val>
                                                <p:strVal val="#ppt_x"/>
                                              </p:val>
                                            </p:tav>
                                          </p:tavLst>
                                        </p:anim>
                                        <p:anim calcmode="lin" valueType="num">
                                          <p:cBhvr additive="base">
                                            <p:cTn id="156" dur="1000" fill="hold"/>
                                            <p:tgtEl>
                                              <p:spTgt spid="244"/>
                                            </p:tgtEl>
                                            <p:attrNameLst>
                                              <p:attrName>ppt_y</p:attrName>
                                            </p:attrNameLst>
                                          </p:cBhvr>
                                          <p:tavLst>
                                            <p:tav tm="0">
                                              <p:val>
                                                <p:strVal val="1+#ppt_h/2"/>
                                              </p:val>
                                            </p:tav>
                                            <p:tav tm="100000">
                                              <p:val>
                                                <p:strVal val="#ppt_y"/>
                                              </p:val>
                                            </p:tav>
                                          </p:tavLst>
                                        </p:anim>
                                      </p:childTnLst>
                                    </p:cTn>
                                  </p:par>
                                  <p:par>
                                    <p:cTn id="157" presetID="2" presetClass="entr" presetSubtype="4" accel="16000" fill="hold" grpId="0" nodeType="withEffect">
                                      <p:stCondLst>
                                        <p:cond delay="1250"/>
                                      </p:stCondLst>
                                      <p:childTnLst>
                                        <p:set>
                                          <p:cBhvr>
                                            <p:cTn id="158" dur="1" fill="hold">
                                              <p:stCondLst>
                                                <p:cond delay="0"/>
                                              </p:stCondLst>
                                            </p:cTn>
                                            <p:tgtEl>
                                              <p:spTgt spid="15"/>
                                            </p:tgtEl>
                                            <p:attrNameLst>
                                              <p:attrName>style.visibility</p:attrName>
                                            </p:attrNameLst>
                                          </p:cBhvr>
                                          <p:to>
                                            <p:strVal val="visible"/>
                                          </p:to>
                                        </p:set>
                                        <p:anim calcmode="lin" valueType="num">
                                          <p:cBhvr additive="base">
                                            <p:cTn id="159" dur="1000" fill="hold"/>
                                            <p:tgtEl>
                                              <p:spTgt spid="15"/>
                                            </p:tgtEl>
                                            <p:attrNameLst>
                                              <p:attrName>ppt_x</p:attrName>
                                            </p:attrNameLst>
                                          </p:cBhvr>
                                          <p:tavLst>
                                            <p:tav tm="0">
                                              <p:val>
                                                <p:strVal val="#ppt_x"/>
                                              </p:val>
                                            </p:tav>
                                            <p:tav tm="100000">
                                              <p:val>
                                                <p:strVal val="#ppt_x"/>
                                              </p:val>
                                            </p:tav>
                                          </p:tavLst>
                                        </p:anim>
                                        <p:anim calcmode="lin" valueType="num">
                                          <p:cBhvr additive="base">
                                            <p:cTn id="160" dur="1000" fill="hold"/>
                                            <p:tgtEl>
                                              <p:spTgt spid="15"/>
                                            </p:tgtEl>
                                            <p:attrNameLst>
                                              <p:attrName>ppt_y</p:attrName>
                                            </p:attrNameLst>
                                          </p:cBhvr>
                                          <p:tavLst>
                                            <p:tav tm="0">
                                              <p:val>
                                                <p:strVal val="1+#ppt_h/2"/>
                                              </p:val>
                                            </p:tav>
                                            <p:tav tm="100000">
                                              <p:val>
                                                <p:strVal val="#ppt_y"/>
                                              </p:val>
                                            </p:tav>
                                          </p:tavLst>
                                        </p:anim>
                                      </p:childTnLst>
                                    </p:cTn>
                                  </p:par>
                                  <p:par>
                                    <p:cTn id="161" presetID="2" presetClass="entr" presetSubtype="4" accel="16000" fill="hold" nodeType="withEffect">
                                      <p:stCondLst>
                                        <p:cond delay="1500"/>
                                      </p:stCondLst>
                                      <p:childTnLst>
                                        <p:set>
                                          <p:cBhvr>
                                            <p:cTn id="162" dur="1" fill="hold">
                                              <p:stCondLst>
                                                <p:cond delay="0"/>
                                              </p:stCondLst>
                                            </p:cTn>
                                            <p:tgtEl>
                                              <p:spTgt spid="365"/>
                                            </p:tgtEl>
                                            <p:attrNameLst>
                                              <p:attrName>style.visibility</p:attrName>
                                            </p:attrNameLst>
                                          </p:cBhvr>
                                          <p:to>
                                            <p:strVal val="visible"/>
                                          </p:to>
                                        </p:set>
                                        <p:anim calcmode="lin" valueType="num">
                                          <p:cBhvr additive="base">
                                            <p:cTn id="163" dur="1000" fill="hold"/>
                                            <p:tgtEl>
                                              <p:spTgt spid="365"/>
                                            </p:tgtEl>
                                            <p:attrNameLst>
                                              <p:attrName>ppt_x</p:attrName>
                                            </p:attrNameLst>
                                          </p:cBhvr>
                                          <p:tavLst>
                                            <p:tav tm="0">
                                              <p:val>
                                                <p:strVal val="#ppt_x"/>
                                              </p:val>
                                            </p:tav>
                                            <p:tav tm="100000">
                                              <p:val>
                                                <p:strVal val="#ppt_x"/>
                                              </p:val>
                                            </p:tav>
                                          </p:tavLst>
                                        </p:anim>
                                        <p:anim calcmode="lin" valueType="num">
                                          <p:cBhvr additive="base">
                                            <p:cTn id="164" dur="1000" fill="hold"/>
                                            <p:tgtEl>
                                              <p:spTgt spid="365"/>
                                            </p:tgtEl>
                                            <p:attrNameLst>
                                              <p:attrName>ppt_y</p:attrName>
                                            </p:attrNameLst>
                                          </p:cBhvr>
                                          <p:tavLst>
                                            <p:tav tm="0">
                                              <p:val>
                                                <p:strVal val="1+#ppt_h/2"/>
                                              </p:val>
                                            </p:tav>
                                            <p:tav tm="100000">
                                              <p:val>
                                                <p:strVal val="#ppt_y"/>
                                              </p:val>
                                            </p:tav>
                                          </p:tavLst>
                                        </p:anim>
                                      </p:childTnLst>
                                    </p:cTn>
                                  </p:par>
                                  <p:par>
                                    <p:cTn id="165" presetID="2" presetClass="entr" presetSubtype="4" accel="16000" fill="hold" grpId="0" nodeType="withEffect">
                                      <p:stCondLst>
                                        <p:cond delay="1500"/>
                                      </p:stCondLst>
                                      <p:childTnLst>
                                        <p:set>
                                          <p:cBhvr>
                                            <p:cTn id="166" dur="1" fill="hold">
                                              <p:stCondLst>
                                                <p:cond delay="0"/>
                                              </p:stCondLst>
                                            </p:cTn>
                                            <p:tgtEl>
                                              <p:spTgt spid="67"/>
                                            </p:tgtEl>
                                            <p:attrNameLst>
                                              <p:attrName>style.visibility</p:attrName>
                                            </p:attrNameLst>
                                          </p:cBhvr>
                                          <p:to>
                                            <p:strVal val="visible"/>
                                          </p:to>
                                        </p:set>
                                        <p:anim calcmode="lin" valueType="num">
                                          <p:cBhvr additive="base">
                                            <p:cTn id="167" dur="1000" fill="hold"/>
                                            <p:tgtEl>
                                              <p:spTgt spid="67"/>
                                            </p:tgtEl>
                                            <p:attrNameLst>
                                              <p:attrName>ppt_x</p:attrName>
                                            </p:attrNameLst>
                                          </p:cBhvr>
                                          <p:tavLst>
                                            <p:tav tm="0">
                                              <p:val>
                                                <p:strVal val="#ppt_x"/>
                                              </p:val>
                                            </p:tav>
                                            <p:tav tm="100000">
                                              <p:val>
                                                <p:strVal val="#ppt_x"/>
                                              </p:val>
                                            </p:tav>
                                          </p:tavLst>
                                        </p:anim>
                                        <p:anim calcmode="lin" valueType="num">
                                          <p:cBhvr additive="base">
                                            <p:cTn id="168" dur="1000" fill="hold"/>
                                            <p:tgtEl>
                                              <p:spTgt spid="67"/>
                                            </p:tgtEl>
                                            <p:attrNameLst>
                                              <p:attrName>ppt_y</p:attrName>
                                            </p:attrNameLst>
                                          </p:cBhvr>
                                          <p:tavLst>
                                            <p:tav tm="0">
                                              <p:val>
                                                <p:strVal val="1+#ppt_h/2"/>
                                              </p:val>
                                            </p:tav>
                                            <p:tav tm="100000">
                                              <p:val>
                                                <p:strVal val="#ppt_y"/>
                                              </p:val>
                                            </p:tav>
                                          </p:tavLst>
                                        </p:anim>
                                      </p:childTnLst>
                                    </p:cTn>
                                  </p:par>
                                  <p:par>
                                    <p:cTn id="169" presetID="2" presetClass="entr" presetSubtype="4" accel="16000" fill="hold" nodeType="withEffect">
                                      <p:stCondLst>
                                        <p:cond delay="1750"/>
                                      </p:stCondLst>
                                      <p:childTnLst>
                                        <p:set>
                                          <p:cBhvr>
                                            <p:cTn id="170" dur="1" fill="hold">
                                              <p:stCondLst>
                                                <p:cond delay="0"/>
                                              </p:stCondLst>
                                            </p:cTn>
                                            <p:tgtEl>
                                              <p:spTgt spid="404"/>
                                            </p:tgtEl>
                                            <p:attrNameLst>
                                              <p:attrName>style.visibility</p:attrName>
                                            </p:attrNameLst>
                                          </p:cBhvr>
                                          <p:to>
                                            <p:strVal val="visible"/>
                                          </p:to>
                                        </p:set>
                                        <p:anim calcmode="lin" valueType="num">
                                          <p:cBhvr additive="base">
                                            <p:cTn id="171" dur="1000" fill="hold"/>
                                            <p:tgtEl>
                                              <p:spTgt spid="404"/>
                                            </p:tgtEl>
                                            <p:attrNameLst>
                                              <p:attrName>ppt_x</p:attrName>
                                            </p:attrNameLst>
                                          </p:cBhvr>
                                          <p:tavLst>
                                            <p:tav tm="0">
                                              <p:val>
                                                <p:strVal val="#ppt_x"/>
                                              </p:val>
                                            </p:tav>
                                            <p:tav tm="100000">
                                              <p:val>
                                                <p:strVal val="#ppt_x"/>
                                              </p:val>
                                            </p:tav>
                                          </p:tavLst>
                                        </p:anim>
                                        <p:anim calcmode="lin" valueType="num">
                                          <p:cBhvr additive="base">
                                            <p:cTn id="172" dur="1000" fill="hold"/>
                                            <p:tgtEl>
                                              <p:spTgt spid="404"/>
                                            </p:tgtEl>
                                            <p:attrNameLst>
                                              <p:attrName>ppt_y</p:attrName>
                                            </p:attrNameLst>
                                          </p:cBhvr>
                                          <p:tavLst>
                                            <p:tav tm="0">
                                              <p:val>
                                                <p:strVal val="1+#ppt_h/2"/>
                                              </p:val>
                                            </p:tav>
                                            <p:tav tm="100000">
                                              <p:val>
                                                <p:strVal val="#ppt_y"/>
                                              </p:val>
                                            </p:tav>
                                          </p:tavLst>
                                        </p:anim>
                                      </p:childTnLst>
                                    </p:cTn>
                                  </p:par>
                                  <p:par>
                                    <p:cTn id="173" presetID="2" presetClass="entr" presetSubtype="4" accel="16000" fill="hold" grpId="0" nodeType="withEffect">
                                      <p:stCondLst>
                                        <p:cond delay="1750"/>
                                      </p:stCondLst>
                                      <p:childTnLst>
                                        <p:set>
                                          <p:cBhvr>
                                            <p:cTn id="174" dur="1" fill="hold">
                                              <p:stCondLst>
                                                <p:cond delay="0"/>
                                              </p:stCondLst>
                                            </p:cTn>
                                            <p:tgtEl>
                                              <p:spTgt spid="2"/>
                                            </p:tgtEl>
                                            <p:attrNameLst>
                                              <p:attrName>style.visibility</p:attrName>
                                            </p:attrNameLst>
                                          </p:cBhvr>
                                          <p:to>
                                            <p:strVal val="visible"/>
                                          </p:to>
                                        </p:set>
                                        <p:anim calcmode="lin" valueType="num">
                                          <p:cBhvr additive="base">
                                            <p:cTn id="175" dur="1000" fill="hold"/>
                                            <p:tgtEl>
                                              <p:spTgt spid="2"/>
                                            </p:tgtEl>
                                            <p:attrNameLst>
                                              <p:attrName>ppt_x</p:attrName>
                                            </p:attrNameLst>
                                          </p:cBhvr>
                                          <p:tavLst>
                                            <p:tav tm="0">
                                              <p:val>
                                                <p:strVal val="#ppt_x"/>
                                              </p:val>
                                            </p:tav>
                                            <p:tav tm="100000">
                                              <p:val>
                                                <p:strVal val="#ppt_x"/>
                                              </p:val>
                                            </p:tav>
                                          </p:tavLst>
                                        </p:anim>
                                        <p:anim calcmode="lin" valueType="num">
                                          <p:cBhvr additive="base">
                                            <p:cTn id="176"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17" grpId="0" animBg="1"/>
          <p:bldP spid="54" grpId="0" animBg="1"/>
          <p:bldP spid="67" grpId="0" animBg="1"/>
          <p:bldP spid="508" grpId="0"/>
          <p:bldP spid="508" grpId="1"/>
          <p:bldP spid="509" grpId="0"/>
          <p:bldP spid="509" grpId="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BE5D3FEB-4C7F-4D2C-BA8C-B72C20B849D2}"/>
              </a:ext>
            </a:extLst>
          </p:cNvPr>
          <p:cNvCxnSpPr>
            <a:cxnSpLocks/>
          </p:cNvCxnSpPr>
          <p:nvPr/>
        </p:nvCxnSpPr>
        <p:spPr>
          <a:xfrm flipV="1">
            <a:off x="4020070" y="728663"/>
            <a:ext cx="4151860" cy="5400665"/>
          </a:xfrm>
          <a:prstGeom prst="line">
            <a:avLst/>
          </a:pr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79B9A9-1CAF-4794-8C24-2EEEAE1FC812}"/>
              </a:ext>
            </a:extLst>
          </p:cNvPr>
          <p:cNvCxnSpPr>
            <a:cxnSpLocks/>
          </p:cNvCxnSpPr>
          <p:nvPr/>
        </p:nvCxnSpPr>
        <p:spPr>
          <a:xfrm flipV="1">
            <a:off x="4020070" y="1750410"/>
            <a:ext cx="4151860" cy="4378918"/>
          </a:xfrm>
          <a:prstGeom prst="line">
            <a:avLst/>
          </a:pr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D75A30-6150-44E7-A80B-2E3F970FBF9C}"/>
              </a:ext>
            </a:extLst>
          </p:cNvPr>
          <p:cNvCxnSpPr>
            <a:cxnSpLocks/>
          </p:cNvCxnSpPr>
          <p:nvPr/>
        </p:nvCxnSpPr>
        <p:spPr>
          <a:xfrm flipV="1">
            <a:off x="4020070" y="2569431"/>
            <a:ext cx="4151860" cy="3559900"/>
          </a:xfrm>
          <a:prstGeom prst="line">
            <a:avLst/>
          </a:prstGeom>
          <a:ln w="635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92D0612-B5A2-4A56-980B-56DD32E881EF}"/>
              </a:ext>
            </a:extLst>
          </p:cNvPr>
          <p:cNvCxnSpPr>
            <a:cxnSpLocks/>
          </p:cNvCxnSpPr>
          <p:nvPr/>
        </p:nvCxnSpPr>
        <p:spPr>
          <a:xfrm flipV="1">
            <a:off x="4020070" y="3250595"/>
            <a:ext cx="4151860" cy="2878736"/>
          </a:xfrm>
          <a:prstGeom prst="line">
            <a:avLst/>
          </a:prstGeom>
          <a:ln w="635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A276CB1-A97E-41B0-BC75-E9A38E6CBC47}"/>
              </a:ext>
            </a:extLst>
          </p:cNvPr>
          <p:cNvCxnSpPr>
            <a:cxnSpLocks/>
          </p:cNvCxnSpPr>
          <p:nvPr/>
        </p:nvCxnSpPr>
        <p:spPr>
          <a:xfrm flipV="1">
            <a:off x="4020070" y="3810123"/>
            <a:ext cx="4151860" cy="2319209"/>
          </a:xfrm>
          <a:prstGeom prst="line">
            <a:avLst/>
          </a:prstGeom>
          <a:ln w="635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EAD94A7-2F9B-47A3-BB8D-D0415C3BD035}"/>
              </a:ext>
            </a:extLst>
          </p:cNvPr>
          <p:cNvCxnSpPr>
            <a:cxnSpLocks/>
          </p:cNvCxnSpPr>
          <p:nvPr/>
        </p:nvCxnSpPr>
        <p:spPr>
          <a:xfrm flipV="1">
            <a:off x="4020070" y="4272343"/>
            <a:ext cx="4151860" cy="1856989"/>
          </a:xfrm>
          <a:prstGeom prst="line">
            <a:avLst/>
          </a:prstGeom>
          <a:ln w="635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68D4087-3191-46B4-86E8-DDAC8CE67C7A}"/>
              </a:ext>
            </a:extLst>
          </p:cNvPr>
          <p:cNvCxnSpPr>
            <a:cxnSpLocks/>
          </p:cNvCxnSpPr>
          <p:nvPr/>
        </p:nvCxnSpPr>
        <p:spPr>
          <a:xfrm flipV="1">
            <a:off x="4020070" y="4689964"/>
            <a:ext cx="4151860" cy="143937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A94B11-5224-44CB-AE9F-ED5DB6C83FDA}"/>
              </a:ext>
            </a:extLst>
          </p:cNvPr>
          <p:cNvCxnSpPr>
            <a:cxnSpLocks/>
          </p:cNvCxnSpPr>
          <p:nvPr/>
        </p:nvCxnSpPr>
        <p:spPr>
          <a:xfrm flipV="1">
            <a:off x="4020070" y="4969727"/>
            <a:ext cx="4151860" cy="1159606"/>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01D7C3D-BB6B-4C55-83F1-A96A34657C2B}"/>
              </a:ext>
            </a:extLst>
          </p:cNvPr>
          <p:cNvCxnSpPr>
            <a:cxnSpLocks/>
          </p:cNvCxnSpPr>
          <p:nvPr/>
        </p:nvCxnSpPr>
        <p:spPr>
          <a:xfrm flipV="1">
            <a:off x="4020070" y="5200836"/>
            <a:ext cx="4151860" cy="928497"/>
          </a:xfrm>
          <a:prstGeom prst="line">
            <a:avLst/>
          </a:prstGeom>
          <a:ln w="635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B80C605-5908-4404-8E49-D12ACFB42234}"/>
              </a:ext>
            </a:extLst>
          </p:cNvPr>
          <p:cNvCxnSpPr>
            <a:cxnSpLocks/>
          </p:cNvCxnSpPr>
          <p:nvPr/>
        </p:nvCxnSpPr>
        <p:spPr>
          <a:xfrm flipV="1">
            <a:off x="4020070" y="5409649"/>
            <a:ext cx="4151860" cy="719687"/>
          </a:xfrm>
          <a:prstGeom prst="line">
            <a:avLst/>
          </a:prstGeom>
          <a:ln w="635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B52F7CF-C7F9-41DC-BD76-4E532C1578F8}"/>
              </a:ext>
            </a:extLst>
          </p:cNvPr>
          <p:cNvCxnSpPr>
            <a:cxnSpLocks/>
          </p:cNvCxnSpPr>
          <p:nvPr/>
        </p:nvCxnSpPr>
        <p:spPr>
          <a:xfrm flipV="1">
            <a:off x="4020070" y="5581962"/>
            <a:ext cx="4151860" cy="547375"/>
          </a:xfrm>
          <a:prstGeom prst="line">
            <a:avLst/>
          </a:prstGeom>
          <a:ln w="63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2F8BCE-05AF-4CE6-B8EA-6CFEC7C7B814}"/>
              </a:ext>
            </a:extLst>
          </p:cNvPr>
          <p:cNvCxnSpPr>
            <a:cxnSpLocks/>
          </p:cNvCxnSpPr>
          <p:nvPr/>
        </p:nvCxnSpPr>
        <p:spPr>
          <a:xfrm flipV="1">
            <a:off x="4020070" y="5740090"/>
            <a:ext cx="4151860" cy="389247"/>
          </a:xfrm>
          <a:prstGeom prst="line">
            <a:avLst/>
          </a:prstGeom>
          <a:ln w="63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956F04B-C8E8-417B-85AD-81797978A088}"/>
              </a:ext>
            </a:extLst>
          </p:cNvPr>
          <p:cNvCxnSpPr>
            <a:cxnSpLocks/>
          </p:cNvCxnSpPr>
          <p:nvPr/>
        </p:nvCxnSpPr>
        <p:spPr>
          <a:xfrm flipV="1">
            <a:off x="4020070" y="5890108"/>
            <a:ext cx="4151860" cy="239229"/>
          </a:xfrm>
          <a:prstGeom prst="line">
            <a:avLst/>
          </a:prstGeom>
          <a:ln w="63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8EEEF3-79C0-4CE9-B973-DEB8D6022715}"/>
              </a:ext>
            </a:extLst>
          </p:cNvPr>
          <p:cNvCxnSpPr>
            <a:cxnSpLocks/>
          </p:cNvCxnSpPr>
          <p:nvPr/>
        </p:nvCxnSpPr>
        <p:spPr>
          <a:xfrm flipV="1">
            <a:off x="4020070" y="6009722"/>
            <a:ext cx="4151860" cy="119615"/>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678E241-5137-4EEA-B921-EA171B566087}"/>
              </a:ext>
            </a:extLst>
          </p:cNvPr>
          <p:cNvCxnSpPr>
            <a:cxnSpLocks/>
          </p:cNvCxnSpPr>
          <p:nvPr/>
        </p:nvCxnSpPr>
        <p:spPr>
          <a:xfrm>
            <a:off x="4020070" y="6129337"/>
            <a:ext cx="415186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8C3957-8AEA-4EDA-949D-30D9DCB60D14}"/>
              </a:ext>
            </a:extLst>
          </p:cNvPr>
          <p:cNvCxnSpPr>
            <a:cxnSpLocks/>
          </p:cNvCxnSpPr>
          <p:nvPr/>
        </p:nvCxnSpPr>
        <p:spPr>
          <a:xfrm flipH="1">
            <a:off x="4020070" y="728672"/>
            <a:ext cx="4151860" cy="4378918"/>
          </a:xfrm>
          <a:prstGeom prst="line">
            <a:avLst/>
          </a:pr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FFB715-C047-456B-B583-5E7D796E170C}"/>
              </a:ext>
            </a:extLst>
          </p:cNvPr>
          <p:cNvCxnSpPr>
            <a:cxnSpLocks/>
          </p:cNvCxnSpPr>
          <p:nvPr/>
        </p:nvCxnSpPr>
        <p:spPr>
          <a:xfrm flipH="1">
            <a:off x="4020070" y="728669"/>
            <a:ext cx="4151860" cy="3559900"/>
          </a:xfrm>
          <a:prstGeom prst="line">
            <a:avLst/>
          </a:prstGeom>
          <a:ln w="635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AA3106-C75D-4C13-AC14-5C185A6B63AF}"/>
              </a:ext>
            </a:extLst>
          </p:cNvPr>
          <p:cNvCxnSpPr>
            <a:cxnSpLocks/>
          </p:cNvCxnSpPr>
          <p:nvPr/>
        </p:nvCxnSpPr>
        <p:spPr>
          <a:xfrm flipH="1">
            <a:off x="4020070" y="728669"/>
            <a:ext cx="4151860" cy="2878736"/>
          </a:xfrm>
          <a:prstGeom prst="line">
            <a:avLst/>
          </a:prstGeom>
          <a:ln w="635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BBF930-3024-4715-A83B-08CE38650716}"/>
              </a:ext>
            </a:extLst>
          </p:cNvPr>
          <p:cNvCxnSpPr>
            <a:cxnSpLocks/>
          </p:cNvCxnSpPr>
          <p:nvPr/>
        </p:nvCxnSpPr>
        <p:spPr>
          <a:xfrm flipH="1">
            <a:off x="4020070" y="728668"/>
            <a:ext cx="4151860" cy="2319209"/>
          </a:xfrm>
          <a:prstGeom prst="line">
            <a:avLst/>
          </a:prstGeom>
          <a:ln w="635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35DD6C-D661-4BEE-B82D-71A6F8F1B059}"/>
              </a:ext>
            </a:extLst>
          </p:cNvPr>
          <p:cNvCxnSpPr>
            <a:cxnSpLocks/>
          </p:cNvCxnSpPr>
          <p:nvPr/>
        </p:nvCxnSpPr>
        <p:spPr>
          <a:xfrm flipH="1">
            <a:off x="4020070" y="728668"/>
            <a:ext cx="4151860" cy="1856989"/>
          </a:xfrm>
          <a:prstGeom prst="line">
            <a:avLst/>
          </a:prstGeom>
          <a:ln w="635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D979C5-76E4-48E3-A42F-0049B313784D}"/>
              </a:ext>
            </a:extLst>
          </p:cNvPr>
          <p:cNvCxnSpPr>
            <a:cxnSpLocks/>
          </p:cNvCxnSpPr>
          <p:nvPr/>
        </p:nvCxnSpPr>
        <p:spPr>
          <a:xfrm flipH="1">
            <a:off x="4020070" y="728666"/>
            <a:ext cx="4151860" cy="143937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3F6DE6E-EBB6-479C-B48B-B19AC739ED41}"/>
              </a:ext>
            </a:extLst>
          </p:cNvPr>
          <p:cNvCxnSpPr>
            <a:cxnSpLocks/>
          </p:cNvCxnSpPr>
          <p:nvPr/>
        </p:nvCxnSpPr>
        <p:spPr>
          <a:xfrm flipH="1">
            <a:off x="4020070" y="728667"/>
            <a:ext cx="4151860" cy="1159606"/>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425F90F-3E2C-4F53-A76C-B5CAFA0A8CA3}"/>
              </a:ext>
            </a:extLst>
          </p:cNvPr>
          <p:cNvCxnSpPr>
            <a:cxnSpLocks/>
          </p:cNvCxnSpPr>
          <p:nvPr/>
        </p:nvCxnSpPr>
        <p:spPr>
          <a:xfrm flipH="1">
            <a:off x="4020070" y="728667"/>
            <a:ext cx="4151860" cy="928497"/>
          </a:xfrm>
          <a:prstGeom prst="line">
            <a:avLst/>
          </a:prstGeom>
          <a:ln w="635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3891A07-A31B-4F34-ABA4-A7346C9B5CD5}"/>
              </a:ext>
            </a:extLst>
          </p:cNvPr>
          <p:cNvCxnSpPr>
            <a:cxnSpLocks/>
          </p:cNvCxnSpPr>
          <p:nvPr/>
        </p:nvCxnSpPr>
        <p:spPr>
          <a:xfrm flipH="1">
            <a:off x="4020070" y="728664"/>
            <a:ext cx="4151860" cy="719687"/>
          </a:xfrm>
          <a:prstGeom prst="line">
            <a:avLst/>
          </a:prstGeom>
          <a:ln w="635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AE98B46-3F50-471F-AEF2-1A7650D0DE3E}"/>
              </a:ext>
            </a:extLst>
          </p:cNvPr>
          <p:cNvCxnSpPr>
            <a:cxnSpLocks/>
          </p:cNvCxnSpPr>
          <p:nvPr/>
        </p:nvCxnSpPr>
        <p:spPr>
          <a:xfrm flipH="1">
            <a:off x="4020070" y="728663"/>
            <a:ext cx="4151860" cy="547375"/>
          </a:xfrm>
          <a:prstGeom prst="line">
            <a:avLst/>
          </a:prstGeom>
          <a:ln w="63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3C2EE7E-903A-46B4-B591-B7DE5DFD3D39}"/>
              </a:ext>
            </a:extLst>
          </p:cNvPr>
          <p:cNvCxnSpPr>
            <a:cxnSpLocks/>
          </p:cNvCxnSpPr>
          <p:nvPr/>
        </p:nvCxnSpPr>
        <p:spPr>
          <a:xfrm flipH="1">
            <a:off x="4020070" y="728663"/>
            <a:ext cx="4151860" cy="389247"/>
          </a:xfrm>
          <a:prstGeom prst="line">
            <a:avLst/>
          </a:prstGeom>
          <a:ln w="63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1EC27D7-3F4F-4583-8106-BCE044226EA4}"/>
              </a:ext>
            </a:extLst>
          </p:cNvPr>
          <p:cNvCxnSpPr>
            <a:cxnSpLocks/>
          </p:cNvCxnSpPr>
          <p:nvPr/>
        </p:nvCxnSpPr>
        <p:spPr>
          <a:xfrm flipH="1">
            <a:off x="4020070" y="728663"/>
            <a:ext cx="4151860" cy="239229"/>
          </a:xfrm>
          <a:prstGeom prst="line">
            <a:avLst/>
          </a:prstGeom>
          <a:ln w="63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1D9DE0-C3D6-42C2-A308-76F7C6F541CF}"/>
              </a:ext>
            </a:extLst>
          </p:cNvPr>
          <p:cNvCxnSpPr>
            <a:cxnSpLocks/>
          </p:cNvCxnSpPr>
          <p:nvPr/>
        </p:nvCxnSpPr>
        <p:spPr>
          <a:xfrm flipH="1">
            <a:off x="4020070" y="728663"/>
            <a:ext cx="4151860" cy="119615"/>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AECB93-7301-4D7A-A0C5-8C16FA09FB98}"/>
              </a:ext>
            </a:extLst>
          </p:cNvPr>
          <p:cNvCxnSpPr>
            <a:cxnSpLocks/>
          </p:cNvCxnSpPr>
          <p:nvPr/>
        </p:nvCxnSpPr>
        <p:spPr>
          <a:xfrm flipH="1" flipV="1">
            <a:off x="4020070" y="728663"/>
            <a:ext cx="415186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86B4C1A-5EB2-49F9-9C1D-679439310D37}"/>
              </a:ext>
            </a:extLst>
          </p:cNvPr>
          <p:cNvSpPr txBox="1"/>
          <p:nvPr/>
        </p:nvSpPr>
        <p:spPr>
          <a:xfrm>
            <a:off x="1259059" y="2661892"/>
            <a:ext cx="10153650" cy="1246495"/>
          </a:xfrm>
          <a:prstGeom prst="rect">
            <a:avLst/>
          </a:prstGeom>
          <a:noFill/>
        </p:spPr>
        <p:txBody>
          <a:bodyPr wrap="square" rtlCol="0">
            <a:spAutoFit/>
          </a:bodyPr>
          <a:lstStyle/>
          <a:p>
            <a:pPr algn="ctr"/>
            <a:r>
              <a:rPr lang="en-US" sz="7500" b="1" spc="3600" dirty="0">
                <a:solidFill>
                  <a:schemeClr val="bg1"/>
                </a:solidFill>
                <a:latin typeface="+mj-lt"/>
              </a:rPr>
              <a:t>ACTIVITIES</a:t>
            </a:r>
          </a:p>
        </p:txBody>
      </p:sp>
    </p:spTree>
    <p:extLst>
      <p:ext uri="{BB962C8B-B14F-4D97-AF65-F5344CB8AC3E}">
        <p14:creationId xmlns:p14="http://schemas.microsoft.com/office/powerpoint/2010/main" val="274236267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ppt_x"/>
                                          </p:val>
                                        </p:tav>
                                        <p:tav tm="100000">
                                          <p:val>
                                            <p:strVal val="#ppt_x"/>
                                          </p:val>
                                        </p:tav>
                                      </p:tavLst>
                                    </p:anim>
                                    <p:anim calcmode="lin" valueType="num">
                                      <p:cBhvr additive="base">
                                        <p:cTn id="8" dur="1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500" fill="hold"/>
                                        <p:tgtEl>
                                          <p:spTgt spid="32"/>
                                        </p:tgtEl>
                                        <p:attrNameLst>
                                          <p:attrName>ppt_x</p:attrName>
                                        </p:attrNameLst>
                                      </p:cBhvr>
                                      <p:tavLst>
                                        <p:tav tm="0">
                                          <p:val>
                                            <p:strVal val="#ppt_x"/>
                                          </p:val>
                                        </p:tav>
                                        <p:tav tm="100000">
                                          <p:val>
                                            <p:strVal val="#ppt_x"/>
                                          </p:val>
                                        </p:tav>
                                      </p:tavLst>
                                    </p:anim>
                                    <p:anim calcmode="lin" valueType="num">
                                      <p:cBhvr additive="base">
                                        <p:cTn id="12" dur="1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500" fill="hold"/>
                                        <p:tgtEl>
                                          <p:spTgt spid="38"/>
                                        </p:tgtEl>
                                        <p:attrNameLst>
                                          <p:attrName>ppt_x</p:attrName>
                                        </p:attrNameLst>
                                      </p:cBhvr>
                                      <p:tavLst>
                                        <p:tav tm="0">
                                          <p:val>
                                            <p:strVal val="#ppt_x"/>
                                          </p:val>
                                        </p:tav>
                                        <p:tav tm="100000">
                                          <p:val>
                                            <p:strVal val="#ppt_x"/>
                                          </p:val>
                                        </p:tav>
                                      </p:tavLst>
                                    </p:anim>
                                    <p:anim calcmode="lin" valueType="num">
                                      <p:cBhvr additive="base">
                                        <p:cTn id="16" dur="1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1500" fill="hold"/>
                                        <p:tgtEl>
                                          <p:spTgt spid="40"/>
                                        </p:tgtEl>
                                        <p:attrNameLst>
                                          <p:attrName>ppt_x</p:attrName>
                                        </p:attrNameLst>
                                      </p:cBhvr>
                                      <p:tavLst>
                                        <p:tav tm="0">
                                          <p:val>
                                            <p:strVal val="#ppt_x"/>
                                          </p:val>
                                        </p:tav>
                                        <p:tav tm="100000">
                                          <p:val>
                                            <p:strVal val="#ppt_x"/>
                                          </p:val>
                                        </p:tav>
                                      </p:tavLst>
                                    </p:anim>
                                    <p:anim calcmode="lin" valueType="num">
                                      <p:cBhvr additive="base">
                                        <p:cTn id="20" dur="15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1500" fill="hold"/>
                                        <p:tgtEl>
                                          <p:spTgt spid="42"/>
                                        </p:tgtEl>
                                        <p:attrNameLst>
                                          <p:attrName>ppt_x</p:attrName>
                                        </p:attrNameLst>
                                      </p:cBhvr>
                                      <p:tavLst>
                                        <p:tav tm="0">
                                          <p:val>
                                            <p:strVal val="#ppt_x"/>
                                          </p:val>
                                        </p:tav>
                                        <p:tav tm="100000">
                                          <p:val>
                                            <p:strVal val="#ppt_x"/>
                                          </p:val>
                                        </p:tav>
                                      </p:tavLst>
                                    </p:anim>
                                    <p:anim calcmode="lin" valueType="num">
                                      <p:cBhvr additive="base">
                                        <p:cTn id="24" dur="1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1500" fill="hold"/>
                                        <p:tgtEl>
                                          <p:spTgt spid="44"/>
                                        </p:tgtEl>
                                        <p:attrNameLst>
                                          <p:attrName>ppt_x</p:attrName>
                                        </p:attrNameLst>
                                      </p:cBhvr>
                                      <p:tavLst>
                                        <p:tav tm="0">
                                          <p:val>
                                            <p:strVal val="#ppt_x"/>
                                          </p:val>
                                        </p:tav>
                                        <p:tav tm="100000">
                                          <p:val>
                                            <p:strVal val="#ppt_x"/>
                                          </p:val>
                                        </p:tav>
                                      </p:tavLst>
                                    </p:anim>
                                    <p:anim calcmode="lin" valueType="num">
                                      <p:cBhvr additive="base">
                                        <p:cTn id="28" dur="1500" fill="hold"/>
                                        <p:tgtEl>
                                          <p:spTgt spid="44"/>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1500" fill="hold"/>
                                        <p:tgtEl>
                                          <p:spTgt spid="46"/>
                                        </p:tgtEl>
                                        <p:attrNameLst>
                                          <p:attrName>ppt_x</p:attrName>
                                        </p:attrNameLst>
                                      </p:cBhvr>
                                      <p:tavLst>
                                        <p:tav tm="0">
                                          <p:val>
                                            <p:strVal val="#ppt_x"/>
                                          </p:val>
                                        </p:tav>
                                        <p:tav tm="100000">
                                          <p:val>
                                            <p:strVal val="#ppt_x"/>
                                          </p:val>
                                        </p:tav>
                                      </p:tavLst>
                                    </p:anim>
                                    <p:anim calcmode="lin" valueType="num">
                                      <p:cBhvr additive="base">
                                        <p:cTn id="32" dur="15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1500" fill="hold"/>
                                        <p:tgtEl>
                                          <p:spTgt spid="49"/>
                                        </p:tgtEl>
                                        <p:attrNameLst>
                                          <p:attrName>ppt_x</p:attrName>
                                        </p:attrNameLst>
                                      </p:cBhvr>
                                      <p:tavLst>
                                        <p:tav tm="0">
                                          <p:val>
                                            <p:strVal val="#ppt_x"/>
                                          </p:val>
                                        </p:tav>
                                        <p:tav tm="100000">
                                          <p:val>
                                            <p:strVal val="#ppt_x"/>
                                          </p:val>
                                        </p:tav>
                                      </p:tavLst>
                                    </p:anim>
                                    <p:anim calcmode="lin" valueType="num">
                                      <p:cBhvr additive="base">
                                        <p:cTn id="36" dur="1500" fill="hold"/>
                                        <p:tgtEl>
                                          <p:spTgt spid="49"/>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1500" fill="hold"/>
                                        <p:tgtEl>
                                          <p:spTgt spid="51"/>
                                        </p:tgtEl>
                                        <p:attrNameLst>
                                          <p:attrName>ppt_x</p:attrName>
                                        </p:attrNameLst>
                                      </p:cBhvr>
                                      <p:tavLst>
                                        <p:tav tm="0">
                                          <p:val>
                                            <p:strVal val="#ppt_x"/>
                                          </p:val>
                                        </p:tav>
                                        <p:tav tm="100000">
                                          <p:val>
                                            <p:strVal val="#ppt_x"/>
                                          </p:val>
                                        </p:tav>
                                      </p:tavLst>
                                    </p:anim>
                                    <p:anim calcmode="lin" valueType="num">
                                      <p:cBhvr additive="base">
                                        <p:cTn id="40" dur="1500" fill="hold"/>
                                        <p:tgtEl>
                                          <p:spTgt spid="5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1500" fill="hold"/>
                                        <p:tgtEl>
                                          <p:spTgt spid="53"/>
                                        </p:tgtEl>
                                        <p:attrNameLst>
                                          <p:attrName>ppt_x</p:attrName>
                                        </p:attrNameLst>
                                      </p:cBhvr>
                                      <p:tavLst>
                                        <p:tav tm="0">
                                          <p:val>
                                            <p:strVal val="#ppt_x"/>
                                          </p:val>
                                        </p:tav>
                                        <p:tav tm="100000">
                                          <p:val>
                                            <p:strVal val="#ppt_x"/>
                                          </p:val>
                                        </p:tav>
                                      </p:tavLst>
                                    </p:anim>
                                    <p:anim calcmode="lin" valueType="num">
                                      <p:cBhvr additive="base">
                                        <p:cTn id="44" dur="1500" fill="hold"/>
                                        <p:tgtEl>
                                          <p:spTgt spid="53"/>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1500" fill="hold"/>
                                        <p:tgtEl>
                                          <p:spTgt spid="55"/>
                                        </p:tgtEl>
                                        <p:attrNameLst>
                                          <p:attrName>ppt_x</p:attrName>
                                        </p:attrNameLst>
                                      </p:cBhvr>
                                      <p:tavLst>
                                        <p:tav tm="0">
                                          <p:val>
                                            <p:strVal val="#ppt_x"/>
                                          </p:val>
                                        </p:tav>
                                        <p:tav tm="100000">
                                          <p:val>
                                            <p:strVal val="#ppt_x"/>
                                          </p:val>
                                        </p:tav>
                                      </p:tavLst>
                                    </p:anim>
                                    <p:anim calcmode="lin" valueType="num">
                                      <p:cBhvr additive="base">
                                        <p:cTn id="48" dur="15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1500" fill="hold"/>
                                        <p:tgtEl>
                                          <p:spTgt spid="57"/>
                                        </p:tgtEl>
                                        <p:attrNameLst>
                                          <p:attrName>ppt_x</p:attrName>
                                        </p:attrNameLst>
                                      </p:cBhvr>
                                      <p:tavLst>
                                        <p:tav tm="0">
                                          <p:val>
                                            <p:strVal val="#ppt_x"/>
                                          </p:val>
                                        </p:tav>
                                        <p:tav tm="100000">
                                          <p:val>
                                            <p:strVal val="#ppt_x"/>
                                          </p:val>
                                        </p:tav>
                                      </p:tavLst>
                                    </p:anim>
                                    <p:anim calcmode="lin" valueType="num">
                                      <p:cBhvr additive="base">
                                        <p:cTn id="52" dur="1500" fill="hold"/>
                                        <p:tgtEl>
                                          <p:spTgt spid="57"/>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additive="base">
                                        <p:cTn id="55" dur="1500" fill="hold"/>
                                        <p:tgtEl>
                                          <p:spTgt spid="60"/>
                                        </p:tgtEl>
                                        <p:attrNameLst>
                                          <p:attrName>ppt_x</p:attrName>
                                        </p:attrNameLst>
                                      </p:cBhvr>
                                      <p:tavLst>
                                        <p:tav tm="0">
                                          <p:val>
                                            <p:strVal val="#ppt_x"/>
                                          </p:val>
                                        </p:tav>
                                        <p:tav tm="100000">
                                          <p:val>
                                            <p:strVal val="#ppt_x"/>
                                          </p:val>
                                        </p:tav>
                                      </p:tavLst>
                                    </p:anim>
                                    <p:anim calcmode="lin" valueType="num">
                                      <p:cBhvr additive="base">
                                        <p:cTn id="56" dur="1500" fill="hold"/>
                                        <p:tgtEl>
                                          <p:spTgt spid="60"/>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1500" fill="hold"/>
                                        <p:tgtEl>
                                          <p:spTgt spid="62"/>
                                        </p:tgtEl>
                                        <p:attrNameLst>
                                          <p:attrName>ppt_x</p:attrName>
                                        </p:attrNameLst>
                                      </p:cBhvr>
                                      <p:tavLst>
                                        <p:tav tm="0">
                                          <p:val>
                                            <p:strVal val="#ppt_x"/>
                                          </p:val>
                                        </p:tav>
                                        <p:tav tm="100000">
                                          <p:val>
                                            <p:strVal val="#ppt_x"/>
                                          </p:val>
                                        </p:tav>
                                      </p:tavLst>
                                    </p:anim>
                                    <p:anim calcmode="lin" valueType="num">
                                      <p:cBhvr additive="base">
                                        <p:cTn id="60" dur="1500" fill="hold"/>
                                        <p:tgtEl>
                                          <p:spTgt spid="62"/>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1500" fill="hold"/>
                                        <p:tgtEl>
                                          <p:spTgt spid="65"/>
                                        </p:tgtEl>
                                        <p:attrNameLst>
                                          <p:attrName>ppt_x</p:attrName>
                                        </p:attrNameLst>
                                      </p:cBhvr>
                                      <p:tavLst>
                                        <p:tav tm="0">
                                          <p:val>
                                            <p:strVal val="#ppt_x"/>
                                          </p:val>
                                        </p:tav>
                                        <p:tav tm="100000">
                                          <p:val>
                                            <p:strVal val="#ppt_x"/>
                                          </p:val>
                                        </p:tav>
                                      </p:tavLst>
                                    </p:anim>
                                    <p:anim calcmode="lin" valueType="num">
                                      <p:cBhvr additive="base">
                                        <p:cTn id="64" dur="15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1500" fill="hold"/>
                                        <p:tgtEl>
                                          <p:spTgt spid="36"/>
                                        </p:tgtEl>
                                        <p:attrNameLst>
                                          <p:attrName>ppt_x</p:attrName>
                                        </p:attrNameLst>
                                      </p:cBhvr>
                                      <p:tavLst>
                                        <p:tav tm="0">
                                          <p:val>
                                            <p:strVal val="#ppt_x"/>
                                          </p:val>
                                        </p:tav>
                                        <p:tav tm="100000">
                                          <p:val>
                                            <p:strVal val="#ppt_x"/>
                                          </p:val>
                                        </p:tav>
                                      </p:tavLst>
                                    </p:anim>
                                    <p:anim calcmode="lin" valueType="num">
                                      <p:cBhvr additive="base">
                                        <p:cTn id="68" dur="1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1500" fill="hold"/>
                                        <p:tgtEl>
                                          <p:spTgt spid="37"/>
                                        </p:tgtEl>
                                        <p:attrNameLst>
                                          <p:attrName>ppt_x</p:attrName>
                                        </p:attrNameLst>
                                      </p:cBhvr>
                                      <p:tavLst>
                                        <p:tav tm="0">
                                          <p:val>
                                            <p:strVal val="#ppt_x"/>
                                          </p:val>
                                        </p:tav>
                                        <p:tav tm="100000">
                                          <p:val>
                                            <p:strVal val="#ppt_x"/>
                                          </p:val>
                                        </p:tav>
                                      </p:tavLst>
                                    </p:anim>
                                    <p:anim calcmode="lin" valueType="num">
                                      <p:cBhvr additive="base">
                                        <p:cTn id="72" dur="15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1500" fill="hold"/>
                                        <p:tgtEl>
                                          <p:spTgt spid="39"/>
                                        </p:tgtEl>
                                        <p:attrNameLst>
                                          <p:attrName>ppt_x</p:attrName>
                                        </p:attrNameLst>
                                      </p:cBhvr>
                                      <p:tavLst>
                                        <p:tav tm="0">
                                          <p:val>
                                            <p:strVal val="#ppt_x"/>
                                          </p:val>
                                        </p:tav>
                                        <p:tav tm="100000">
                                          <p:val>
                                            <p:strVal val="#ppt_x"/>
                                          </p:val>
                                        </p:tav>
                                      </p:tavLst>
                                    </p:anim>
                                    <p:anim calcmode="lin" valueType="num">
                                      <p:cBhvr additive="base">
                                        <p:cTn id="76" dur="1500" fill="hold"/>
                                        <p:tgtEl>
                                          <p:spTgt spid="39"/>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1500" fill="hold"/>
                                        <p:tgtEl>
                                          <p:spTgt spid="41"/>
                                        </p:tgtEl>
                                        <p:attrNameLst>
                                          <p:attrName>ppt_x</p:attrName>
                                        </p:attrNameLst>
                                      </p:cBhvr>
                                      <p:tavLst>
                                        <p:tav tm="0">
                                          <p:val>
                                            <p:strVal val="#ppt_x"/>
                                          </p:val>
                                        </p:tav>
                                        <p:tav tm="100000">
                                          <p:val>
                                            <p:strVal val="#ppt_x"/>
                                          </p:val>
                                        </p:tav>
                                      </p:tavLst>
                                    </p:anim>
                                    <p:anim calcmode="lin" valueType="num">
                                      <p:cBhvr additive="base">
                                        <p:cTn id="80" dur="1500" fill="hold"/>
                                        <p:tgtEl>
                                          <p:spTgt spid="41"/>
                                        </p:tgtEl>
                                        <p:attrNameLst>
                                          <p:attrName>ppt_y</p:attrName>
                                        </p:attrNameLst>
                                      </p:cBhvr>
                                      <p:tavLst>
                                        <p:tav tm="0">
                                          <p:val>
                                            <p:strVal val="1+#ppt_h/2"/>
                                          </p:val>
                                        </p:tav>
                                        <p:tav tm="100000">
                                          <p:val>
                                            <p:strVal val="#ppt_y"/>
                                          </p:val>
                                        </p:tav>
                                      </p:tavLst>
                                    </p:anim>
                                  </p:childTnLst>
                                </p:cTn>
                              </p:par>
                              <p:par>
                                <p:cTn id="81" presetID="2" presetClass="entr" presetSubtype="4" decel="100000"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1500" fill="hold"/>
                                        <p:tgtEl>
                                          <p:spTgt spid="43"/>
                                        </p:tgtEl>
                                        <p:attrNameLst>
                                          <p:attrName>ppt_x</p:attrName>
                                        </p:attrNameLst>
                                      </p:cBhvr>
                                      <p:tavLst>
                                        <p:tav tm="0">
                                          <p:val>
                                            <p:strVal val="#ppt_x"/>
                                          </p:val>
                                        </p:tav>
                                        <p:tav tm="100000">
                                          <p:val>
                                            <p:strVal val="#ppt_x"/>
                                          </p:val>
                                        </p:tav>
                                      </p:tavLst>
                                    </p:anim>
                                    <p:anim calcmode="lin" valueType="num">
                                      <p:cBhvr additive="base">
                                        <p:cTn id="84" dur="1500" fill="hold"/>
                                        <p:tgtEl>
                                          <p:spTgt spid="43"/>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500" fill="hold"/>
                                        <p:tgtEl>
                                          <p:spTgt spid="45"/>
                                        </p:tgtEl>
                                        <p:attrNameLst>
                                          <p:attrName>ppt_x</p:attrName>
                                        </p:attrNameLst>
                                      </p:cBhvr>
                                      <p:tavLst>
                                        <p:tav tm="0">
                                          <p:val>
                                            <p:strVal val="#ppt_x"/>
                                          </p:val>
                                        </p:tav>
                                        <p:tav tm="100000">
                                          <p:val>
                                            <p:strVal val="#ppt_x"/>
                                          </p:val>
                                        </p:tav>
                                      </p:tavLst>
                                    </p:anim>
                                    <p:anim calcmode="lin" valueType="num">
                                      <p:cBhvr additive="base">
                                        <p:cTn id="88" dur="1500" fill="hold"/>
                                        <p:tgtEl>
                                          <p:spTgt spid="45"/>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1500" fill="hold"/>
                                        <p:tgtEl>
                                          <p:spTgt spid="47"/>
                                        </p:tgtEl>
                                        <p:attrNameLst>
                                          <p:attrName>ppt_x</p:attrName>
                                        </p:attrNameLst>
                                      </p:cBhvr>
                                      <p:tavLst>
                                        <p:tav tm="0">
                                          <p:val>
                                            <p:strVal val="#ppt_x"/>
                                          </p:val>
                                        </p:tav>
                                        <p:tav tm="100000">
                                          <p:val>
                                            <p:strVal val="#ppt_x"/>
                                          </p:val>
                                        </p:tav>
                                      </p:tavLst>
                                    </p:anim>
                                    <p:anim calcmode="lin" valueType="num">
                                      <p:cBhvr additive="base">
                                        <p:cTn id="92" dur="1500" fill="hold"/>
                                        <p:tgtEl>
                                          <p:spTgt spid="47"/>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1500" fill="hold"/>
                                        <p:tgtEl>
                                          <p:spTgt spid="48"/>
                                        </p:tgtEl>
                                        <p:attrNameLst>
                                          <p:attrName>ppt_x</p:attrName>
                                        </p:attrNameLst>
                                      </p:cBhvr>
                                      <p:tavLst>
                                        <p:tav tm="0">
                                          <p:val>
                                            <p:strVal val="#ppt_x"/>
                                          </p:val>
                                        </p:tav>
                                        <p:tav tm="100000">
                                          <p:val>
                                            <p:strVal val="#ppt_x"/>
                                          </p:val>
                                        </p:tav>
                                      </p:tavLst>
                                    </p:anim>
                                    <p:anim calcmode="lin" valueType="num">
                                      <p:cBhvr additive="base">
                                        <p:cTn id="96" dur="1500" fill="hold"/>
                                        <p:tgtEl>
                                          <p:spTgt spid="48"/>
                                        </p:tgtEl>
                                        <p:attrNameLst>
                                          <p:attrName>ppt_y</p:attrName>
                                        </p:attrNameLst>
                                      </p:cBhvr>
                                      <p:tavLst>
                                        <p:tav tm="0">
                                          <p:val>
                                            <p:strVal val="1+#ppt_h/2"/>
                                          </p:val>
                                        </p:tav>
                                        <p:tav tm="100000">
                                          <p:val>
                                            <p:strVal val="#ppt_y"/>
                                          </p:val>
                                        </p:tav>
                                      </p:tavLst>
                                    </p:anim>
                                  </p:childTnLst>
                                </p:cTn>
                              </p:par>
                              <p:par>
                                <p:cTn id="97" presetID="2" presetClass="entr" presetSubtype="4" decel="100000"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additive="base">
                                        <p:cTn id="99" dur="1500" fill="hold"/>
                                        <p:tgtEl>
                                          <p:spTgt spid="50"/>
                                        </p:tgtEl>
                                        <p:attrNameLst>
                                          <p:attrName>ppt_x</p:attrName>
                                        </p:attrNameLst>
                                      </p:cBhvr>
                                      <p:tavLst>
                                        <p:tav tm="0">
                                          <p:val>
                                            <p:strVal val="#ppt_x"/>
                                          </p:val>
                                        </p:tav>
                                        <p:tav tm="100000">
                                          <p:val>
                                            <p:strVal val="#ppt_x"/>
                                          </p:val>
                                        </p:tav>
                                      </p:tavLst>
                                    </p:anim>
                                    <p:anim calcmode="lin" valueType="num">
                                      <p:cBhvr additive="base">
                                        <p:cTn id="100" dur="1500" fill="hold"/>
                                        <p:tgtEl>
                                          <p:spTgt spid="50"/>
                                        </p:tgtEl>
                                        <p:attrNameLst>
                                          <p:attrName>ppt_y</p:attrName>
                                        </p:attrNameLst>
                                      </p:cBhvr>
                                      <p:tavLst>
                                        <p:tav tm="0">
                                          <p:val>
                                            <p:strVal val="1+#ppt_h/2"/>
                                          </p:val>
                                        </p:tav>
                                        <p:tav tm="100000">
                                          <p:val>
                                            <p:strVal val="#ppt_y"/>
                                          </p:val>
                                        </p:tav>
                                      </p:tavLst>
                                    </p:anim>
                                  </p:childTnLst>
                                </p:cTn>
                              </p:par>
                              <p:par>
                                <p:cTn id="101" presetID="2" presetClass="entr" presetSubtype="4" decel="100000"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 calcmode="lin" valueType="num">
                                      <p:cBhvr additive="base">
                                        <p:cTn id="103" dur="1500" fill="hold"/>
                                        <p:tgtEl>
                                          <p:spTgt spid="52"/>
                                        </p:tgtEl>
                                        <p:attrNameLst>
                                          <p:attrName>ppt_x</p:attrName>
                                        </p:attrNameLst>
                                      </p:cBhvr>
                                      <p:tavLst>
                                        <p:tav tm="0">
                                          <p:val>
                                            <p:strVal val="#ppt_x"/>
                                          </p:val>
                                        </p:tav>
                                        <p:tav tm="100000">
                                          <p:val>
                                            <p:strVal val="#ppt_x"/>
                                          </p:val>
                                        </p:tav>
                                      </p:tavLst>
                                    </p:anim>
                                    <p:anim calcmode="lin" valueType="num">
                                      <p:cBhvr additive="base">
                                        <p:cTn id="104" dur="1500" fill="hold"/>
                                        <p:tgtEl>
                                          <p:spTgt spid="52"/>
                                        </p:tgtEl>
                                        <p:attrNameLst>
                                          <p:attrName>ppt_y</p:attrName>
                                        </p:attrNameLst>
                                      </p:cBhvr>
                                      <p:tavLst>
                                        <p:tav tm="0">
                                          <p:val>
                                            <p:strVal val="1+#ppt_h/2"/>
                                          </p:val>
                                        </p:tav>
                                        <p:tav tm="100000">
                                          <p:val>
                                            <p:strVal val="#ppt_y"/>
                                          </p:val>
                                        </p:tav>
                                      </p:tavLst>
                                    </p:anim>
                                  </p:childTnLst>
                                </p:cTn>
                              </p:par>
                              <p:par>
                                <p:cTn id="105" presetID="2" presetClass="entr" presetSubtype="4" decel="100000" fill="hold" nodeType="withEffect">
                                  <p:stCondLst>
                                    <p:cond delay="0"/>
                                  </p:stCondLst>
                                  <p:childTnLst>
                                    <p:set>
                                      <p:cBhvr>
                                        <p:cTn id="106" dur="1" fill="hold">
                                          <p:stCondLst>
                                            <p:cond delay="0"/>
                                          </p:stCondLst>
                                        </p:cTn>
                                        <p:tgtEl>
                                          <p:spTgt spid="54"/>
                                        </p:tgtEl>
                                        <p:attrNameLst>
                                          <p:attrName>style.visibility</p:attrName>
                                        </p:attrNameLst>
                                      </p:cBhvr>
                                      <p:to>
                                        <p:strVal val="visible"/>
                                      </p:to>
                                    </p:set>
                                    <p:anim calcmode="lin" valueType="num">
                                      <p:cBhvr additive="base">
                                        <p:cTn id="107" dur="1500" fill="hold"/>
                                        <p:tgtEl>
                                          <p:spTgt spid="54"/>
                                        </p:tgtEl>
                                        <p:attrNameLst>
                                          <p:attrName>ppt_x</p:attrName>
                                        </p:attrNameLst>
                                      </p:cBhvr>
                                      <p:tavLst>
                                        <p:tav tm="0">
                                          <p:val>
                                            <p:strVal val="#ppt_x"/>
                                          </p:val>
                                        </p:tav>
                                        <p:tav tm="100000">
                                          <p:val>
                                            <p:strVal val="#ppt_x"/>
                                          </p:val>
                                        </p:tav>
                                      </p:tavLst>
                                    </p:anim>
                                    <p:anim calcmode="lin" valueType="num">
                                      <p:cBhvr additive="base">
                                        <p:cTn id="108" dur="1500" fill="hold"/>
                                        <p:tgtEl>
                                          <p:spTgt spid="54"/>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0"/>
                                  </p:stCondLst>
                                  <p:childTnLst>
                                    <p:set>
                                      <p:cBhvr>
                                        <p:cTn id="110" dur="1" fill="hold">
                                          <p:stCondLst>
                                            <p:cond delay="0"/>
                                          </p:stCondLst>
                                        </p:cTn>
                                        <p:tgtEl>
                                          <p:spTgt spid="56"/>
                                        </p:tgtEl>
                                        <p:attrNameLst>
                                          <p:attrName>style.visibility</p:attrName>
                                        </p:attrNameLst>
                                      </p:cBhvr>
                                      <p:to>
                                        <p:strVal val="visible"/>
                                      </p:to>
                                    </p:set>
                                    <p:anim calcmode="lin" valueType="num">
                                      <p:cBhvr additive="base">
                                        <p:cTn id="111" dur="1500" fill="hold"/>
                                        <p:tgtEl>
                                          <p:spTgt spid="56"/>
                                        </p:tgtEl>
                                        <p:attrNameLst>
                                          <p:attrName>ppt_x</p:attrName>
                                        </p:attrNameLst>
                                      </p:cBhvr>
                                      <p:tavLst>
                                        <p:tav tm="0">
                                          <p:val>
                                            <p:strVal val="#ppt_x"/>
                                          </p:val>
                                        </p:tav>
                                        <p:tav tm="100000">
                                          <p:val>
                                            <p:strVal val="#ppt_x"/>
                                          </p:val>
                                        </p:tav>
                                      </p:tavLst>
                                    </p:anim>
                                    <p:anim calcmode="lin" valueType="num">
                                      <p:cBhvr additive="base">
                                        <p:cTn id="112" dur="1500" fill="hold"/>
                                        <p:tgtEl>
                                          <p:spTgt spid="56"/>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 calcmode="lin" valueType="num">
                                      <p:cBhvr additive="base">
                                        <p:cTn id="115" dur="1500" fill="hold"/>
                                        <p:tgtEl>
                                          <p:spTgt spid="58"/>
                                        </p:tgtEl>
                                        <p:attrNameLst>
                                          <p:attrName>ppt_x</p:attrName>
                                        </p:attrNameLst>
                                      </p:cBhvr>
                                      <p:tavLst>
                                        <p:tav tm="0">
                                          <p:val>
                                            <p:strVal val="#ppt_x"/>
                                          </p:val>
                                        </p:tav>
                                        <p:tav tm="100000">
                                          <p:val>
                                            <p:strVal val="#ppt_x"/>
                                          </p:val>
                                        </p:tav>
                                      </p:tavLst>
                                    </p:anim>
                                    <p:anim calcmode="lin" valueType="num">
                                      <p:cBhvr additive="base">
                                        <p:cTn id="116" dur="1500" fill="hold"/>
                                        <p:tgtEl>
                                          <p:spTgt spid="58"/>
                                        </p:tgtEl>
                                        <p:attrNameLst>
                                          <p:attrName>ppt_y</p:attrName>
                                        </p:attrNameLst>
                                      </p:cBhvr>
                                      <p:tavLst>
                                        <p:tav tm="0">
                                          <p:val>
                                            <p:strVal val="1+#ppt_h/2"/>
                                          </p:val>
                                        </p:tav>
                                        <p:tav tm="100000">
                                          <p:val>
                                            <p:strVal val="#ppt_y"/>
                                          </p:val>
                                        </p:tav>
                                      </p:tavLst>
                                    </p:anim>
                                  </p:childTnLst>
                                </p:cTn>
                              </p:par>
                              <p:par>
                                <p:cTn id="117" presetID="2" presetClass="entr" presetSubtype="4" decel="100000" fill="hold" nodeType="withEffect">
                                  <p:stCondLst>
                                    <p:cond delay="0"/>
                                  </p:stCondLst>
                                  <p:childTnLst>
                                    <p:set>
                                      <p:cBhvr>
                                        <p:cTn id="118" dur="1" fill="hold">
                                          <p:stCondLst>
                                            <p:cond delay="0"/>
                                          </p:stCondLst>
                                        </p:cTn>
                                        <p:tgtEl>
                                          <p:spTgt spid="59"/>
                                        </p:tgtEl>
                                        <p:attrNameLst>
                                          <p:attrName>style.visibility</p:attrName>
                                        </p:attrNameLst>
                                      </p:cBhvr>
                                      <p:to>
                                        <p:strVal val="visible"/>
                                      </p:to>
                                    </p:set>
                                    <p:anim calcmode="lin" valueType="num">
                                      <p:cBhvr additive="base">
                                        <p:cTn id="119" dur="1500" fill="hold"/>
                                        <p:tgtEl>
                                          <p:spTgt spid="59"/>
                                        </p:tgtEl>
                                        <p:attrNameLst>
                                          <p:attrName>ppt_x</p:attrName>
                                        </p:attrNameLst>
                                      </p:cBhvr>
                                      <p:tavLst>
                                        <p:tav tm="0">
                                          <p:val>
                                            <p:strVal val="#ppt_x"/>
                                          </p:val>
                                        </p:tav>
                                        <p:tav tm="100000">
                                          <p:val>
                                            <p:strVal val="#ppt_x"/>
                                          </p:val>
                                        </p:tav>
                                      </p:tavLst>
                                    </p:anim>
                                    <p:anim calcmode="lin" valueType="num">
                                      <p:cBhvr additive="base">
                                        <p:cTn id="120" dur="1500" fill="hold"/>
                                        <p:tgtEl>
                                          <p:spTgt spid="59"/>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1750" fill="hold"/>
                                        <p:tgtEl>
                                          <p:spTgt spid="61"/>
                                        </p:tgtEl>
                                        <p:attrNameLst>
                                          <p:attrName>ppt_x</p:attrName>
                                        </p:attrNameLst>
                                      </p:cBhvr>
                                      <p:tavLst>
                                        <p:tav tm="0">
                                          <p:val>
                                            <p:strVal val="#ppt_x"/>
                                          </p:val>
                                        </p:tav>
                                        <p:tav tm="100000">
                                          <p:val>
                                            <p:strVal val="#ppt_x"/>
                                          </p:val>
                                        </p:tav>
                                      </p:tavLst>
                                    </p:anim>
                                    <p:anim calcmode="lin" valueType="num">
                                      <p:cBhvr additive="base">
                                        <p:cTn id="124" dur="175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7DAF59-A9DB-41F3-A9F6-5412731782BD}"/>
              </a:ext>
            </a:extLst>
          </p:cNvPr>
          <p:cNvSpPr txBox="1"/>
          <p:nvPr/>
        </p:nvSpPr>
        <p:spPr>
          <a:xfrm>
            <a:off x="1514475" y="2547434"/>
            <a:ext cx="2586968" cy="1569660"/>
          </a:xfrm>
          <a:prstGeom prst="rect">
            <a:avLst/>
          </a:prstGeom>
          <a:noFill/>
        </p:spPr>
        <p:txBody>
          <a:bodyPr wrap="square" rtlCol="0">
            <a:spAutoFit/>
          </a:bodyPr>
          <a:lstStyle/>
          <a:p>
            <a:pPr algn="r"/>
            <a:r>
              <a:rPr lang="en-US" sz="4800" b="1" dirty="0">
                <a:solidFill>
                  <a:schemeClr val="accent4"/>
                </a:solidFill>
                <a:latin typeface="+mj-lt"/>
              </a:rPr>
              <a:t>Discord</a:t>
            </a:r>
            <a:r>
              <a:rPr lang="en-US" sz="4800" b="1" dirty="0">
                <a:solidFill>
                  <a:srgbClr val="2C4166"/>
                </a:solidFill>
                <a:latin typeface="+mj-lt"/>
              </a:rPr>
              <a:t> </a:t>
            </a:r>
          </a:p>
          <a:p>
            <a:pPr algn="r"/>
            <a:r>
              <a:rPr lang="en-US" sz="4800" dirty="0">
                <a:solidFill>
                  <a:schemeClr val="bg1"/>
                </a:solidFill>
                <a:latin typeface="+mj-lt"/>
              </a:rPr>
              <a:t>Creation</a:t>
            </a:r>
            <a:endParaRPr lang="en-US" sz="4800" b="1" dirty="0">
              <a:solidFill>
                <a:schemeClr val="bg1"/>
              </a:solidFill>
              <a:latin typeface="+mj-lt"/>
            </a:endParaRPr>
          </a:p>
        </p:txBody>
      </p:sp>
      <p:sp>
        <p:nvSpPr>
          <p:cNvPr id="8" name="Rectangle: Rounded Corners 7">
            <a:extLst>
              <a:ext uri="{FF2B5EF4-FFF2-40B4-BE49-F238E27FC236}">
                <a16:creationId xmlns:a16="http://schemas.microsoft.com/office/drawing/2014/main" id="{31F30C36-69DB-4BAE-91D0-BE041F48A5DF}"/>
              </a:ext>
            </a:extLst>
          </p:cNvPr>
          <p:cNvSpPr/>
          <p:nvPr/>
        </p:nvSpPr>
        <p:spPr>
          <a:xfrm>
            <a:off x="3342480" y="4304445"/>
            <a:ext cx="89555" cy="895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D4946B8-6634-4BA1-896E-EBFE1AFEF231}"/>
              </a:ext>
            </a:extLst>
          </p:cNvPr>
          <p:cNvSpPr/>
          <p:nvPr/>
        </p:nvSpPr>
        <p:spPr>
          <a:xfrm>
            <a:off x="3579742" y="4304445"/>
            <a:ext cx="89555" cy="8955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0814282-5A65-4189-BE72-BD535C375252}"/>
              </a:ext>
            </a:extLst>
          </p:cNvPr>
          <p:cNvSpPr/>
          <p:nvPr/>
        </p:nvSpPr>
        <p:spPr>
          <a:xfrm>
            <a:off x="3817003" y="4304445"/>
            <a:ext cx="89555" cy="8955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6595D89D-CCF0-4A52-BE6A-7E8B581B4596}"/>
              </a:ext>
            </a:extLst>
          </p:cNvPr>
          <p:cNvSpPr/>
          <p:nvPr/>
        </p:nvSpPr>
        <p:spPr>
          <a:xfrm>
            <a:off x="3681341" y="2036026"/>
            <a:ext cx="2785951" cy="2785948"/>
          </a:xfrm>
          <a:prstGeom prst="arc">
            <a:avLst>
              <a:gd name="adj1" fmla="val 16186708"/>
              <a:gd name="adj2" fmla="val 5409076"/>
            </a:avLst>
          </a:prstGeom>
          <a:ln>
            <a:solidFill>
              <a:srgbClr val="2C4166">
                <a:alpha val="15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000"/>
          </a:p>
        </p:txBody>
      </p:sp>
      <p:sp>
        <p:nvSpPr>
          <p:cNvPr id="14" name="Arc 13">
            <a:extLst>
              <a:ext uri="{FF2B5EF4-FFF2-40B4-BE49-F238E27FC236}">
                <a16:creationId xmlns:a16="http://schemas.microsoft.com/office/drawing/2014/main" id="{66B520E4-AF58-49DE-A488-74E69063051A}"/>
              </a:ext>
            </a:extLst>
          </p:cNvPr>
          <p:cNvSpPr/>
          <p:nvPr/>
        </p:nvSpPr>
        <p:spPr>
          <a:xfrm>
            <a:off x="2912300" y="1266985"/>
            <a:ext cx="4324033" cy="4324030"/>
          </a:xfrm>
          <a:prstGeom prst="arc">
            <a:avLst>
              <a:gd name="adj1" fmla="val 16162077"/>
              <a:gd name="adj2" fmla="val 5407067"/>
            </a:avLst>
          </a:prstGeom>
          <a:ln>
            <a:solidFill>
              <a:srgbClr val="2C4166">
                <a:alpha val="15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000"/>
          </a:p>
        </p:txBody>
      </p:sp>
      <p:grpSp>
        <p:nvGrpSpPr>
          <p:cNvPr id="3" name="Group 2">
            <a:extLst>
              <a:ext uri="{FF2B5EF4-FFF2-40B4-BE49-F238E27FC236}">
                <a16:creationId xmlns:a16="http://schemas.microsoft.com/office/drawing/2014/main" id="{B9733F3C-FB68-4749-8B1F-EF03429E62D8}"/>
              </a:ext>
            </a:extLst>
          </p:cNvPr>
          <p:cNvGrpSpPr/>
          <p:nvPr/>
        </p:nvGrpSpPr>
        <p:grpSpPr>
          <a:xfrm>
            <a:off x="6867333" y="3047959"/>
            <a:ext cx="762087" cy="762083"/>
            <a:chOff x="6867333" y="3047959"/>
            <a:chExt cx="762087" cy="762083"/>
          </a:xfrm>
        </p:grpSpPr>
        <p:grpSp>
          <p:nvGrpSpPr>
            <p:cNvPr id="17" name="Group 16">
              <a:extLst>
                <a:ext uri="{FF2B5EF4-FFF2-40B4-BE49-F238E27FC236}">
                  <a16:creationId xmlns:a16="http://schemas.microsoft.com/office/drawing/2014/main" id="{04BE7509-DEA8-4B71-B800-98FF0ED53176}"/>
                </a:ext>
              </a:extLst>
            </p:cNvPr>
            <p:cNvGrpSpPr/>
            <p:nvPr/>
          </p:nvGrpSpPr>
          <p:grpSpPr>
            <a:xfrm>
              <a:off x="6867333" y="3047959"/>
              <a:ext cx="762087" cy="762083"/>
              <a:chOff x="3095624" y="3067051"/>
              <a:chExt cx="723902" cy="723900"/>
            </a:xfrm>
          </p:grpSpPr>
          <p:sp useBgFill="1">
            <p:nvSpPr>
              <p:cNvPr id="21" name="Rectangle: Rounded Corners 21">
                <a:extLst>
                  <a:ext uri="{FF2B5EF4-FFF2-40B4-BE49-F238E27FC236}">
                    <a16:creationId xmlns:a16="http://schemas.microsoft.com/office/drawing/2014/main" id="{595F2866-1E7A-4834-B128-D739B34060C0}"/>
                  </a:ext>
                </a:extLst>
              </p:cNvPr>
              <p:cNvSpPr/>
              <p:nvPr/>
            </p:nvSpPr>
            <p:spPr>
              <a:xfrm>
                <a:off x="3095624" y="3067051"/>
                <a:ext cx="723902" cy="723900"/>
              </a:xfrm>
              <a:prstGeom prst="ellipse">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Rounded Corners 22">
                <a:extLst>
                  <a:ext uri="{FF2B5EF4-FFF2-40B4-BE49-F238E27FC236}">
                    <a16:creationId xmlns:a16="http://schemas.microsoft.com/office/drawing/2014/main" id="{0630F662-06BB-4661-90E0-1E7EA7309081}"/>
                  </a:ext>
                </a:extLst>
              </p:cNvPr>
              <p:cNvSpPr/>
              <p:nvPr/>
            </p:nvSpPr>
            <p:spPr>
              <a:xfrm>
                <a:off x="3095624" y="3067051"/>
                <a:ext cx="723902" cy="723900"/>
              </a:xfrm>
              <a:prstGeom prst="ellipse">
                <a:avLst/>
              </a:prstGeom>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51">
              <a:extLst>
                <a:ext uri="{FF2B5EF4-FFF2-40B4-BE49-F238E27FC236}">
                  <a16:creationId xmlns:a16="http://schemas.microsoft.com/office/drawing/2014/main" id="{1656A890-5C93-44E0-B94A-28D993E6A5DA}"/>
                </a:ext>
              </a:extLst>
            </p:cNvPr>
            <p:cNvSpPr>
              <a:spLocks noChangeArrowheads="1"/>
            </p:cNvSpPr>
            <p:nvPr/>
          </p:nvSpPr>
          <p:spPr bwMode="auto">
            <a:xfrm>
              <a:off x="6915025" y="3094807"/>
              <a:ext cx="666702" cy="668388"/>
            </a:xfrm>
            <a:prstGeom prst="ellipse">
              <a:avLst/>
            </a:prstGeom>
            <a:solidFill>
              <a:schemeClr val="accent2"/>
            </a:solidFill>
            <a:ln>
              <a:noFill/>
            </a:ln>
            <a:effectLst>
              <a:outerShdw blurRad="800100" dist="698500" dir="2700000" sx="94000" sy="94000" algn="tl" rotWithShape="0">
                <a:prstClr val="black">
                  <a:alpha val="25000"/>
                </a:prstClr>
              </a:outerShdw>
            </a:effectLst>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20" name="Rectangle 19">
            <a:extLst>
              <a:ext uri="{FF2B5EF4-FFF2-40B4-BE49-F238E27FC236}">
                <a16:creationId xmlns:a16="http://schemas.microsoft.com/office/drawing/2014/main" id="{6A3AB533-2920-4D30-8E9F-459389D2299C}"/>
              </a:ext>
            </a:extLst>
          </p:cNvPr>
          <p:cNvSpPr/>
          <p:nvPr/>
        </p:nvSpPr>
        <p:spPr>
          <a:xfrm>
            <a:off x="7081495" y="3262119"/>
            <a:ext cx="333763" cy="333763"/>
          </a:xfrm>
          <a:prstGeom prst="rect">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6EEF508-2578-47A1-A71C-9397D38D2C03}"/>
              </a:ext>
            </a:extLst>
          </p:cNvPr>
          <p:cNvSpPr txBox="1"/>
          <p:nvPr/>
        </p:nvSpPr>
        <p:spPr>
          <a:xfrm>
            <a:off x="9082831" y="3114587"/>
            <a:ext cx="2218256" cy="629852"/>
          </a:xfrm>
          <a:prstGeom prst="rect">
            <a:avLst/>
          </a:prstGeom>
          <a:noFill/>
        </p:spPr>
        <p:txBody>
          <a:bodyPr wrap="square" rtlCol="0">
            <a:spAutoFit/>
          </a:bodyPr>
          <a:lstStyle/>
          <a:p>
            <a:pPr>
              <a:lnSpc>
                <a:spcPct val="130000"/>
              </a:lnSpc>
              <a:spcBef>
                <a:spcPts val="1200"/>
              </a:spcBef>
            </a:pPr>
            <a:r>
              <a:rPr lang="en-US" sz="1400" dirty="0">
                <a:solidFill>
                  <a:schemeClr val="bg1">
                    <a:lumMod val="75000"/>
                  </a:schemeClr>
                </a:solidFill>
                <a:ea typeface="Open Sans" panose="020B0606030504020204" pitchFamily="34" charset="0"/>
                <a:cs typeface="Open Sans" panose="020B0606030504020204" pitchFamily="34" charset="0"/>
              </a:rPr>
              <a:t>Serving a valuable tool for course documentation</a:t>
            </a:r>
          </a:p>
        </p:txBody>
      </p:sp>
      <p:sp>
        <p:nvSpPr>
          <p:cNvPr id="26" name="TextBox 25">
            <a:extLst>
              <a:ext uri="{FF2B5EF4-FFF2-40B4-BE49-F238E27FC236}">
                <a16:creationId xmlns:a16="http://schemas.microsoft.com/office/drawing/2014/main" id="{94C30E05-F7FB-42B0-86B4-2B4829BF75CE}"/>
              </a:ext>
            </a:extLst>
          </p:cNvPr>
          <p:cNvSpPr txBox="1"/>
          <p:nvPr/>
        </p:nvSpPr>
        <p:spPr>
          <a:xfrm>
            <a:off x="7748197" y="3244334"/>
            <a:ext cx="1180511" cy="338554"/>
          </a:xfrm>
          <a:prstGeom prst="rect">
            <a:avLst/>
          </a:prstGeom>
          <a:noFill/>
        </p:spPr>
        <p:txBody>
          <a:bodyPr wrap="square" rtlCol="0">
            <a:spAutoFit/>
          </a:bodyPr>
          <a:lstStyle>
            <a:defPPr>
              <a:defRPr lang="en-US"/>
            </a:defPPr>
            <a:lvl1pPr>
              <a:spcBef>
                <a:spcPts val="1200"/>
              </a:spcBef>
              <a:defRPr sz="1400" b="1">
                <a:solidFill>
                  <a:srgbClr val="2C4166"/>
                </a:solidFill>
                <a:ea typeface="Open Sans" panose="020B0606030504020204" pitchFamily="34" charset="0"/>
                <a:cs typeface="Open Sans" panose="020B0606030504020204" pitchFamily="34" charset="0"/>
              </a:defRPr>
            </a:lvl1pPr>
          </a:lstStyle>
          <a:p>
            <a:r>
              <a:rPr lang="en-IN" sz="1600" dirty="0">
                <a:solidFill>
                  <a:schemeClr val="bg1">
                    <a:lumMod val="75000"/>
                  </a:schemeClr>
                </a:solidFill>
                <a:latin typeface="+mj-lt"/>
              </a:rPr>
              <a:t>Efficiency</a:t>
            </a:r>
          </a:p>
        </p:txBody>
      </p:sp>
      <p:grpSp>
        <p:nvGrpSpPr>
          <p:cNvPr id="2" name="Group 1">
            <a:extLst>
              <a:ext uri="{FF2B5EF4-FFF2-40B4-BE49-F238E27FC236}">
                <a16:creationId xmlns:a16="http://schemas.microsoft.com/office/drawing/2014/main" id="{58EDA386-FD6A-4899-8096-B9C9B6BC4865}"/>
              </a:ext>
            </a:extLst>
          </p:cNvPr>
          <p:cNvGrpSpPr/>
          <p:nvPr/>
        </p:nvGrpSpPr>
        <p:grpSpPr>
          <a:xfrm>
            <a:off x="6247699" y="1478025"/>
            <a:ext cx="762087" cy="762083"/>
            <a:chOff x="6247699" y="1478025"/>
            <a:chExt cx="762087" cy="762083"/>
          </a:xfrm>
        </p:grpSpPr>
        <p:grpSp>
          <p:nvGrpSpPr>
            <p:cNvPr id="44" name="Group 43">
              <a:extLst>
                <a:ext uri="{FF2B5EF4-FFF2-40B4-BE49-F238E27FC236}">
                  <a16:creationId xmlns:a16="http://schemas.microsoft.com/office/drawing/2014/main" id="{1E68F369-81D4-4D46-8FB8-9D7F025A98F9}"/>
                </a:ext>
              </a:extLst>
            </p:cNvPr>
            <p:cNvGrpSpPr/>
            <p:nvPr/>
          </p:nvGrpSpPr>
          <p:grpSpPr>
            <a:xfrm>
              <a:off x="6247699" y="1478025"/>
              <a:ext cx="762087" cy="762083"/>
              <a:chOff x="3095624" y="3067051"/>
              <a:chExt cx="723902" cy="723900"/>
            </a:xfrm>
          </p:grpSpPr>
          <p:sp useBgFill="1">
            <p:nvSpPr>
              <p:cNvPr id="48" name="Rectangle: Rounded Corners 21">
                <a:extLst>
                  <a:ext uri="{FF2B5EF4-FFF2-40B4-BE49-F238E27FC236}">
                    <a16:creationId xmlns:a16="http://schemas.microsoft.com/office/drawing/2014/main" id="{BD768C98-28B2-42CE-8AB2-FCE101D13C16}"/>
                  </a:ext>
                </a:extLst>
              </p:cNvPr>
              <p:cNvSpPr/>
              <p:nvPr/>
            </p:nvSpPr>
            <p:spPr>
              <a:xfrm>
                <a:off x="3095624" y="3067051"/>
                <a:ext cx="723902" cy="723900"/>
              </a:xfrm>
              <a:prstGeom prst="ellipse">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Rounded Corners 22">
                <a:extLst>
                  <a:ext uri="{FF2B5EF4-FFF2-40B4-BE49-F238E27FC236}">
                    <a16:creationId xmlns:a16="http://schemas.microsoft.com/office/drawing/2014/main" id="{CC723F4C-6CBB-4DE0-968B-8D08812391D5}"/>
                  </a:ext>
                </a:extLst>
              </p:cNvPr>
              <p:cNvSpPr/>
              <p:nvPr/>
            </p:nvSpPr>
            <p:spPr>
              <a:xfrm>
                <a:off x="3095624" y="3067051"/>
                <a:ext cx="723902" cy="723900"/>
              </a:xfrm>
              <a:prstGeom prst="ellipse">
                <a:avLst/>
              </a:prstGeom>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51">
              <a:extLst>
                <a:ext uri="{FF2B5EF4-FFF2-40B4-BE49-F238E27FC236}">
                  <a16:creationId xmlns:a16="http://schemas.microsoft.com/office/drawing/2014/main" id="{56743052-5655-4FD0-B62D-9FE2D4F4123F}"/>
                </a:ext>
              </a:extLst>
            </p:cNvPr>
            <p:cNvSpPr>
              <a:spLocks noChangeArrowheads="1"/>
            </p:cNvSpPr>
            <p:nvPr/>
          </p:nvSpPr>
          <p:spPr bwMode="auto">
            <a:xfrm>
              <a:off x="6295391" y="1524873"/>
              <a:ext cx="666702" cy="668388"/>
            </a:xfrm>
            <a:prstGeom prst="ellipse">
              <a:avLst/>
            </a:prstGeom>
            <a:solidFill>
              <a:schemeClr val="accent1"/>
            </a:solidFill>
            <a:ln>
              <a:noFill/>
            </a:ln>
            <a:effectLst>
              <a:outerShdw blurRad="800100" dist="698500" dir="2700000" sx="94000" sy="94000" algn="tl" rotWithShape="0">
                <a:prstClr val="black">
                  <a:alpha val="25000"/>
                </a:prstClr>
              </a:outerShdw>
            </a:effectLst>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47" name="Rectangle 46">
            <a:extLst>
              <a:ext uri="{FF2B5EF4-FFF2-40B4-BE49-F238E27FC236}">
                <a16:creationId xmlns:a16="http://schemas.microsoft.com/office/drawing/2014/main" id="{D60C1173-D3DA-4063-922E-503291BC3E3C}"/>
              </a:ext>
            </a:extLst>
          </p:cNvPr>
          <p:cNvSpPr/>
          <p:nvPr/>
        </p:nvSpPr>
        <p:spPr>
          <a:xfrm>
            <a:off x="6461861" y="1692185"/>
            <a:ext cx="333763" cy="333763"/>
          </a:xfrm>
          <a:prstGeom prst="rect">
            <a:avLst/>
          </a:prstGeom>
          <a: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8DE3433-B0E9-44B9-8400-288C56DFB206}"/>
              </a:ext>
            </a:extLst>
          </p:cNvPr>
          <p:cNvSpPr txBox="1"/>
          <p:nvPr/>
        </p:nvSpPr>
        <p:spPr>
          <a:xfrm>
            <a:off x="9093819" y="1555163"/>
            <a:ext cx="3003590" cy="629852"/>
          </a:xfrm>
          <a:prstGeom prst="rect">
            <a:avLst/>
          </a:prstGeom>
          <a:noFill/>
        </p:spPr>
        <p:txBody>
          <a:bodyPr wrap="square" rtlCol="0">
            <a:spAutoFit/>
          </a:bodyPr>
          <a:lstStyle/>
          <a:p>
            <a:pPr>
              <a:lnSpc>
                <a:spcPct val="130000"/>
              </a:lnSpc>
              <a:spcBef>
                <a:spcPts val="1200"/>
              </a:spcBef>
            </a:pPr>
            <a:r>
              <a:rPr lang="en-US" sz="1400" dirty="0">
                <a:solidFill>
                  <a:schemeClr val="bg1">
                    <a:lumMod val="75000"/>
                  </a:schemeClr>
                </a:solidFill>
                <a:ea typeface="Open Sans" panose="020B0606030504020204" pitchFamily="34" charset="0"/>
                <a:cs typeface="Open Sans" panose="020B0606030504020204" pitchFamily="34" charset="0"/>
              </a:rPr>
              <a:t>For Enhanced seamless interactions, overcoming challenges</a:t>
            </a:r>
          </a:p>
        </p:txBody>
      </p:sp>
      <p:sp>
        <p:nvSpPr>
          <p:cNvPr id="43" name="TextBox 42">
            <a:extLst>
              <a:ext uri="{FF2B5EF4-FFF2-40B4-BE49-F238E27FC236}">
                <a16:creationId xmlns:a16="http://schemas.microsoft.com/office/drawing/2014/main" id="{49162D1E-8008-401C-9D4A-08CB73C8DA53}"/>
              </a:ext>
            </a:extLst>
          </p:cNvPr>
          <p:cNvSpPr txBox="1"/>
          <p:nvPr/>
        </p:nvSpPr>
        <p:spPr>
          <a:xfrm>
            <a:off x="7128563" y="1674400"/>
            <a:ext cx="1826251" cy="338554"/>
          </a:xfrm>
          <a:prstGeom prst="rect">
            <a:avLst/>
          </a:prstGeom>
          <a:noFill/>
        </p:spPr>
        <p:txBody>
          <a:bodyPr wrap="square" rtlCol="0">
            <a:spAutoFit/>
          </a:bodyPr>
          <a:lstStyle>
            <a:defPPr>
              <a:defRPr lang="en-US"/>
            </a:defPPr>
            <a:lvl1pPr>
              <a:spcBef>
                <a:spcPts val="1200"/>
              </a:spcBef>
              <a:defRPr sz="1400" b="1">
                <a:solidFill>
                  <a:srgbClr val="2C4166"/>
                </a:solidFill>
                <a:ea typeface="Open Sans" panose="020B0606030504020204" pitchFamily="34" charset="0"/>
                <a:cs typeface="Open Sans" panose="020B0606030504020204" pitchFamily="34" charset="0"/>
              </a:defRPr>
            </a:lvl1pPr>
          </a:lstStyle>
          <a:p>
            <a:r>
              <a:rPr lang="en-IN" sz="1600" dirty="0">
                <a:solidFill>
                  <a:schemeClr val="bg1">
                    <a:lumMod val="75000"/>
                  </a:schemeClr>
                </a:solidFill>
                <a:latin typeface="+mj-lt"/>
              </a:rPr>
              <a:t>Establishment</a:t>
            </a:r>
          </a:p>
        </p:txBody>
      </p:sp>
      <p:grpSp>
        <p:nvGrpSpPr>
          <p:cNvPr id="5" name="Group 4">
            <a:extLst>
              <a:ext uri="{FF2B5EF4-FFF2-40B4-BE49-F238E27FC236}">
                <a16:creationId xmlns:a16="http://schemas.microsoft.com/office/drawing/2014/main" id="{C3E0EF6D-951C-4D7C-9F9A-4EBF9CA209EB}"/>
              </a:ext>
            </a:extLst>
          </p:cNvPr>
          <p:cNvGrpSpPr/>
          <p:nvPr/>
        </p:nvGrpSpPr>
        <p:grpSpPr>
          <a:xfrm>
            <a:off x="6247699" y="4617892"/>
            <a:ext cx="762087" cy="762083"/>
            <a:chOff x="6247699" y="4617892"/>
            <a:chExt cx="762087" cy="762083"/>
          </a:xfrm>
        </p:grpSpPr>
        <p:grpSp>
          <p:nvGrpSpPr>
            <p:cNvPr id="4" name="Group 3">
              <a:extLst>
                <a:ext uri="{FF2B5EF4-FFF2-40B4-BE49-F238E27FC236}">
                  <a16:creationId xmlns:a16="http://schemas.microsoft.com/office/drawing/2014/main" id="{8F9E4902-C13A-4BD2-A07D-FE51FCEE23A9}"/>
                </a:ext>
              </a:extLst>
            </p:cNvPr>
            <p:cNvGrpSpPr/>
            <p:nvPr/>
          </p:nvGrpSpPr>
          <p:grpSpPr>
            <a:xfrm>
              <a:off x="6247699" y="4617892"/>
              <a:ext cx="762087" cy="762083"/>
              <a:chOff x="6247699" y="4617892"/>
              <a:chExt cx="762087" cy="762083"/>
            </a:xfrm>
          </p:grpSpPr>
          <p:sp useBgFill="1">
            <p:nvSpPr>
              <p:cNvPr id="58" name="Rectangle: Rounded Corners 21">
                <a:extLst>
                  <a:ext uri="{FF2B5EF4-FFF2-40B4-BE49-F238E27FC236}">
                    <a16:creationId xmlns:a16="http://schemas.microsoft.com/office/drawing/2014/main" id="{575EEC3D-A754-4F1E-B808-E3CA4DF74A06}"/>
                  </a:ext>
                </a:extLst>
              </p:cNvPr>
              <p:cNvSpPr/>
              <p:nvPr/>
            </p:nvSpPr>
            <p:spPr>
              <a:xfrm>
                <a:off x="6247699" y="4617892"/>
                <a:ext cx="762087" cy="762083"/>
              </a:xfrm>
              <a:prstGeom prst="ellipse">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Rounded Corners 22">
                <a:extLst>
                  <a:ext uri="{FF2B5EF4-FFF2-40B4-BE49-F238E27FC236}">
                    <a16:creationId xmlns:a16="http://schemas.microsoft.com/office/drawing/2014/main" id="{0182FADE-F12E-41A9-8220-DC49EEC3733C}"/>
                  </a:ext>
                </a:extLst>
              </p:cNvPr>
              <p:cNvSpPr/>
              <p:nvPr/>
            </p:nvSpPr>
            <p:spPr>
              <a:xfrm>
                <a:off x="6247699" y="4617892"/>
                <a:ext cx="762087" cy="762083"/>
              </a:xfrm>
              <a:prstGeom prst="ellipse">
                <a:avLst/>
              </a:prstGeom>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Oval 51">
              <a:extLst>
                <a:ext uri="{FF2B5EF4-FFF2-40B4-BE49-F238E27FC236}">
                  <a16:creationId xmlns:a16="http://schemas.microsoft.com/office/drawing/2014/main" id="{074D2C2C-D898-4C11-9E18-DA04C230CA7A}"/>
                </a:ext>
              </a:extLst>
            </p:cNvPr>
            <p:cNvSpPr>
              <a:spLocks noChangeArrowheads="1"/>
            </p:cNvSpPr>
            <p:nvPr/>
          </p:nvSpPr>
          <p:spPr bwMode="auto">
            <a:xfrm>
              <a:off x="6295391" y="4664740"/>
              <a:ext cx="666702" cy="668388"/>
            </a:xfrm>
            <a:prstGeom prst="ellipse">
              <a:avLst/>
            </a:prstGeom>
            <a:solidFill>
              <a:schemeClr val="accent3"/>
            </a:solidFill>
            <a:ln>
              <a:noFill/>
            </a:ln>
            <a:effectLst>
              <a:outerShdw blurRad="800100" dist="698500" dir="2700000" sx="94000" sy="94000" algn="tl" rotWithShape="0">
                <a:prstClr val="black">
                  <a:alpha val="25000"/>
                </a:prstClr>
              </a:outerShdw>
            </a:effectLst>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57" name="Rectangle 56">
            <a:extLst>
              <a:ext uri="{FF2B5EF4-FFF2-40B4-BE49-F238E27FC236}">
                <a16:creationId xmlns:a16="http://schemas.microsoft.com/office/drawing/2014/main" id="{1F744236-8B0B-4E5B-8572-6CCDD1C31A7D}"/>
              </a:ext>
            </a:extLst>
          </p:cNvPr>
          <p:cNvSpPr/>
          <p:nvPr/>
        </p:nvSpPr>
        <p:spPr>
          <a:xfrm>
            <a:off x="6461861" y="4832052"/>
            <a:ext cx="333763" cy="333763"/>
          </a:xfrm>
          <a:prstGeom prst="rect">
            <a:avLst/>
          </a:prstGeom>
          <a: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0F16F3E-DED9-4330-AA5A-2C156E3AB06E}"/>
              </a:ext>
            </a:extLst>
          </p:cNvPr>
          <p:cNvSpPr txBox="1"/>
          <p:nvPr/>
        </p:nvSpPr>
        <p:spPr>
          <a:xfrm>
            <a:off x="9062287" y="4684520"/>
            <a:ext cx="2845934" cy="349776"/>
          </a:xfrm>
          <a:prstGeom prst="rect">
            <a:avLst/>
          </a:prstGeom>
          <a:noFill/>
        </p:spPr>
        <p:txBody>
          <a:bodyPr wrap="square" rtlCol="0">
            <a:spAutoFit/>
          </a:bodyPr>
          <a:lstStyle/>
          <a:p>
            <a:pPr>
              <a:lnSpc>
                <a:spcPct val="130000"/>
              </a:lnSpc>
              <a:spcBef>
                <a:spcPts val="1200"/>
              </a:spcBef>
            </a:pPr>
            <a:r>
              <a:rPr lang="en-IN" sz="1400" dirty="0">
                <a:solidFill>
                  <a:schemeClr val="bg1">
                    <a:lumMod val="75000"/>
                  </a:schemeClr>
                </a:solidFill>
              </a:rPr>
              <a:t>Buzzed as the educational hive.</a:t>
            </a:r>
            <a:endParaRPr lang="en-US" sz="1400" dirty="0">
              <a:solidFill>
                <a:schemeClr val="bg1">
                  <a:lumMod val="75000"/>
                </a:schemeClr>
              </a:solidFill>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0B99DFF6-9F3D-477E-9396-91E5BBC9ADBD}"/>
              </a:ext>
            </a:extLst>
          </p:cNvPr>
          <p:cNvSpPr txBox="1"/>
          <p:nvPr/>
        </p:nvSpPr>
        <p:spPr>
          <a:xfrm>
            <a:off x="7128563" y="4814267"/>
            <a:ext cx="2057478" cy="738664"/>
          </a:xfrm>
          <a:prstGeom prst="rect">
            <a:avLst/>
          </a:prstGeom>
          <a:noFill/>
        </p:spPr>
        <p:txBody>
          <a:bodyPr wrap="square" rtlCol="0">
            <a:spAutoFit/>
          </a:bodyPr>
          <a:lstStyle>
            <a:defPPr>
              <a:defRPr lang="en-US"/>
            </a:defPPr>
            <a:lvl1pPr>
              <a:spcBef>
                <a:spcPts val="1200"/>
              </a:spcBef>
              <a:defRPr sz="1400" b="1">
                <a:solidFill>
                  <a:srgbClr val="2C4166"/>
                </a:solidFill>
                <a:ea typeface="Open Sans" panose="020B0606030504020204" pitchFamily="34" charset="0"/>
                <a:cs typeface="Open Sans" panose="020B0606030504020204" pitchFamily="34" charset="0"/>
              </a:defRPr>
            </a:lvl1pPr>
          </a:lstStyle>
          <a:p>
            <a:r>
              <a:rPr lang="en-IN" sz="1600" dirty="0">
                <a:solidFill>
                  <a:schemeClr val="bg1">
                    <a:lumMod val="75000"/>
                  </a:schemeClr>
                </a:solidFill>
                <a:latin typeface="+mj-lt"/>
              </a:rPr>
              <a:t>Online</a:t>
            </a:r>
          </a:p>
          <a:p>
            <a:r>
              <a:rPr lang="en-IN" sz="1600" dirty="0">
                <a:solidFill>
                  <a:schemeClr val="bg1">
                    <a:lumMod val="75000"/>
                  </a:schemeClr>
                </a:solidFill>
                <a:latin typeface="+mj-lt"/>
              </a:rPr>
              <a:t>activities</a:t>
            </a:r>
          </a:p>
        </p:txBody>
      </p:sp>
      <p:pic>
        <p:nvPicPr>
          <p:cNvPr id="16" name="Picture Placeholder 15">
            <a:extLst>
              <a:ext uri="{FF2B5EF4-FFF2-40B4-BE49-F238E27FC236}">
                <a16:creationId xmlns:a16="http://schemas.microsoft.com/office/drawing/2014/main" id="{7F0BF9E5-12FB-1F11-1353-783F2B3390A7}"/>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6854867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par>
                                <p:cTn id="11" presetID="63" presetClass="path" presetSubtype="0" accel="86667" decel="13333" autoRev="1" fill="hold" grpId="1" nodeType="withEffect">
                                  <p:stCondLst>
                                    <p:cond delay="250"/>
                                  </p:stCondLst>
                                  <p:childTnLst>
                                    <p:animMotion origin="layout" path="M -4.375E-6 -2.96296E-6 L 0.03894 -2.96296E-6 " pathEditMode="relative" rAng="0" ptsTypes="AA">
                                      <p:cBhvr>
                                        <p:cTn id="12" dur="500" fill="hold"/>
                                        <p:tgtEl>
                                          <p:spTgt spid="8"/>
                                        </p:tgtEl>
                                        <p:attrNameLst>
                                          <p:attrName>ppt_x</p:attrName>
                                          <p:attrName>ppt_y</p:attrName>
                                        </p:attrNameLst>
                                      </p:cBhvr>
                                      <p:rCtr x="1940" y="0"/>
                                    </p:animMotion>
                                  </p:childTnLst>
                                </p:cTn>
                              </p:par>
                              <p:par>
                                <p:cTn id="13" presetID="49" presetClass="entr" presetSubtype="0"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p:cTn id="15" dur="600" fill="hold"/>
                                        <p:tgtEl>
                                          <p:spTgt spid="10"/>
                                        </p:tgtEl>
                                        <p:attrNameLst>
                                          <p:attrName>ppt_w</p:attrName>
                                        </p:attrNameLst>
                                      </p:cBhvr>
                                      <p:tavLst>
                                        <p:tav tm="0">
                                          <p:val>
                                            <p:fltVal val="0"/>
                                          </p:val>
                                        </p:tav>
                                        <p:tav tm="100000">
                                          <p:val>
                                            <p:strVal val="#ppt_w"/>
                                          </p:val>
                                        </p:tav>
                                      </p:tavLst>
                                    </p:anim>
                                    <p:anim calcmode="lin" valueType="num">
                                      <p:cBhvr>
                                        <p:cTn id="16" dur="600" fill="hold"/>
                                        <p:tgtEl>
                                          <p:spTgt spid="10"/>
                                        </p:tgtEl>
                                        <p:attrNameLst>
                                          <p:attrName>ppt_h</p:attrName>
                                        </p:attrNameLst>
                                      </p:cBhvr>
                                      <p:tavLst>
                                        <p:tav tm="0">
                                          <p:val>
                                            <p:fltVal val="0"/>
                                          </p:val>
                                        </p:tav>
                                        <p:tav tm="100000">
                                          <p:val>
                                            <p:strVal val="#ppt_h"/>
                                          </p:val>
                                        </p:tav>
                                      </p:tavLst>
                                    </p:anim>
                                    <p:anim calcmode="lin" valueType="num">
                                      <p:cBhvr>
                                        <p:cTn id="17" dur="600" fill="hold"/>
                                        <p:tgtEl>
                                          <p:spTgt spid="10"/>
                                        </p:tgtEl>
                                        <p:attrNameLst>
                                          <p:attrName>style.rotation</p:attrName>
                                        </p:attrNameLst>
                                      </p:cBhvr>
                                      <p:tavLst>
                                        <p:tav tm="0">
                                          <p:val>
                                            <p:fltVal val="360"/>
                                          </p:val>
                                        </p:tav>
                                        <p:tav tm="100000">
                                          <p:val>
                                            <p:fltVal val="0"/>
                                          </p:val>
                                        </p:tav>
                                      </p:tavLst>
                                    </p:anim>
                                    <p:animEffect transition="in" filter="fade">
                                      <p:cBhvr>
                                        <p:cTn id="18" dur="600"/>
                                        <p:tgtEl>
                                          <p:spTgt spid="10"/>
                                        </p:tgtEl>
                                      </p:cBhvr>
                                    </p:animEffect>
                                  </p:childTnLst>
                                </p:cTn>
                              </p:par>
                              <p:par>
                                <p:cTn id="19" presetID="63" presetClass="path" presetSubtype="0" accel="86667" decel="13333" autoRev="1" fill="hold" grpId="1" nodeType="withEffect">
                                  <p:stCondLst>
                                    <p:cond delay="250"/>
                                  </p:stCondLst>
                                  <p:childTnLst>
                                    <p:animMotion origin="layout" path="M 4.375E-6 -2.96296E-6 L -0.01954 -2.96296E-6 " pathEditMode="relative" rAng="0" ptsTypes="AA">
                                      <p:cBhvr>
                                        <p:cTn id="20" dur="600" fill="hold"/>
                                        <p:tgtEl>
                                          <p:spTgt spid="10"/>
                                        </p:tgtEl>
                                        <p:attrNameLst>
                                          <p:attrName>ppt_x</p:attrName>
                                          <p:attrName>ppt_y</p:attrName>
                                        </p:attrNameLst>
                                      </p:cBhvr>
                                      <p:rCtr x="-977" y="0"/>
                                    </p:animMotion>
                                  </p:childTnLst>
                                </p:cTn>
                              </p:par>
                              <p:par>
                                <p:cTn id="21" presetID="49" presetClass="entr" presetSubtype="0" decel="100000" fill="hold" grpId="0"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700" fill="hold"/>
                                        <p:tgtEl>
                                          <p:spTgt spid="12"/>
                                        </p:tgtEl>
                                        <p:attrNameLst>
                                          <p:attrName>ppt_w</p:attrName>
                                        </p:attrNameLst>
                                      </p:cBhvr>
                                      <p:tavLst>
                                        <p:tav tm="0">
                                          <p:val>
                                            <p:fltVal val="0"/>
                                          </p:val>
                                        </p:tav>
                                        <p:tav tm="100000">
                                          <p:val>
                                            <p:strVal val="#ppt_w"/>
                                          </p:val>
                                        </p:tav>
                                      </p:tavLst>
                                    </p:anim>
                                    <p:anim calcmode="lin" valueType="num">
                                      <p:cBhvr>
                                        <p:cTn id="24" dur="700" fill="hold"/>
                                        <p:tgtEl>
                                          <p:spTgt spid="12"/>
                                        </p:tgtEl>
                                        <p:attrNameLst>
                                          <p:attrName>ppt_h</p:attrName>
                                        </p:attrNameLst>
                                      </p:cBhvr>
                                      <p:tavLst>
                                        <p:tav tm="0">
                                          <p:val>
                                            <p:fltVal val="0"/>
                                          </p:val>
                                        </p:tav>
                                        <p:tav tm="100000">
                                          <p:val>
                                            <p:strVal val="#ppt_h"/>
                                          </p:val>
                                        </p:tav>
                                      </p:tavLst>
                                    </p:anim>
                                    <p:anim calcmode="lin" valueType="num">
                                      <p:cBhvr>
                                        <p:cTn id="25" dur="700" fill="hold"/>
                                        <p:tgtEl>
                                          <p:spTgt spid="12"/>
                                        </p:tgtEl>
                                        <p:attrNameLst>
                                          <p:attrName>style.rotation</p:attrName>
                                        </p:attrNameLst>
                                      </p:cBhvr>
                                      <p:tavLst>
                                        <p:tav tm="0">
                                          <p:val>
                                            <p:fltVal val="360"/>
                                          </p:val>
                                        </p:tav>
                                        <p:tav tm="100000">
                                          <p:val>
                                            <p:fltVal val="0"/>
                                          </p:val>
                                        </p:tav>
                                      </p:tavLst>
                                    </p:anim>
                                    <p:animEffect transition="in" filter="fade">
                                      <p:cBhvr>
                                        <p:cTn id="26" dur="700"/>
                                        <p:tgtEl>
                                          <p:spTgt spid="12"/>
                                        </p:tgtEl>
                                      </p:cBhvr>
                                    </p:animEffect>
                                  </p:childTnLst>
                                </p:cTn>
                              </p:par>
                              <p:par>
                                <p:cTn id="27" presetID="63" presetClass="path" presetSubtype="0" accel="86667" decel="13333" autoRev="1" fill="hold" grpId="1" nodeType="withEffect">
                                  <p:stCondLst>
                                    <p:cond delay="250"/>
                                  </p:stCondLst>
                                  <p:childTnLst>
                                    <p:animMotion origin="layout" path="M 3.33333E-6 -2.96296E-6 L -0.03894 -2.96296E-6 " pathEditMode="relative" rAng="0" ptsTypes="AA">
                                      <p:cBhvr>
                                        <p:cTn id="28" dur="700" fill="hold"/>
                                        <p:tgtEl>
                                          <p:spTgt spid="12"/>
                                        </p:tgtEl>
                                        <p:attrNameLst>
                                          <p:attrName>ppt_x</p:attrName>
                                          <p:attrName>ppt_y</p:attrName>
                                        </p:attrNameLst>
                                      </p:cBhvr>
                                      <p:rCtr x="-1953" y="0"/>
                                    </p:animMotion>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42" presetClass="path" presetSubtype="0" decel="100000" fill="hold" grpId="1" nodeType="withEffect">
                                  <p:stCondLst>
                                    <p:cond delay="0"/>
                                  </p:stCondLst>
                                  <p:childTnLst>
                                    <p:animMotion origin="layout" path="M 4.375E-6 3.33333E-6 L 0.01237 0.02847 " pathEditMode="relative" rAng="0" ptsTypes="AA">
                                      <p:cBhvr>
                                        <p:cTn id="33" dur="1000" spd="-100000" fill="hold"/>
                                        <p:tgtEl>
                                          <p:spTgt spid="6"/>
                                        </p:tgtEl>
                                        <p:attrNameLst>
                                          <p:attrName>ppt_x</p:attrName>
                                          <p:attrName>ppt_y</p:attrName>
                                        </p:attrNameLst>
                                      </p:cBhvr>
                                      <p:rCtr x="612" y="1412"/>
                                    </p:animMotion>
                                  </p:childTnLst>
                                </p:cTn>
                              </p:par>
                              <p:par>
                                <p:cTn id="34" presetID="10" presetClass="entr" presetSubtype="0" fill="hold" grpId="0" nodeType="withEffect">
                                  <p:stCondLst>
                                    <p:cond delay="5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42" presetClass="path" presetSubtype="0" decel="100000" fill="hold" grpId="1" nodeType="withEffect">
                                  <p:stCondLst>
                                    <p:cond delay="500"/>
                                  </p:stCondLst>
                                  <p:childTnLst>
                                    <p:animMotion origin="layout" path="M 4.375E-6 3.33333E-6 L 0.01237 0.02847 " pathEditMode="relative" rAng="0" ptsTypes="AA">
                                      <p:cBhvr>
                                        <p:cTn id="38" dur="1000" spd="-100000" fill="hold"/>
                                        <p:tgtEl>
                                          <p:spTgt spid="13"/>
                                        </p:tgtEl>
                                        <p:attrNameLst>
                                          <p:attrName>ppt_x</p:attrName>
                                          <p:attrName>ppt_y</p:attrName>
                                        </p:attrNameLst>
                                      </p:cBhvr>
                                      <p:rCtr x="612" y="1412"/>
                                    </p:animMotion>
                                  </p:childTnLst>
                                </p:cTn>
                              </p:par>
                              <p:par>
                                <p:cTn id="39" presetID="10" presetClass="entr" presetSubtype="0" fill="hold" grpId="0" nodeType="withEffect">
                                  <p:stCondLst>
                                    <p:cond delay="7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42" presetClass="path" presetSubtype="0" decel="100000" fill="hold" grpId="1" nodeType="withEffect">
                                  <p:stCondLst>
                                    <p:cond delay="750"/>
                                  </p:stCondLst>
                                  <p:childTnLst>
                                    <p:animMotion origin="layout" path="M 4.375E-6 3.33333E-6 L 0.01237 0.02847 " pathEditMode="relative" rAng="0" ptsTypes="AA">
                                      <p:cBhvr>
                                        <p:cTn id="43" dur="1000" spd="-100000" fill="hold"/>
                                        <p:tgtEl>
                                          <p:spTgt spid="14"/>
                                        </p:tgtEl>
                                        <p:attrNameLst>
                                          <p:attrName>ppt_x</p:attrName>
                                          <p:attrName>ppt_y</p:attrName>
                                        </p:attrNameLst>
                                      </p:cBhvr>
                                      <p:rCtr x="612" y="1412"/>
                                    </p:animMotion>
                                  </p:childTnLst>
                                </p:cTn>
                              </p:par>
                              <p:par>
                                <p:cTn id="44" presetID="10" presetClass="entr" presetSubtype="0" fill="hold" nodeType="withEffect">
                                  <p:stCondLst>
                                    <p:cond delay="100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par>
                                <p:cTn id="47" presetID="42" presetClass="path" presetSubtype="0" decel="100000" fill="hold" nodeType="withEffect">
                                  <p:stCondLst>
                                    <p:cond delay="1000"/>
                                  </p:stCondLst>
                                  <p:childTnLst>
                                    <p:animMotion origin="layout" path="M 4.375E-6 3.33333E-6 L 0.01237 0.02847 " pathEditMode="relative" rAng="0" ptsTypes="AA">
                                      <p:cBhvr>
                                        <p:cTn id="48" dur="1000" spd="-100000" fill="hold"/>
                                        <p:tgtEl>
                                          <p:spTgt spid="2"/>
                                        </p:tgtEl>
                                        <p:attrNameLst>
                                          <p:attrName>ppt_x</p:attrName>
                                          <p:attrName>ppt_y</p:attrName>
                                        </p:attrNameLst>
                                      </p:cBhvr>
                                      <p:rCtr x="612" y="1412"/>
                                    </p:animMotion>
                                  </p:childTnLst>
                                </p:cTn>
                              </p:par>
                              <p:par>
                                <p:cTn id="49" presetID="10" presetClass="entr" presetSubtype="0" fill="hold" nodeType="withEffect">
                                  <p:stCondLst>
                                    <p:cond delay="125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42" presetClass="path" presetSubtype="0" decel="100000" fill="hold" nodeType="withEffect">
                                  <p:stCondLst>
                                    <p:cond delay="1250"/>
                                  </p:stCondLst>
                                  <p:childTnLst>
                                    <p:animMotion origin="layout" path="M 4.375E-6 3.33333E-6 L 0.01237 0.02847 " pathEditMode="relative" rAng="0" ptsTypes="AA">
                                      <p:cBhvr>
                                        <p:cTn id="53" dur="1000" spd="-100000" fill="hold"/>
                                        <p:tgtEl>
                                          <p:spTgt spid="3"/>
                                        </p:tgtEl>
                                        <p:attrNameLst>
                                          <p:attrName>ppt_x</p:attrName>
                                          <p:attrName>ppt_y</p:attrName>
                                        </p:attrNameLst>
                                      </p:cBhvr>
                                      <p:rCtr x="612" y="1412"/>
                                    </p:animMotion>
                                  </p:childTnLst>
                                </p:cTn>
                              </p:par>
                              <p:par>
                                <p:cTn id="54" presetID="10" presetClass="entr" presetSubtype="0" fill="hold" nodeType="withEffect">
                                  <p:stCondLst>
                                    <p:cond delay="150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42" presetClass="path" presetSubtype="0" decel="100000" fill="hold" nodeType="withEffect">
                                  <p:stCondLst>
                                    <p:cond delay="1500"/>
                                  </p:stCondLst>
                                  <p:childTnLst>
                                    <p:animMotion origin="layout" path="M 4.375E-6 3.33333E-6 L 0.01237 0.02847 " pathEditMode="relative" rAng="0" ptsTypes="AA">
                                      <p:cBhvr>
                                        <p:cTn id="58" dur="1000" spd="-100000" fill="hold"/>
                                        <p:tgtEl>
                                          <p:spTgt spid="5"/>
                                        </p:tgtEl>
                                        <p:attrNameLst>
                                          <p:attrName>ppt_x</p:attrName>
                                          <p:attrName>ppt_y</p:attrName>
                                        </p:attrNameLst>
                                      </p:cBhvr>
                                      <p:rCtr x="612" y="1412"/>
                                    </p:animMotion>
                                  </p:childTnLst>
                                </p:cTn>
                              </p:par>
                              <p:par>
                                <p:cTn id="59" presetID="10" presetClass="entr" presetSubtype="0" fill="hold" grpId="0" nodeType="withEffect">
                                  <p:stCondLst>
                                    <p:cond delay="175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42" presetClass="path" presetSubtype="0" decel="100000" fill="hold" grpId="1" nodeType="withEffect">
                                  <p:stCondLst>
                                    <p:cond delay="1750"/>
                                  </p:stCondLst>
                                  <p:childTnLst>
                                    <p:animMotion origin="layout" path="M 4.375E-6 3.33333E-6 L 0.01237 0.02847 " pathEditMode="relative" rAng="0" ptsTypes="AA">
                                      <p:cBhvr>
                                        <p:cTn id="63" dur="1000" spd="-100000" fill="hold"/>
                                        <p:tgtEl>
                                          <p:spTgt spid="47"/>
                                        </p:tgtEl>
                                        <p:attrNameLst>
                                          <p:attrName>ppt_x</p:attrName>
                                          <p:attrName>ppt_y</p:attrName>
                                        </p:attrNameLst>
                                      </p:cBhvr>
                                      <p:rCtr x="612" y="1412"/>
                                    </p:animMotion>
                                  </p:childTnLst>
                                </p:cTn>
                              </p:par>
                              <p:par>
                                <p:cTn id="64" presetID="10" presetClass="entr" presetSubtype="0" fill="hold" grpId="0" nodeType="withEffect">
                                  <p:stCondLst>
                                    <p:cond delay="200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42" presetClass="path" presetSubtype="0" decel="100000" fill="hold" grpId="1" nodeType="withEffect">
                                  <p:stCondLst>
                                    <p:cond delay="2000"/>
                                  </p:stCondLst>
                                  <p:childTnLst>
                                    <p:animMotion origin="layout" path="M 4.375E-6 3.33333E-6 L 0.01237 0.02847 " pathEditMode="relative" rAng="0" ptsTypes="AA">
                                      <p:cBhvr>
                                        <p:cTn id="68" dur="1000" spd="-100000" fill="hold"/>
                                        <p:tgtEl>
                                          <p:spTgt spid="20"/>
                                        </p:tgtEl>
                                        <p:attrNameLst>
                                          <p:attrName>ppt_x</p:attrName>
                                          <p:attrName>ppt_y</p:attrName>
                                        </p:attrNameLst>
                                      </p:cBhvr>
                                      <p:rCtr x="612" y="1412"/>
                                    </p:animMotion>
                                  </p:childTnLst>
                                </p:cTn>
                              </p:par>
                              <p:par>
                                <p:cTn id="69" presetID="10" presetClass="entr" presetSubtype="0" fill="hold" grpId="0" nodeType="withEffect">
                                  <p:stCondLst>
                                    <p:cond delay="225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par>
                                <p:cTn id="72" presetID="42" presetClass="path" presetSubtype="0" decel="100000" fill="hold" grpId="1" nodeType="withEffect">
                                  <p:stCondLst>
                                    <p:cond delay="2250"/>
                                  </p:stCondLst>
                                  <p:childTnLst>
                                    <p:animMotion origin="layout" path="M 4.375E-6 3.33333E-6 L 0.01237 0.02847 " pathEditMode="relative" rAng="0" ptsTypes="AA">
                                      <p:cBhvr>
                                        <p:cTn id="73" dur="1000" spd="-100000" fill="hold"/>
                                        <p:tgtEl>
                                          <p:spTgt spid="57"/>
                                        </p:tgtEl>
                                        <p:attrNameLst>
                                          <p:attrName>ppt_x</p:attrName>
                                          <p:attrName>ppt_y</p:attrName>
                                        </p:attrNameLst>
                                      </p:cBhvr>
                                      <p:rCtr x="612" y="1412"/>
                                    </p:animMotion>
                                  </p:childTnLst>
                                </p:cTn>
                              </p:par>
                              <p:par>
                                <p:cTn id="74" presetID="10" presetClass="entr" presetSubtype="0" fill="hold" grpId="0" nodeType="withEffect">
                                  <p:stCondLst>
                                    <p:cond delay="250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2500"/>
                                  </p:stCondLst>
                                  <p:childTnLst>
                                    <p:animMotion origin="layout" path="M 4.79167E-6 0 L 0.01237 0.02847 " pathEditMode="relative" rAng="0" ptsTypes="AA">
                                      <p:cBhvr>
                                        <p:cTn id="78" dur="1000" spd="-100000" fill="hold"/>
                                        <p:tgtEl>
                                          <p:spTgt spid="43"/>
                                        </p:tgtEl>
                                        <p:attrNameLst>
                                          <p:attrName>ppt_x</p:attrName>
                                          <p:attrName>ppt_y</p:attrName>
                                        </p:attrNameLst>
                                      </p:cBhvr>
                                      <p:rCtr x="612" y="1412"/>
                                    </p:animMotion>
                                  </p:childTnLst>
                                </p:cTn>
                              </p:par>
                              <p:par>
                                <p:cTn id="79" presetID="10" presetClass="entr" presetSubtype="0" fill="hold" grpId="0" nodeType="withEffect">
                                  <p:stCondLst>
                                    <p:cond delay="275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42" presetClass="path" presetSubtype="0" decel="100000" fill="hold" grpId="1" nodeType="withEffect">
                                  <p:stCondLst>
                                    <p:cond delay="2750"/>
                                  </p:stCondLst>
                                  <p:childTnLst>
                                    <p:animMotion origin="layout" path="M -4.16667E-6 4.81481E-6 L 0.01237 0.02847 " pathEditMode="relative" rAng="0" ptsTypes="AA">
                                      <p:cBhvr>
                                        <p:cTn id="83" dur="1000" spd="-100000" fill="hold"/>
                                        <p:tgtEl>
                                          <p:spTgt spid="26"/>
                                        </p:tgtEl>
                                        <p:attrNameLst>
                                          <p:attrName>ppt_x</p:attrName>
                                          <p:attrName>ppt_y</p:attrName>
                                        </p:attrNameLst>
                                      </p:cBhvr>
                                      <p:rCtr x="612" y="1412"/>
                                    </p:animMotion>
                                  </p:childTnLst>
                                </p:cTn>
                              </p:par>
                              <p:par>
                                <p:cTn id="84" presetID="10" presetClass="entr" presetSubtype="0" fill="hold" grpId="0" nodeType="withEffect">
                                  <p:stCondLst>
                                    <p:cond delay="3000"/>
                                  </p:stCondLst>
                                  <p:childTnLst>
                                    <p:set>
                                      <p:cBhvr>
                                        <p:cTn id="85" dur="1" fill="hold">
                                          <p:stCondLst>
                                            <p:cond delay="0"/>
                                          </p:stCondLst>
                                        </p:cTn>
                                        <p:tgtEl>
                                          <p:spTgt spid="53"/>
                                        </p:tgtEl>
                                        <p:attrNameLst>
                                          <p:attrName>style.visibility</p:attrName>
                                        </p:attrNameLst>
                                      </p:cBhvr>
                                      <p:to>
                                        <p:strVal val="visible"/>
                                      </p:to>
                                    </p:set>
                                    <p:animEffect transition="in" filter="fade">
                                      <p:cBhvr>
                                        <p:cTn id="86" dur="500"/>
                                        <p:tgtEl>
                                          <p:spTgt spid="53"/>
                                        </p:tgtEl>
                                      </p:cBhvr>
                                    </p:animEffect>
                                  </p:childTnLst>
                                </p:cTn>
                              </p:par>
                              <p:par>
                                <p:cTn id="87" presetID="42" presetClass="path" presetSubtype="0" decel="100000" fill="hold" grpId="1" nodeType="withEffect">
                                  <p:stCondLst>
                                    <p:cond delay="3000"/>
                                  </p:stCondLst>
                                  <p:childTnLst>
                                    <p:animMotion origin="layout" path="M -4.16667E-7 2.96296E-6 L 0.01237 0.02847 " pathEditMode="relative" rAng="0" ptsTypes="AA">
                                      <p:cBhvr>
                                        <p:cTn id="88" dur="1000" spd="-100000" fill="hold"/>
                                        <p:tgtEl>
                                          <p:spTgt spid="53"/>
                                        </p:tgtEl>
                                        <p:attrNameLst>
                                          <p:attrName>ppt_x</p:attrName>
                                          <p:attrName>ppt_y</p:attrName>
                                        </p:attrNameLst>
                                      </p:cBhvr>
                                      <p:rCtr x="612" y="1412"/>
                                    </p:animMotion>
                                  </p:childTnLst>
                                </p:cTn>
                              </p:par>
                              <p:par>
                                <p:cTn id="89" presetID="10" presetClass="entr" presetSubtype="0" fill="hold" grpId="0" nodeType="withEffect">
                                  <p:stCondLst>
                                    <p:cond delay="325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42" presetClass="path" presetSubtype="0" decel="100000" fill="hold" grpId="1" nodeType="withEffect">
                                  <p:stCondLst>
                                    <p:cond delay="3250"/>
                                  </p:stCondLst>
                                  <p:childTnLst>
                                    <p:animMotion origin="layout" path="M -4.16667E-7 4.81481E-6 L 0.01237 0.02847 " pathEditMode="relative" rAng="0" ptsTypes="AA">
                                      <p:cBhvr>
                                        <p:cTn id="93" dur="1000" spd="-100000" fill="hold"/>
                                        <p:tgtEl>
                                          <p:spTgt spid="42"/>
                                        </p:tgtEl>
                                        <p:attrNameLst>
                                          <p:attrName>ppt_x</p:attrName>
                                          <p:attrName>ppt_y</p:attrName>
                                        </p:attrNameLst>
                                      </p:cBhvr>
                                      <p:rCtr x="612" y="1412"/>
                                    </p:animMotion>
                                  </p:childTnLst>
                                </p:cTn>
                              </p:par>
                              <p:par>
                                <p:cTn id="94" presetID="10" presetClass="entr" presetSubtype="0" fill="hold" grpId="0" nodeType="withEffect">
                                  <p:stCondLst>
                                    <p:cond delay="350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42" presetClass="path" presetSubtype="0" decel="100000" fill="hold" grpId="1" nodeType="withEffect">
                                  <p:stCondLst>
                                    <p:cond delay="3500"/>
                                  </p:stCondLst>
                                  <p:childTnLst>
                                    <p:animMotion origin="layout" path="M 2.5E-6 0 L 0.01237 0.02847 " pathEditMode="relative" rAng="0" ptsTypes="AA">
                                      <p:cBhvr>
                                        <p:cTn id="98" dur="1000" spd="-100000" fill="hold"/>
                                        <p:tgtEl>
                                          <p:spTgt spid="24"/>
                                        </p:tgtEl>
                                        <p:attrNameLst>
                                          <p:attrName>ppt_x</p:attrName>
                                          <p:attrName>ppt_y</p:attrName>
                                        </p:attrNameLst>
                                      </p:cBhvr>
                                      <p:rCtr x="612" y="1412"/>
                                    </p:animMotion>
                                  </p:childTnLst>
                                </p:cTn>
                              </p:par>
                              <p:par>
                                <p:cTn id="99" presetID="10" presetClass="entr" presetSubtype="0" fill="hold" grpId="0" nodeType="withEffect">
                                  <p:stCondLst>
                                    <p:cond delay="375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42" presetClass="path" presetSubtype="0" decel="100000" fill="hold" grpId="1" nodeType="withEffect">
                                  <p:stCondLst>
                                    <p:cond delay="3750"/>
                                  </p:stCondLst>
                                  <p:childTnLst>
                                    <p:animMotion origin="layout" path="M 3.95833E-6 -4.81481E-6 L 0.01237 0.02848 " pathEditMode="relative" rAng="0" ptsTypes="AA">
                                      <p:cBhvr>
                                        <p:cTn id="103" dur="1000" spd="-100000" fill="hold"/>
                                        <p:tgtEl>
                                          <p:spTgt spid="52"/>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P spid="10" grpId="0" animBg="1"/>
      <p:bldP spid="10" grpId="1" animBg="1"/>
      <p:bldP spid="12" grpId="0" animBg="1"/>
      <p:bldP spid="12" grpId="1" animBg="1"/>
      <p:bldP spid="13" grpId="0" animBg="1"/>
      <p:bldP spid="13" grpId="1" animBg="1"/>
      <p:bldP spid="14" grpId="0" animBg="1"/>
      <p:bldP spid="14" grpId="1" animBg="1"/>
      <p:bldP spid="20" grpId="0" animBg="1"/>
      <p:bldP spid="20" grpId="1" animBg="1"/>
      <p:bldP spid="24" grpId="0"/>
      <p:bldP spid="24" grpId="1"/>
      <p:bldP spid="26" grpId="0"/>
      <p:bldP spid="26" grpId="1"/>
      <p:bldP spid="47" grpId="0" animBg="1"/>
      <p:bldP spid="47" grpId="1" animBg="1"/>
      <p:bldP spid="42" grpId="0"/>
      <p:bldP spid="42" grpId="1"/>
      <p:bldP spid="43" grpId="0"/>
      <p:bldP spid="43" grpId="1"/>
      <p:bldP spid="57" grpId="0" animBg="1"/>
      <p:bldP spid="57" grpId="1" animBg="1"/>
      <p:bldP spid="52" grpId="0"/>
      <p:bldP spid="52" grpId="1"/>
      <p:bldP spid="53" grpId="0"/>
      <p:bldP spid="5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D09F7-B67A-475D-960F-C43D3263AADB}"/>
              </a:ext>
            </a:extLst>
          </p:cNvPr>
          <p:cNvSpPr/>
          <p:nvPr/>
        </p:nvSpPr>
        <p:spPr>
          <a:xfrm>
            <a:off x="1271588" y="0"/>
            <a:ext cx="9685337"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a:extLst>
              <a:ext uri="{FF2B5EF4-FFF2-40B4-BE49-F238E27FC236}">
                <a16:creationId xmlns:a16="http://schemas.microsoft.com/office/drawing/2014/main" id="{FADC6159-BFF5-4D7C-8481-C22E83C0EE17}"/>
              </a:ext>
            </a:extLst>
          </p:cNvPr>
          <p:cNvGrpSpPr/>
          <p:nvPr/>
        </p:nvGrpSpPr>
        <p:grpSpPr>
          <a:xfrm>
            <a:off x="7910287" y="2646586"/>
            <a:ext cx="4281713" cy="3016210"/>
            <a:chOff x="7910286" y="1332225"/>
            <a:chExt cx="4281713" cy="3016210"/>
          </a:xfrm>
        </p:grpSpPr>
        <p:sp>
          <p:nvSpPr>
            <p:cNvPr id="3" name="TextBox 2">
              <a:extLst>
                <a:ext uri="{FF2B5EF4-FFF2-40B4-BE49-F238E27FC236}">
                  <a16:creationId xmlns:a16="http://schemas.microsoft.com/office/drawing/2014/main" id="{0A276161-B15E-46A4-9963-E3346E4BE4B1}"/>
                </a:ext>
              </a:extLst>
            </p:cNvPr>
            <p:cNvSpPr txBox="1"/>
            <p:nvPr/>
          </p:nvSpPr>
          <p:spPr>
            <a:xfrm>
              <a:off x="7910286" y="1332225"/>
              <a:ext cx="4281713" cy="1862048"/>
            </a:xfrm>
            <a:prstGeom prst="rect">
              <a:avLst/>
            </a:prstGeom>
            <a:noFill/>
          </p:spPr>
          <p:txBody>
            <a:bodyPr wrap="square" rtlCol="0">
              <a:spAutoFit/>
            </a:bodyPr>
            <a:lstStyle/>
            <a:p>
              <a:r>
                <a:rPr lang="en-US" sz="11500" dirty="0">
                  <a:solidFill>
                    <a:schemeClr val="tx1">
                      <a:lumMod val="95000"/>
                      <a:lumOff val="5000"/>
                    </a:schemeClr>
                  </a:solidFill>
                  <a:latin typeface="+mj-lt"/>
                  <a:ea typeface="Open Sans" panose="020B0606030504020204" pitchFamily="34" charset="0"/>
                  <a:cs typeface="Open Sans" panose="020B0606030504020204" pitchFamily="34" charset="0"/>
                </a:rPr>
                <a:t>Social</a:t>
              </a:r>
            </a:p>
          </p:txBody>
        </p:sp>
        <p:sp>
          <p:nvSpPr>
            <p:cNvPr id="4" name="TextBox 3">
              <a:extLst>
                <a:ext uri="{FF2B5EF4-FFF2-40B4-BE49-F238E27FC236}">
                  <a16:creationId xmlns:a16="http://schemas.microsoft.com/office/drawing/2014/main" id="{91A02006-93B7-4234-9B66-C078743E4C64}"/>
                </a:ext>
              </a:extLst>
            </p:cNvPr>
            <p:cNvSpPr txBox="1"/>
            <p:nvPr/>
          </p:nvSpPr>
          <p:spPr>
            <a:xfrm>
              <a:off x="7910286" y="2486387"/>
              <a:ext cx="4281713" cy="1862048"/>
            </a:xfrm>
            <a:prstGeom prst="rect">
              <a:avLst/>
            </a:prstGeom>
            <a:noFill/>
          </p:spPr>
          <p:txBody>
            <a:bodyPr wrap="square" rtlCol="0">
              <a:spAutoFit/>
            </a:bodyPr>
            <a:lstStyle/>
            <a:p>
              <a:r>
                <a:rPr lang="en-US" sz="11500" dirty="0">
                  <a:solidFill>
                    <a:schemeClr val="tx1">
                      <a:lumMod val="95000"/>
                      <a:lumOff val="5000"/>
                    </a:schemeClr>
                  </a:solidFill>
                  <a:latin typeface="+mj-lt"/>
                  <a:ea typeface="Open Sans" panose="020B0606030504020204" pitchFamily="34" charset="0"/>
                  <a:cs typeface="Open Sans" panose="020B0606030504020204" pitchFamily="34" charset="0"/>
                </a:rPr>
                <a:t>Media</a:t>
              </a:r>
            </a:p>
          </p:txBody>
        </p:sp>
      </p:grpSp>
      <p:grpSp>
        <p:nvGrpSpPr>
          <p:cNvPr id="16" name="Group 15">
            <a:extLst>
              <a:ext uri="{FF2B5EF4-FFF2-40B4-BE49-F238E27FC236}">
                <a16:creationId xmlns:a16="http://schemas.microsoft.com/office/drawing/2014/main" id="{4BD99942-903E-477D-810F-D2FFAF286325}"/>
              </a:ext>
            </a:extLst>
          </p:cNvPr>
          <p:cNvGrpSpPr/>
          <p:nvPr/>
        </p:nvGrpSpPr>
        <p:grpSpPr>
          <a:xfrm>
            <a:off x="2010232" y="770826"/>
            <a:ext cx="1473137" cy="1113814"/>
            <a:chOff x="1689163" y="783273"/>
            <a:chExt cx="1473137" cy="1113814"/>
          </a:xfrm>
        </p:grpSpPr>
        <p:sp>
          <p:nvSpPr>
            <p:cNvPr id="8" name="TextBox 7">
              <a:extLst>
                <a:ext uri="{FF2B5EF4-FFF2-40B4-BE49-F238E27FC236}">
                  <a16:creationId xmlns:a16="http://schemas.microsoft.com/office/drawing/2014/main" id="{8FE175E7-0242-451B-9AD4-29649319BBFD}"/>
                </a:ext>
              </a:extLst>
            </p:cNvPr>
            <p:cNvSpPr txBox="1"/>
            <p:nvPr/>
          </p:nvSpPr>
          <p:spPr>
            <a:xfrm>
              <a:off x="1689163" y="783273"/>
              <a:ext cx="1473137" cy="385427"/>
            </a:xfrm>
            <a:prstGeom prst="rect">
              <a:avLst/>
            </a:prstGeom>
            <a:noFill/>
          </p:spPr>
          <p:txBody>
            <a:bodyPr wrap="square" rtlCol="0">
              <a:spAutoFit/>
            </a:bodyPr>
            <a:lstStyle/>
            <a:p>
              <a:pPr>
                <a:lnSpc>
                  <a:spcPct val="130000"/>
                </a:lnSpc>
                <a:spcBef>
                  <a:spcPts val="1800"/>
                </a:spcBef>
              </a:pPr>
              <a:r>
                <a:rPr lang="en-US" sz="1600" dirty="0">
                  <a:solidFill>
                    <a:schemeClr val="tx1">
                      <a:lumMod val="95000"/>
                      <a:lumOff val="5000"/>
                    </a:schemeClr>
                  </a:solidFill>
                  <a:ea typeface="Open Sans" panose="020B0606030504020204" pitchFamily="34" charset="0"/>
                  <a:cs typeface="Open Sans" panose="020B0606030504020204" pitchFamily="34" charset="0"/>
                </a:rPr>
                <a:t>Twitter</a:t>
              </a:r>
            </a:p>
          </p:txBody>
        </p:sp>
        <p:sp>
          <p:nvSpPr>
            <p:cNvPr id="9" name="TextBox 8">
              <a:extLst>
                <a:ext uri="{FF2B5EF4-FFF2-40B4-BE49-F238E27FC236}">
                  <a16:creationId xmlns:a16="http://schemas.microsoft.com/office/drawing/2014/main" id="{EFAF53AE-D6B9-4D5A-9929-5CA67A5A1B77}"/>
                </a:ext>
              </a:extLst>
            </p:cNvPr>
            <p:cNvSpPr txBox="1"/>
            <p:nvPr/>
          </p:nvSpPr>
          <p:spPr>
            <a:xfrm>
              <a:off x="1689163" y="1127646"/>
              <a:ext cx="1473137" cy="769441"/>
            </a:xfrm>
            <a:prstGeom prst="rect">
              <a:avLst/>
            </a:prstGeom>
            <a:noFill/>
          </p:spPr>
          <p:txBody>
            <a:bodyPr wrap="square" rtlCol="0">
              <a:spAutoFit/>
            </a:bodyPr>
            <a:lstStyle/>
            <a:p>
              <a:r>
                <a:rPr lang="en-US" sz="4400" dirty="0">
                  <a:solidFill>
                    <a:schemeClr val="tx1">
                      <a:lumMod val="95000"/>
                      <a:lumOff val="5000"/>
                    </a:schemeClr>
                  </a:solidFill>
                  <a:latin typeface="+mj-lt"/>
                  <a:ea typeface="Open Sans" panose="020B0606030504020204" pitchFamily="34" charset="0"/>
                  <a:cs typeface="Open Sans" panose="020B0606030504020204" pitchFamily="34" charset="0"/>
                </a:rPr>
                <a:t>456</a:t>
              </a:r>
            </a:p>
          </p:txBody>
        </p:sp>
      </p:grpSp>
      <p:grpSp>
        <p:nvGrpSpPr>
          <p:cNvPr id="17" name="Group 16">
            <a:extLst>
              <a:ext uri="{FF2B5EF4-FFF2-40B4-BE49-F238E27FC236}">
                <a16:creationId xmlns:a16="http://schemas.microsoft.com/office/drawing/2014/main" id="{309DF2B5-F62D-4EE2-ABD3-EDF33282F11B}"/>
              </a:ext>
            </a:extLst>
          </p:cNvPr>
          <p:cNvGrpSpPr/>
          <p:nvPr/>
        </p:nvGrpSpPr>
        <p:grpSpPr>
          <a:xfrm>
            <a:off x="3647657" y="770826"/>
            <a:ext cx="1473137" cy="1113814"/>
            <a:chOff x="3579875" y="783273"/>
            <a:chExt cx="1473137" cy="1113814"/>
          </a:xfrm>
        </p:grpSpPr>
        <p:sp>
          <p:nvSpPr>
            <p:cNvPr id="10" name="TextBox 9">
              <a:extLst>
                <a:ext uri="{FF2B5EF4-FFF2-40B4-BE49-F238E27FC236}">
                  <a16:creationId xmlns:a16="http://schemas.microsoft.com/office/drawing/2014/main" id="{CD948415-A4AD-4B66-AD92-FB4A0786E979}"/>
                </a:ext>
              </a:extLst>
            </p:cNvPr>
            <p:cNvSpPr txBox="1"/>
            <p:nvPr/>
          </p:nvSpPr>
          <p:spPr>
            <a:xfrm>
              <a:off x="3579875" y="783273"/>
              <a:ext cx="1473137" cy="385427"/>
            </a:xfrm>
            <a:prstGeom prst="rect">
              <a:avLst/>
            </a:prstGeom>
            <a:noFill/>
          </p:spPr>
          <p:txBody>
            <a:bodyPr wrap="square" rtlCol="0">
              <a:spAutoFit/>
            </a:bodyPr>
            <a:lstStyle/>
            <a:p>
              <a:pPr>
                <a:lnSpc>
                  <a:spcPct val="130000"/>
                </a:lnSpc>
                <a:spcBef>
                  <a:spcPts val="1800"/>
                </a:spcBef>
              </a:pPr>
              <a:r>
                <a:rPr lang="en-US" sz="1600" dirty="0">
                  <a:solidFill>
                    <a:schemeClr val="tx1">
                      <a:lumMod val="95000"/>
                      <a:lumOff val="5000"/>
                    </a:schemeClr>
                  </a:solidFill>
                  <a:ea typeface="Open Sans" panose="020B0606030504020204" pitchFamily="34" charset="0"/>
                  <a:cs typeface="Open Sans" panose="020B0606030504020204" pitchFamily="34" charset="0"/>
                </a:rPr>
                <a:t>LinkedIn</a:t>
              </a:r>
            </a:p>
          </p:txBody>
        </p:sp>
        <p:sp>
          <p:nvSpPr>
            <p:cNvPr id="11" name="TextBox 10">
              <a:extLst>
                <a:ext uri="{FF2B5EF4-FFF2-40B4-BE49-F238E27FC236}">
                  <a16:creationId xmlns:a16="http://schemas.microsoft.com/office/drawing/2014/main" id="{FF2846F9-90C9-4D07-BF60-03B43C4C7DCC}"/>
                </a:ext>
              </a:extLst>
            </p:cNvPr>
            <p:cNvSpPr txBox="1"/>
            <p:nvPr/>
          </p:nvSpPr>
          <p:spPr>
            <a:xfrm>
              <a:off x="3579875" y="1127646"/>
              <a:ext cx="1473137" cy="769441"/>
            </a:xfrm>
            <a:prstGeom prst="rect">
              <a:avLst/>
            </a:prstGeom>
            <a:noFill/>
          </p:spPr>
          <p:txBody>
            <a:bodyPr wrap="square" rtlCol="0">
              <a:spAutoFit/>
            </a:bodyPr>
            <a:lstStyle/>
            <a:p>
              <a:r>
                <a:rPr lang="en-US" sz="4400" dirty="0">
                  <a:solidFill>
                    <a:schemeClr val="tx1">
                      <a:lumMod val="95000"/>
                      <a:lumOff val="5000"/>
                    </a:schemeClr>
                  </a:solidFill>
                  <a:latin typeface="+mj-lt"/>
                  <a:ea typeface="Open Sans" panose="020B0606030504020204" pitchFamily="34" charset="0"/>
                  <a:cs typeface="Open Sans" panose="020B0606030504020204" pitchFamily="34" charset="0"/>
                </a:rPr>
                <a:t>897</a:t>
              </a:r>
            </a:p>
          </p:txBody>
        </p:sp>
      </p:grpSp>
      <p:grpSp>
        <p:nvGrpSpPr>
          <p:cNvPr id="18" name="Group 17">
            <a:extLst>
              <a:ext uri="{FF2B5EF4-FFF2-40B4-BE49-F238E27FC236}">
                <a16:creationId xmlns:a16="http://schemas.microsoft.com/office/drawing/2014/main" id="{6CFB5785-3D6A-427D-9B72-929192CBFD40}"/>
              </a:ext>
            </a:extLst>
          </p:cNvPr>
          <p:cNvGrpSpPr/>
          <p:nvPr/>
        </p:nvGrpSpPr>
        <p:grpSpPr>
          <a:xfrm>
            <a:off x="2010232" y="2035749"/>
            <a:ext cx="1473137" cy="1113814"/>
            <a:chOff x="1689163" y="2289070"/>
            <a:chExt cx="1473137" cy="1113814"/>
          </a:xfrm>
        </p:grpSpPr>
        <p:sp>
          <p:nvSpPr>
            <p:cNvPr id="12" name="TextBox 11">
              <a:extLst>
                <a:ext uri="{FF2B5EF4-FFF2-40B4-BE49-F238E27FC236}">
                  <a16:creationId xmlns:a16="http://schemas.microsoft.com/office/drawing/2014/main" id="{1FEEBC97-B1BB-4F4F-ADA5-6D9433297D9D}"/>
                </a:ext>
              </a:extLst>
            </p:cNvPr>
            <p:cNvSpPr txBox="1"/>
            <p:nvPr/>
          </p:nvSpPr>
          <p:spPr>
            <a:xfrm>
              <a:off x="1689163" y="2289070"/>
              <a:ext cx="1473137" cy="385427"/>
            </a:xfrm>
            <a:prstGeom prst="rect">
              <a:avLst/>
            </a:prstGeom>
            <a:noFill/>
          </p:spPr>
          <p:txBody>
            <a:bodyPr wrap="square" rtlCol="0">
              <a:spAutoFit/>
            </a:bodyPr>
            <a:lstStyle/>
            <a:p>
              <a:pPr>
                <a:lnSpc>
                  <a:spcPct val="130000"/>
                </a:lnSpc>
                <a:spcBef>
                  <a:spcPts val="1800"/>
                </a:spcBef>
              </a:pPr>
              <a:r>
                <a:rPr lang="en-US" sz="1600" dirty="0">
                  <a:solidFill>
                    <a:schemeClr val="tx1">
                      <a:lumMod val="95000"/>
                      <a:lumOff val="5000"/>
                    </a:schemeClr>
                  </a:solidFill>
                  <a:ea typeface="Open Sans" panose="020B0606030504020204" pitchFamily="34" charset="0"/>
                  <a:cs typeface="Open Sans" panose="020B0606030504020204" pitchFamily="34" charset="0"/>
                </a:rPr>
                <a:t>Instagram</a:t>
              </a:r>
            </a:p>
          </p:txBody>
        </p:sp>
        <p:sp>
          <p:nvSpPr>
            <p:cNvPr id="13" name="TextBox 12">
              <a:extLst>
                <a:ext uri="{FF2B5EF4-FFF2-40B4-BE49-F238E27FC236}">
                  <a16:creationId xmlns:a16="http://schemas.microsoft.com/office/drawing/2014/main" id="{9AB46078-74F1-4A79-A8AF-EF3593DB4B23}"/>
                </a:ext>
              </a:extLst>
            </p:cNvPr>
            <p:cNvSpPr txBox="1"/>
            <p:nvPr/>
          </p:nvSpPr>
          <p:spPr>
            <a:xfrm>
              <a:off x="1689163" y="2633443"/>
              <a:ext cx="1473137" cy="769441"/>
            </a:xfrm>
            <a:prstGeom prst="rect">
              <a:avLst/>
            </a:prstGeom>
            <a:noFill/>
          </p:spPr>
          <p:txBody>
            <a:bodyPr wrap="square" rtlCol="0">
              <a:spAutoFit/>
            </a:bodyPr>
            <a:lstStyle/>
            <a:p>
              <a:r>
                <a:rPr lang="en-US" sz="4400" dirty="0">
                  <a:solidFill>
                    <a:schemeClr val="tx1">
                      <a:lumMod val="95000"/>
                      <a:lumOff val="5000"/>
                    </a:schemeClr>
                  </a:solidFill>
                  <a:latin typeface="+mj-lt"/>
                  <a:ea typeface="Open Sans" panose="020B0606030504020204" pitchFamily="34" charset="0"/>
                  <a:cs typeface="Open Sans" panose="020B0606030504020204" pitchFamily="34" charset="0"/>
                </a:rPr>
                <a:t>568</a:t>
              </a:r>
            </a:p>
          </p:txBody>
        </p:sp>
      </p:grpSp>
      <p:grpSp>
        <p:nvGrpSpPr>
          <p:cNvPr id="19" name="Group 18">
            <a:extLst>
              <a:ext uri="{FF2B5EF4-FFF2-40B4-BE49-F238E27FC236}">
                <a16:creationId xmlns:a16="http://schemas.microsoft.com/office/drawing/2014/main" id="{BE1FCE82-9688-4956-A6E0-D4C3CEE0EE56}"/>
              </a:ext>
            </a:extLst>
          </p:cNvPr>
          <p:cNvGrpSpPr/>
          <p:nvPr/>
        </p:nvGrpSpPr>
        <p:grpSpPr>
          <a:xfrm>
            <a:off x="3647657" y="2035749"/>
            <a:ext cx="1473137" cy="1113814"/>
            <a:chOff x="3579875" y="2289070"/>
            <a:chExt cx="1473137" cy="1113814"/>
          </a:xfrm>
        </p:grpSpPr>
        <p:sp>
          <p:nvSpPr>
            <p:cNvPr id="14" name="TextBox 13">
              <a:extLst>
                <a:ext uri="{FF2B5EF4-FFF2-40B4-BE49-F238E27FC236}">
                  <a16:creationId xmlns:a16="http://schemas.microsoft.com/office/drawing/2014/main" id="{54077397-24F1-4962-AA5D-849BD3ADC9BD}"/>
                </a:ext>
              </a:extLst>
            </p:cNvPr>
            <p:cNvSpPr txBox="1"/>
            <p:nvPr/>
          </p:nvSpPr>
          <p:spPr>
            <a:xfrm>
              <a:off x="3579875" y="2289070"/>
              <a:ext cx="1473137" cy="385427"/>
            </a:xfrm>
            <a:prstGeom prst="rect">
              <a:avLst/>
            </a:prstGeom>
            <a:noFill/>
          </p:spPr>
          <p:txBody>
            <a:bodyPr wrap="square" rtlCol="0">
              <a:spAutoFit/>
            </a:bodyPr>
            <a:lstStyle/>
            <a:p>
              <a:pPr>
                <a:lnSpc>
                  <a:spcPct val="130000"/>
                </a:lnSpc>
                <a:spcBef>
                  <a:spcPts val="1800"/>
                </a:spcBef>
              </a:pPr>
              <a:r>
                <a:rPr lang="en-US" sz="1600" dirty="0" err="1">
                  <a:solidFill>
                    <a:schemeClr val="tx1">
                      <a:lumMod val="95000"/>
                      <a:lumOff val="5000"/>
                    </a:schemeClr>
                  </a:solidFill>
                  <a:ea typeface="Open Sans" panose="020B0606030504020204" pitchFamily="34" charset="0"/>
                  <a:cs typeface="Open Sans" panose="020B0606030504020204" pitchFamily="34" charset="0"/>
                </a:rPr>
                <a:t>Whatsapp</a:t>
              </a:r>
              <a:endParaRPr lang="en-US" sz="1600" dirty="0">
                <a:solidFill>
                  <a:schemeClr val="tx1">
                    <a:lumMod val="95000"/>
                    <a:lumOff val="5000"/>
                  </a:schemeClr>
                </a:solidFill>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C27E6CBF-5F9D-4E6E-8736-7C750E71259F}"/>
                </a:ext>
              </a:extLst>
            </p:cNvPr>
            <p:cNvSpPr txBox="1"/>
            <p:nvPr/>
          </p:nvSpPr>
          <p:spPr>
            <a:xfrm>
              <a:off x="3579875" y="2633443"/>
              <a:ext cx="1473137" cy="769441"/>
            </a:xfrm>
            <a:prstGeom prst="rect">
              <a:avLst/>
            </a:prstGeom>
            <a:noFill/>
          </p:spPr>
          <p:txBody>
            <a:bodyPr wrap="square" rtlCol="0">
              <a:spAutoFit/>
            </a:bodyPr>
            <a:lstStyle/>
            <a:p>
              <a:r>
                <a:rPr lang="en-US" sz="4400" dirty="0">
                  <a:solidFill>
                    <a:schemeClr val="tx1">
                      <a:lumMod val="95000"/>
                      <a:lumOff val="5000"/>
                    </a:schemeClr>
                  </a:solidFill>
                  <a:latin typeface="+mj-lt"/>
                  <a:ea typeface="Open Sans" panose="020B0606030504020204" pitchFamily="34" charset="0"/>
                  <a:cs typeface="Open Sans" panose="020B0606030504020204" pitchFamily="34" charset="0"/>
                </a:rPr>
                <a:t>456</a:t>
              </a:r>
            </a:p>
          </p:txBody>
        </p:sp>
      </p:grpSp>
      <p:grpSp>
        <p:nvGrpSpPr>
          <p:cNvPr id="5" name="Group 4">
            <a:extLst>
              <a:ext uri="{FF2B5EF4-FFF2-40B4-BE49-F238E27FC236}">
                <a16:creationId xmlns:a16="http://schemas.microsoft.com/office/drawing/2014/main" id="{528D3496-BD36-4F6D-824C-4D7484755550}"/>
              </a:ext>
            </a:extLst>
          </p:cNvPr>
          <p:cNvGrpSpPr/>
          <p:nvPr/>
        </p:nvGrpSpPr>
        <p:grpSpPr>
          <a:xfrm>
            <a:off x="1999721" y="3375912"/>
            <a:ext cx="4882260" cy="2491211"/>
            <a:chOff x="1999721" y="3375912"/>
            <a:chExt cx="4882260" cy="2491211"/>
          </a:xfrm>
        </p:grpSpPr>
        <p:sp>
          <p:nvSpPr>
            <p:cNvPr id="20" name="TextBox 19">
              <a:extLst>
                <a:ext uri="{FF2B5EF4-FFF2-40B4-BE49-F238E27FC236}">
                  <a16:creationId xmlns:a16="http://schemas.microsoft.com/office/drawing/2014/main" id="{5F02AD03-C053-4BD8-8D68-F6C6FBD554F6}"/>
                </a:ext>
              </a:extLst>
            </p:cNvPr>
            <p:cNvSpPr txBox="1"/>
            <p:nvPr/>
          </p:nvSpPr>
          <p:spPr>
            <a:xfrm>
              <a:off x="1999721" y="3375912"/>
              <a:ext cx="4871749" cy="860235"/>
            </a:xfrm>
            <a:prstGeom prst="rect">
              <a:avLst/>
            </a:prstGeom>
            <a:noFill/>
          </p:spPr>
          <p:txBody>
            <a:bodyPr wrap="square" rtlCol="0">
              <a:spAutoFit/>
            </a:bodyPr>
            <a:lstStyle/>
            <a:p>
              <a:pPr>
                <a:lnSpc>
                  <a:spcPct val="130000"/>
                </a:lnSpc>
                <a:spcBef>
                  <a:spcPts val="1800"/>
                </a:spcBef>
              </a:pPr>
              <a:r>
                <a:rPr lang="en-IN" sz="2000" b="1" i="0" dirty="0">
                  <a:solidFill>
                    <a:srgbClr val="374151"/>
                  </a:solidFill>
                  <a:effectLst/>
                  <a:latin typeface="Söhne"/>
                </a:rPr>
                <a:t>Effective Social Media and Direct Communication Management</a:t>
              </a:r>
              <a:endParaRPr lang="en-US" sz="2000" b="1" dirty="0">
                <a:solidFill>
                  <a:schemeClr val="tx1">
                    <a:lumMod val="95000"/>
                    <a:lumOff val="5000"/>
                  </a:schemeClr>
                </a:solidFill>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B1BE2064-A773-492E-8A8C-122F314E91F6}"/>
                </a:ext>
              </a:extLst>
            </p:cNvPr>
            <p:cNvSpPr txBox="1"/>
            <p:nvPr/>
          </p:nvSpPr>
          <p:spPr>
            <a:xfrm>
              <a:off x="2010232" y="4397041"/>
              <a:ext cx="4871749" cy="1470082"/>
            </a:xfrm>
            <a:prstGeom prst="rect">
              <a:avLst/>
            </a:prstGeom>
            <a:noFill/>
          </p:spPr>
          <p:txBody>
            <a:bodyPr wrap="square" rtlCol="0">
              <a:spAutoFit/>
            </a:bodyPr>
            <a:lstStyle/>
            <a:p>
              <a:pPr>
                <a:lnSpc>
                  <a:spcPct val="130000"/>
                </a:lnSpc>
                <a:spcBef>
                  <a:spcPts val="1800"/>
                </a:spcBef>
              </a:pPr>
              <a:r>
                <a:rPr lang="en-ID" sz="1400" dirty="0">
                  <a:solidFill>
                    <a:schemeClr val="tx1">
                      <a:lumMod val="95000"/>
                      <a:lumOff val="5000"/>
                    </a:schemeClr>
                  </a:solidFill>
                  <a:ea typeface="Open Sans" panose="020B0606030504020204" pitchFamily="34" charset="0"/>
                  <a:cs typeface="Open Sans" panose="020B0606030504020204" pitchFamily="34" charset="0"/>
                </a:rPr>
                <a:t>Overseeing all social media platforms, including LinkedIn and Instagram, we actively manage emails, responding promptly to student inquiries. Engagement with students on WhatsApp and Discord is maintained to ensure effective communication and interaction.</a:t>
              </a:r>
              <a:endParaRPr lang="en-US" sz="1400" dirty="0">
                <a:solidFill>
                  <a:schemeClr val="tx1">
                    <a:lumMod val="95000"/>
                    <a:lumOff val="5000"/>
                  </a:schemeClr>
                </a:solidFill>
                <a:ea typeface="Open Sans" panose="020B0606030504020204" pitchFamily="34" charset="0"/>
                <a:cs typeface="Open Sans" panose="020B0606030504020204" pitchFamily="34" charset="0"/>
              </a:endParaRPr>
            </a:p>
          </p:txBody>
        </p:sp>
      </p:grpSp>
      <p:sp>
        <p:nvSpPr>
          <p:cNvPr id="24" name="Graphic 22">
            <a:extLst>
              <a:ext uri="{FF2B5EF4-FFF2-40B4-BE49-F238E27FC236}">
                <a16:creationId xmlns:a16="http://schemas.microsoft.com/office/drawing/2014/main" id="{99E4C973-0DBE-47C6-860E-FAD330934E76}"/>
              </a:ext>
            </a:extLst>
          </p:cNvPr>
          <p:cNvSpPr/>
          <p:nvPr/>
        </p:nvSpPr>
        <p:spPr>
          <a:xfrm rot="20683319">
            <a:off x="6114256" y="-111197"/>
            <a:ext cx="2879820" cy="2364065"/>
          </a:xfrm>
          <a:custGeom>
            <a:avLst/>
            <a:gdLst>
              <a:gd name="connsiteX0" fmla="*/ 0 w 1528045"/>
              <a:gd name="connsiteY0" fmla="*/ 1115858 h 1254384"/>
              <a:gd name="connsiteX1" fmla="*/ 326212 w 1528045"/>
              <a:gd name="connsiteY1" fmla="*/ 1058628 h 1254384"/>
              <a:gd name="connsiteX2" fmla="*/ 457841 w 1528045"/>
              <a:gd name="connsiteY2" fmla="*/ 978506 h 1254384"/>
              <a:gd name="connsiteX3" fmla="*/ 320489 w 1528045"/>
              <a:gd name="connsiteY3" fmla="*/ 944168 h 1254384"/>
              <a:gd name="connsiteX4" fmla="*/ 171691 w 1528045"/>
              <a:gd name="connsiteY4" fmla="*/ 778200 h 1254384"/>
              <a:gd name="connsiteX5" fmla="*/ 183137 w 1528045"/>
              <a:gd name="connsiteY5" fmla="*/ 761031 h 1254384"/>
              <a:gd name="connsiteX6" fmla="*/ 297597 w 1528045"/>
              <a:gd name="connsiteY6" fmla="*/ 755308 h 1254384"/>
              <a:gd name="connsiteX7" fmla="*/ 228921 w 1528045"/>
              <a:gd name="connsiteY7" fmla="*/ 726693 h 1254384"/>
              <a:gd name="connsiteX8" fmla="*/ 57230 w 1528045"/>
              <a:gd name="connsiteY8" fmla="*/ 457711 h 1254384"/>
              <a:gd name="connsiteX9" fmla="*/ 74399 w 1528045"/>
              <a:gd name="connsiteY9" fmla="*/ 446265 h 1254384"/>
              <a:gd name="connsiteX10" fmla="*/ 200306 w 1528045"/>
              <a:gd name="connsiteY10" fmla="*/ 480604 h 1254384"/>
              <a:gd name="connsiteX11" fmla="*/ 143075 w 1528045"/>
              <a:gd name="connsiteY11" fmla="*/ 429096 h 1254384"/>
              <a:gd name="connsiteX12" fmla="*/ 91568 w 1528045"/>
              <a:gd name="connsiteY12" fmla="*/ 74269 h 1254384"/>
              <a:gd name="connsiteX13" fmla="*/ 114460 w 1528045"/>
              <a:gd name="connsiteY13" fmla="*/ 68546 h 1254384"/>
              <a:gd name="connsiteX14" fmla="*/ 663870 w 1528045"/>
              <a:gd name="connsiteY14" fmla="*/ 377589 h 1254384"/>
              <a:gd name="connsiteX15" fmla="*/ 732546 w 1528045"/>
              <a:gd name="connsiteY15" fmla="*/ 389035 h 1254384"/>
              <a:gd name="connsiteX16" fmla="*/ 749715 w 1528045"/>
              <a:gd name="connsiteY16" fmla="*/ 371866 h 1254384"/>
              <a:gd name="connsiteX17" fmla="*/ 904237 w 1528045"/>
              <a:gd name="connsiteY17" fmla="*/ 39931 h 1254384"/>
              <a:gd name="connsiteX18" fmla="*/ 1276233 w 1528045"/>
              <a:gd name="connsiteY18" fmla="*/ 85716 h 1254384"/>
              <a:gd name="connsiteX19" fmla="*/ 1310571 w 1528045"/>
              <a:gd name="connsiteY19" fmla="*/ 91439 h 1254384"/>
              <a:gd name="connsiteX20" fmla="*/ 1476538 w 1528045"/>
              <a:gd name="connsiteY20" fmla="*/ 28485 h 1254384"/>
              <a:gd name="connsiteX21" fmla="*/ 1487984 w 1528045"/>
              <a:gd name="connsiteY21" fmla="*/ 22762 h 1254384"/>
              <a:gd name="connsiteX22" fmla="*/ 1356355 w 1528045"/>
              <a:gd name="connsiteY22" fmla="*/ 194453 h 1254384"/>
              <a:gd name="connsiteX23" fmla="*/ 1528046 w 1528045"/>
              <a:gd name="connsiteY23" fmla="*/ 148669 h 1254384"/>
              <a:gd name="connsiteX24" fmla="*/ 1522323 w 1528045"/>
              <a:gd name="connsiteY24" fmla="*/ 165838 h 1254384"/>
              <a:gd name="connsiteX25" fmla="*/ 1390693 w 1528045"/>
              <a:gd name="connsiteY25" fmla="*/ 303190 h 1254384"/>
              <a:gd name="connsiteX26" fmla="*/ 1379247 w 1528045"/>
              <a:gd name="connsiteY26" fmla="*/ 326082 h 1254384"/>
              <a:gd name="connsiteX27" fmla="*/ 1161772 w 1528045"/>
              <a:gd name="connsiteY27" fmla="*/ 944168 h 1254384"/>
              <a:gd name="connsiteX28" fmla="*/ 635255 w 1528045"/>
              <a:gd name="connsiteY28" fmla="*/ 1241765 h 1254384"/>
              <a:gd name="connsiteX29" fmla="*/ 5723 w 1528045"/>
              <a:gd name="connsiteY29" fmla="*/ 1121581 h 1254384"/>
              <a:gd name="connsiteX30" fmla="*/ 0 w 1528045"/>
              <a:gd name="connsiteY30" fmla="*/ 1115858 h 125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28045" h="1254384">
                <a:moveTo>
                  <a:pt x="0" y="1115858"/>
                </a:moveTo>
                <a:cubicBezTo>
                  <a:pt x="114460" y="1121581"/>
                  <a:pt x="223198" y="1104412"/>
                  <a:pt x="326212" y="1058628"/>
                </a:cubicBezTo>
                <a:cubicBezTo>
                  <a:pt x="377719" y="1035736"/>
                  <a:pt x="417780" y="1012844"/>
                  <a:pt x="457841" y="978506"/>
                </a:cubicBezTo>
                <a:cubicBezTo>
                  <a:pt x="406334" y="978506"/>
                  <a:pt x="360550" y="967060"/>
                  <a:pt x="320489" y="944168"/>
                </a:cubicBezTo>
                <a:cubicBezTo>
                  <a:pt x="251813" y="909830"/>
                  <a:pt x="206029" y="852600"/>
                  <a:pt x="171691" y="778200"/>
                </a:cubicBezTo>
                <a:cubicBezTo>
                  <a:pt x="165967" y="761031"/>
                  <a:pt x="165967" y="761031"/>
                  <a:pt x="183137" y="761031"/>
                </a:cubicBezTo>
                <a:cubicBezTo>
                  <a:pt x="234644" y="766754"/>
                  <a:pt x="268982" y="766754"/>
                  <a:pt x="297597" y="755308"/>
                </a:cubicBezTo>
                <a:cubicBezTo>
                  <a:pt x="274705" y="743862"/>
                  <a:pt x="246090" y="738139"/>
                  <a:pt x="228921" y="726693"/>
                </a:cubicBezTo>
                <a:cubicBezTo>
                  <a:pt x="120183" y="663740"/>
                  <a:pt x="68676" y="577895"/>
                  <a:pt x="57230" y="457711"/>
                </a:cubicBezTo>
                <a:cubicBezTo>
                  <a:pt x="57230" y="446265"/>
                  <a:pt x="57230" y="440542"/>
                  <a:pt x="74399" y="446265"/>
                </a:cubicBezTo>
                <a:cubicBezTo>
                  <a:pt x="108737" y="469158"/>
                  <a:pt x="148798" y="474881"/>
                  <a:pt x="200306" y="480604"/>
                </a:cubicBezTo>
                <a:cubicBezTo>
                  <a:pt x="177414" y="463435"/>
                  <a:pt x="160244" y="446265"/>
                  <a:pt x="143075" y="429096"/>
                </a:cubicBezTo>
                <a:cubicBezTo>
                  <a:pt x="57230" y="337528"/>
                  <a:pt x="34338" y="188730"/>
                  <a:pt x="91568" y="74269"/>
                </a:cubicBezTo>
                <a:cubicBezTo>
                  <a:pt x="103014" y="57100"/>
                  <a:pt x="103014" y="57100"/>
                  <a:pt x="114460" y="68546"/>
                </a:cubicBezTo>
                <a:cubicBezTo>
                  <a:pt x="263259" y="240237"/>
                  <a:pt x="446395" y="337528"/>
                  <a:pt x="663870" y="377589"/>
                </a:cubicBezTo>
                <a:cubicBezTo>
                  <a:pt x="686762" y="383312"/>
                  <a:pt x="709654" y="383312"/>
                  <a:pt x="732546" y="389035"/>
                </a:cubicBezTo>
                <a:cubicBezTo>
                  <a:pt x="749715" y="389035"/>
                  <a:pt x="749715" y="383312"/>
                  <a:pt x="749715" y="371866"/>
                </a:cubicBezTo>
                <a:cubicBezTo>
                  <a:pt x="726823" y="240237"/>
                  <a:pt x="789776" y="108608"/>
                  <a:pt x="904237" y="39931"/>
                </a:cubicBezTo>
                <a:cubicBezTo>
                  <a:pt x="1024420" y="-28745"/>
                  <a:pt x="1178941" y="-5853"/>
                  <a:pt x="1276233" y="85716"/>
                </a:cubicBezTo>
                <a:cubicBezTo>
                  <a:pt x="1287679" y="97162"/>
                  <a:pt x="1299125" y="97162"/>
                  <a:pt x="1310571" y="91439"/>
                </a:cubicBezTo>
                <a:cubicBezTo>
                  <a:pt x="1367801" y="79992"/>
                  <a:pt x="1425031" y="57100"/>
                  <a:pt x="1476538" y="28485"/>
                </a:cubicBezTo>
                <a:cubicBezTo>
                  <a:pt x="1482261" y="28485"/>
                  <a:pt x="1482261" y="22762"/>
                  <a:pt x="1487984" y="22762"/>
                </a:cubicBezTo>
                <a:cubicBezTo>
                  <a:pt x="1465092" y="97162"/>
                  <a:pt x="1419308" y="154392"/>
                  <a:pt x="1356355" y="194453"/>
                </a:cubicBezTo>
                <a:cubicBezTo>
                  <a:pt x="1419308" y="188730"/>
                  <a:pt x="1470815" y="171561"/>
                  <a:pt x="1528046" y="148669"/>
                </a:cubicBezTo>
                <a:cubicBezTo>
                  <a:pt x="1528046" y="154392"/>
                  <a:pt x="1522323" y="160115"/>
                  <a:pt x="1522323" y="165838"/>
                </a:cubicBezTo>
                <a:cubicBezTo>
                  <a:pt x="1482261" y="217345"/>
                  <a:pt x="1442200" y="263129"/>
                  <a:pt x="1390693" y="303190"/>
                </a:cubicBezTo>
                <a:cubicBezTo>
                  <a:pt x="1379247" y="308913"/>
                  <a:pt x="1379247" y="314636"/>
                  <a:pt x="1379247" y="326082"/>
                </a:cubicBezTo>
                <a:cubicBezTo>
                  <a:pt x="1384970" y="555003"/>
                  <a:pt x="1310571" y="761031"/>
                  <a:pt x="1161772" y="944168"/>
                </a:cubicBezTo>
                <a:cubicBezTo>
                  <a:pt x="1024420" y="1104412"/>
                  <a:pt x="847007" y="1207426"/>
                  <a:pt x="635255" y="1241765"/>
                </a:cubicBezTo>
                <a:cubicBezTo>
                  <a:pt x="412057" y="1276103"/>
                  <a:pt x="200306" y="1241765"/>
                  <a:pt x="5723" y="1121581"/>
                </a:cubicBezTo>
                <a:cubicBezTo>
                  <a:pt x="5723" y="1115858"/>
                  <a:pt x="0" y="1115858"/>
                  <a:pt x="0" y="1115858"/>
                </a:cubicBezTo>
                <a:close/>
              </a:path>
            </a:pathLst>
          </a:cu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ID"/>
          </a:p>
        </p:txBody>
      </p:sp>
      <p:sp>
        <p:nvSpPr>
          <p:cNvPr id="27" name="Graphic 22">
            <a:extLst>
              <a:ext uri="{FF2B5EF4-FFF2-40B4-BE49-F238E27FC236}">
                <a16:creationId xmlns:a16="http://schemas.microsoft.com/office/drawing/2014/main" id="{4A4CE6B8-6609-486E-BEED-4CC53EF3EE2D}"/>
              </a:ext>
            </a:extLst>
          </p:cNvPr>
          <p:cNvSpPr/>
          <p:nvPr/>
        </p:nvSpPr>
        <p:spPr>
          <a:xfrm rot="20683319">
            <a:off x="9075098" y="28889"/>
            <a:ext cx="1325121" cy="1087800"/>
          </a:xfrm>
          <a:custGeom>
            <a:avLst/>
            <a:gdLst>
              <a:gd name="connsiteX0" fmla="*/ 0 w 1528045"/>
              <a:gd name="connsiteY0" fmla="*/ 1115858 h 1254384"/>
              <a:gd name="connsiteX1" fmla="*/ 326212 w 1528045"/>
              <a:gd name="connsiteY1" fmla="*/ 1058628 h 1254384"/>
              <a:gd name="connsiteX2" fmla="*/ 457841 w 1528045"/>
              <a:gd name="connsiteY2" fmla="*/ 978506 h 1254384"/>
              <a:gd name="connsiteX3" fmla="*/ 320489 w 1528045"/>
              <a:gd name="connsiteY3" fmla="*/ 944168 h 1254384"/>
              <a:gd name="connsiteX4" fmla="*/ 171691 w 1528045"/>
              <a:gd name="connsiteY4" fmla="*/ 778200 h 1254384"/>
              <a:gd name="connsiteX5" fmla="*/ 183137 w 1528045"/>
              <a:gd name="connsiteY5" fmla="*/ 761031 h 1254384"/>
              <a:gd name="connsiteX6" fmla="*/ 297597 w 1528045"/>
              <a:gd name="connsiteY6" fmla="*/ 755308 h 1254384"/>
              <a:gd name="connsiteX7" fmla="*/ 228921 w 1528045"/>
              <a:gd name="connsiteY7" fmla="*/ 726693 h 1254384"/>
              <a:gd name="connsiteX8" fmla="*/ 57230 w 1528045"/>
              <a:gd name="connsiteY8" fmla="*/ 457711 h 1254384"/>
              <a:gd name="connsiteX9" fmla="*/ 74399 w 1528045"/>
              <a:gd name="connsiteY9" fmla="*/ 446265 h 1254384"/>
              <a:gd name="connsiteX10" fmla="*/ 200306 w 1528045"/>
              <a:gd name="connsiteY10" fmla="*/ 480604 h 1254384"/>
              <a:gd name="connsiteX11" fmla="*/ 143075 w 1528045"/>
              <a:gd name="connsiteY11" fmla="*/ 429096 h 1254384"/>
              <a:gd name="connsiteX12" fmla="*/ 91568 w 1528045"/>
              <a:gd name="connsiteY12" fmla="*/ 74269 h 1254384"/>
              <a:gd name="connsiteX13" fmla="*/ 114460 w 1528045"/>
              <a:gd name="connsiteY13" fmla="*/ 68546 h 1254384"/>
              <a:gd name="connsiteX14" fmla="*/ 663870 w 1528045"/>
              <a:gd name="connsiteY14" fmla="*/ 377589 h 1254384"/>
              <a:gd name="connsiteX15" fmla="*/ 732546 w 1528045"/>
              <a:gd name="connsiteY15" fmla="*/ 389035 h 1254384"/>
              <a:gd name="connsiteX16" fmla="*/ 749715 w 1528045"/>
              <a:gd name="connsiteY16" fmla="*/ 371866 h 1254384"/>
              <a:gd name="connsiteX17" fmla="*/ 904237 w 1528045"/>
              <a:gd name="connsiteY17" fmla="*/ 39931 h 1254384"/>
              <a:gd name="connsiteX18" fmla="*/ 1276233 w 1528045"/>
              <a:gd name="connsiteY18" fmla="*/ 85716 h 1254384"/>
              <a:gd name="connsiteX19" fmla="*/ 1310571 w 1528045"/>
              <a:gd name="connsiteY19" fmla="*/ 91439 h 1254384"/>
              <a:gd name="connsiteX20" fmla="*/ 1476538 w 1528045"/>
              <a:gd name="connsiteY20" fmla="*/ 28485 h 1254384"/>
              <a:gd name="connsiteX21" fmla="*/ 1487984 w 1528045"/>
              <a:gd name="connsiteY21" fmla="*/ 22762 h 1254384"/>
              <a:gd name="connsiteX22" fmla="*/ 1356355 w 1528045"/>
              <a:gd name="connsiteY22" fmla="*/ 194453 h 1254384"/>
              <a:gd name="connsiteX23" fmla="*/ 1528046 w 1528045"/>
              <a:gd name="connsiteY23" fmla="*/ 148669 h 1254384"/>
              <a:gd name="connsiteX24" fmla="*/ 1522323 w 1528045"/>
              <a:gd name="connsiteY24" fmla="*/ 165838 h 1254384"/>
              <a:gd name="connsiteX25" fmla="*/ 1390693 w 1528045"/>
              <a:gd name="connsiteY25" fmla="*/ 303190 h 1254384"/>
              <a:gd name="connsiteX26" fmla="*/ 1379247 w 1528045"/>
              <a:gd name="connsiteY26" fmla="*/ 326082 h 1254384"/>
              <a:gd name="connsiteX27" fmla="*/ 1161772 w 1528045"/>
              <a:gd name="connsiteY27" fmla="*/ 944168 h 1254384"/>
              <a:gd name="connsiteX28" fmla="*/ 635255 w 1528045"/>
              <a:gd name="connsiteY28" fmla="*/ 1241765 h 1254384"/>
              <a:gd name="connsiteX29" fmla="*/ 5723 w 1528045"/>
              <a:gd name="connsiteY29" fmla="*/ 1121581 h 1254384"/>
              <a:gd name="connsiteX30" fmla="*/ 0 w 1528045"/>
              <a:gd name="connsiteY30" fmla="*/ 1115858 h 125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28045" h="1254384">
                <a:moveTo>
                  <a:pt x="0" y="1115858"/>
                </a:moveTo>
                <a:cubicBezTo>
                  <a:pt x="114460" y="1121581"/>
                  <a:pt x="223198" y="1104412"/>
                  <a:pt x="326212" y="1058628"/>
                </a:cubicBezTo>
                <a:cubicBezTo>
                  <a:pt x="377719" y="1035736"/>
                  <a:pt x="417780" y="1012844"/>
                  <a:pt x="457841" y="978506"/>
                </a:cubicBezTo>
                <a:cubicBezTo>
                  <a:pt x="406334" y="978506"/>
                  <a:pt x="360550" y="967060"/>
                  <a:pt x="320489" y="944168"/>
                </a:cubicBezTo>
                <a:cubicBezTo>
                  <a:pt x="251813" y="909830"/>
                  <a:pt x="206029" y="852600"/>
                  <a:pt x="171691" y="778200"/>
                </a:cubicBezTo>
                <a:cubicBezTo>
                  <a:pt x="165967" y="761031"/>
                  <a:pt x="165967" y="761031"/>
                  <a:pt x="183137" y="761031"/>
                </a:cubicBezTo>
                <a:cubicBezTo>
                  <a:pt x="234644" y="766754"/>
                  <a:pt x="268982" y="766754"/>
                  <a:pt x="297597" y="755308"/>
                </a:cubicBezTo>
                <a:cubicBezTo>
                  <a:pt x="274705" y="743862"/>
                  <a:pt x="246090" y="738139"/>
                  <a:pt x="228921" y="726693"/>
                </a:cubicBezTo>
                <a:cubicBezTo>
                  <a:pt x="120183" y="663740"/>
                  <a:pt x="68676" y="577895"/>
                  <a:pt x="57230" y="457711"/>
                </a:cubicBezTo>
                <a:cubicBezTo>
                  <a:pt x="57230" y="446265"/>
                  <a:pt x="57230" y="440542"/>
                  <a:pt x="74399" y="446265"/>
                </a:cubicBezTo>
                <a:cubicBezTo>
                  <a:pt x="108737" y="469158"/>
                  <a:pt x="148798" y="474881"/>
                  <a:pt x="200306" y="480604"/>
                </a:cubicBezTo>
                <a:cubicBezTo>
                  <a:pt x="177414" y="463435"/>
                  <a:pt x="160244" y="446265"/>
                  <a:pt x="143075" y="429096"/>
                </a:cubicBezTo>
                <a:cubicBezTo>
                  <a:pt x="57230" y="337528"/>
                  <a:pt x="34338" y="188730"/>
                  <a:pt x="91568" y="74269"/>
                </a:cubicBezTo>
                <a:cubicBezTo>
                  <a:pt x="103014" y="57100"/>
                  <a:pt x="103014" y="57100"/>
                  <a:pt x="114460" y="68546"/>
                </a:cubicBezTo>
                <a:cubicBezTo>
                  <a:pt x="263259" y="240237"/>
                  <a:pt x="446395" y="337528"/>
                  <a:pt x="663870" y="377589"/>
                </a:cubicBezTo>
                <a:cubicBezTo>
                  <a:pt x="686762" y="383312"/>
                  <a:pt x="709654" y="383312"/>
                  <a:pt x="732546" y="389035"/>
                </a:cubicBezTo>
                <a:cubicBezTo>
                  <a:pt x="749715" y="389035"/>
                  <a:pt x="749715" y="383312"/>
                  <a:pt x="749715" y="371866"/>
                </a:cubicBezTo>
                <a:cubicBezTo>
                  <a:pt x="726823" y="240237"/>
                  <a:pt x="789776" y="108608"/>
                  <a:pt x="904237" y="39931"/>
                </a:cubicBezTo>
                <a:cubicBezTo>
                  <a:pt x="1024420" y="-28745"/>
                  <a:pt x="1178941" y="-5853"/>
                  <a:pt x="1276233" y="85716"/>
                </a:cubicBezTo>
                <a:cubicBezTo>
                  <a:pt x="1287679" y="97162"/>
                  <a:pt x="1299125" y="97162"/>
                  <a:pt x="1310571" y="91439"/>
                </a:cubicBezTo>
                <a:cubicBezTo>
                  <a:pt x="1367801" y="79992"/>
                  <a:pt x="1425031" y="57100"/>
                  <a:pt x="1476538" y="28485"/>
                </a:cubicBezTo>
                <a:cubicBezTo>
                  <a:pt x="1482261" y="28485"/>
                  <a:pt x="1482261" y="22762"/>
                  <a:pt x="1487984" y="22762"/>
                </a:cubicBezTo>
                <a:cubicBezTo>
                  <a:pt x="1465092" y="97162"/>
                  <a:pt x="1419308" y="154392"/>
                  <a:pt x="1356355" y="194453"/>
                </a:cubicBezTo>
                <a:cubicBezTo>
                  <a:pt x="1419308" y="188730"/>
                  <a:pt x="1470815" y="171561"/>
                  <a:pt x="1528046" y="148669"/>
                </a:cubicBezTo>
                <a:cubicBezTo>
                  <a:pt x="1528046" y="154392"/>
                  <a:pt x="1522323" y="160115"/>
                  <a:pt x="1522323" y="165838"/>
                </a:cubicBezTo>
                <a:cubicBezTo>
                  <a:pt x="1482261" y="217345"/>
                  <a:pt x="1442200" y="263129"/>
                  <a:pt x="1390693" y="303190"/>
                </a:cubicBezTo>
                <a:cubicBezTo>
                  <a:pt x="1379247" y="308913"/>
                  <a:pt x="1379247" y="314636"/>
                  <a:pt x="1379247" y="326082"/>
                </a:cubicBezTo>
                <a:cubicBezTo>
                  <a:pt x="1384970" y="555003"/>
                  <a:pt x="1310571" y="761031"/>
                  <a:pt x="1161772" y="944168"/>
                </a:cubicBezTo>
                <a:cubicBezTo>
                  <a:pt x="1024420" y="1104412"/>
                  <a:pt x="847007" y="1207426"/>
                  <a:pt x="635255" y="1241765"/>
                </a:cubicBezTo>
                <a:cubicBezTo>
                  <a:pt x="412057" y="1276103"/>
                  <a:pt x="200306" y="1241765"/>
                  <a:pt x="5723" y="1121581"/>
                </a:cubicBezTo>
                <a:cubicBezTo>
                  <a:pt x="5723" y="1115858"/>
                  <a:pt x="0" y="1115858"/>
                  <a:pt x="0" y="1115858"/>
                </a:cubicBezTo>
                <a:close/>
              </a:path>
            </a:pathLst>
          </a:cu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ID"/>
          </a:p>
        </p:txBody>
      </p:sp>
      <p:sp>
        <p:nvSpPr>
          <p:cNvPr id="28" name="Graphic 22">
            <a:extLst>
              <a:ext uri="{FF2B5EF4-FFF2-40B4-BE49-F238E27FC236}">
                <a16:creationId xmlns:a16="http://schemas.microsoft.com/office/drawing/2014/main" id="{A8AD3BD8-5EB6-4ABF-A481-D1BF9FEE566A}"/>
              </a:ext>
            </a:extLst>
          </p:cNvPr>
          <p:cNvSpPr/>
          <p:nvPr/>
        </p:nvSpPr>
        <p:spPr>
          <a:xfrm rot="20683319">
            <a:off x="10481239" y="50270"/>
            <a:ext cx="907000" cy="744563"/>
          </a:xfrm>
          <a:custGeom>
            <a:avLst/>
            <a:gdLst>
              <a:gd name="connsiteX0" fmla="*/ 0 w 1528045"/>
              <a:gd name="connsiteY0" fmla="*/ 1115858 h 1254384"/>
              <a:gd name="connsiteX1" fmla="*/ 326212 w 1528045"/>
              <a:gd name="connsiteY1" fmla="*/ 1058628 h 1254384"/>
              <a:gd name="connsiteX2" fmla="*/ 457841 w 1528045"/>
              <a:gd name="connsiteY2" fmla="*/ 978506 h 1254384"/>
              <a:gd name="connsiteX3" fmla="*/ 320489 w 1528045"/>
              <a:gd name="connsiteY3" fmla="*/ 944168 h 1254384"/>
              <a:gd name="connsiteX4" fmla="*/ 171691 w 1528045"/>
              <a:gd name="connsiteY4" fmla="*/ 778200 h 1254384"/>
              <a:gd name="connsiteX5" fmla="*/ 183137 w 1528045"/>
              <a:gd name="connsiteY5" fmla="*/ 761031 h 1254384"/>
              <a:gd name="connsiteX6" fmla="*/ 297597 w 1528045"/>
              <a:gd name="connsiteY6" fmla="*/ 755308 h 1254384"/>
              <a:gd name="connsiteX7" fmla="*/ 228921 w 1528045"/>
              <a:gd name="connsiteY7" fmla="*/ 726693 h 1254384"/>
              <a:gd name="connsiteX8" fmla="*/ 57230 w 1528045"/>
              <a:gd name="connsiteY8" fmla="*/ 457711 h 1254384"/>
              <a:gd name="connsiteX9" fmla="*/ 74399 w 1528045"/>
              <a:gd name="connsiteY9" fmla="*/ 446265 h 1254384"/>
              <a:gd name="connsiteX10" fmla="*/ 200306 w 1528045"/>
              <a:gd name="connsiteY10" fmla="*/ 480604 h 1254384"/>
              <a:gd name="connsiteX11" fmla="*/ 143075 w 1528045"/>
              <a:gd name="connsiteY11" fmla="*/ 429096 h 1254384"/>
              <a:gd name="connsiteX12" fmla="*/ 91568 w 1528045"/>
              <a:gd name="connsiteY12" fmla="*/ 74269 h 1254384"/>
              <a:gd name="connsiteX13" fmla="*/ 114460 w 1528045"/>
              <a:gd name="connsiteY13" fmla="*/ 68546 h 1254384"/>
              <a:gd name="connsiteX14" fmla="*/ 663870 w 1528045"/>
              <a:gd name="connsiteY14" fmla="*/ 377589 h 1254384"/>
              <a:gd name="connsiteX15" fmla="*/ 732546 w 1528045"/>
              <a:gd name="connsiteY15" fmla="*/ 389035 h 1254384"/>
              <a:gd name="connsiteX16" fmla="*/ 749715 w 1528045"/>
              <a:gd name="connsiteY16" fmla="*/ 371866 h 1254384"/>
              <a:gd name="connsiteX17" fmla="*/ 904237 w 1528045"/>
              <a:gd name="connsiteY17" fmla="*/ 39931 h 1254384"/>
              <a:gd name="connsiteX18" fmla="*/ 1276233 w 1528045"/>
              <a:gd name="connsiteY18" fmla="*/ 85716 h 1254384"/>
              <a:gd name="connsiteX19" fmla="*/ 1310571 w 1528045"/>
              <a:gd name="connsiteY19" fmla="*/ 91439 h 1254384"/>
              <a:gd name="connsiteX20" fmla="*/ 1476538 w 1528045"/>
              <a:gd name="connsiteY20" fmla="*/ 28485 h 1254384"/>
              <a:gd name="connsiteX21" fmla="*/ 1487984 w 1528045"/>
              <a:gd name="connsiteY21" fmla="*/ 22762 h 1254384"/>
              <a:gd name="connsiteX22" fmla="*/ 1356355 w 1528045"/>
              <a:gd name="connsiteY22" fmla="*/ 194453 h 1254384"/>
              <a:gd name="connsiteX23" fmla="*/ 1528046 w 1528045"/>
              <a:gd name="connsiteY23" fmla="*/ 148669 h 1254384"/>
              <a:gd name="connsiteX24" fmla="*/ 1522323 w 1528045"/>
              <a:gd name="connsiteY24" fmla="*/ 165838 h 1254384"/>
              <a:gd name="connsiteX25" fmla="*/ 1390693 w 1528045"/>
              <a:gd name="connsiteY25" fmla="*/ 303190 h 1254384"/>
              <a:gd name="connsiteX26" fmla="*/ 1379247 w 1528045"/>
              <a:gd name="connsiteY26" fmla="*/ 326082 h 1254384"/>
              <a:gd name="connsiteX27" fmla="*/ 1161772 w 1528045"/>
              <a:gd name="connsiteY27" fmla="*/ 944168 h 1254384"/>
              <a:gd name="connsiteX28" fmla="*/ 635255 w 1528045"/>
              <a:gd name="connsiteY28" fmla="*/ 1241765 h 1254384"/>
              <a:gd name="connsiteX29" fmla="*/ 5723 w 1528045"/>
              <a:gd name="connsiteY29" fmla="*/ 1121581 h 1254384"/>
              <a:gd name="connsiteX30" fmla="*/ 0 w 1528045"/>
              <a:gd name="connsiteY30" fmla="*/ 1115858 h 125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28045" h="1254384">
                <a:moveTo>
                  <a:pt x="0" y="1115858"/>
                </a:moveTo>
                <a:cubicBezTo>
                  <a:pt x="114460" y="1121581"/>
                  <a:pt x="223198" y="1104412"/>
                  <a:pt x="326212" y="1058628"/>
                </a:cubicBezTo>
                <a:cubicBezTo>
                  <a:pt x="377719" y="1035736"/>
                  <a:pt x="417780" y="1012844"/>
                  <a:pt x="457841" y="978506"/>
                </a:cubicBezTo>
                <a:cubicBezTo>
                  <a:pt x="406334" y="978506"/>
                  <a:pt x="360550" y="967060"/>
                  <a:pt x="320489" y="944168"/>
                </a:cubicBezTo>
                <a:cubicBezTo>
                  <a:pt x="251813" y="909830"/>
                  <a:pt x="206029" y="852600"/>
                  <a:pt x="171691" y="778200"/>
                </a:cubicBezTo>
                <a:cubicBezTo>
                  <a:pt x="165967" y="761031"/>
                  <a:pt x="165967" y="761031"/>
                  <a:pt x="183137" y="761031"/>
                </a:cubicBezTo>
                <a:cubicBezTo>
                  <a:pt x="234644" y="766754"/>
                  <a:pt x="268982" y="766754"/>
                  <a:pt x="297597" y="755308"/>
                </a:cubicBezTo>
                <a:cubicBezTo>
                  <a:pt x="274705" y="743862"/>
                  <a:pt x="246090" y="738139"/>
                  <a:pt x="228921" y="726693"/>
                </a:cubicBezTo>
                <a:cubicBezTo>
                  <a:pt x="120183" y="663740"/>
                  <a:pt x="68676" y="577895"/>
                  <a:pt x="57230" y="457711"/>
                </a:cubicBezTo>
                <a:cubicBezTo>
                  <a:pt x="57230" y="446265"/>
                  <a:pt x="57230" y="440542"/>
                  <a:pt x="74399" y="446265"/>
                </a:cubicBezTo>
                <a:cubicBezTo>
                  <a:pt x="108737" y="469158"/>
                  <a:pt x="148798" y="474881"/>
                  <a:pt x="200306" y="480604"/>
                </a:cubicBezTo>
                <a:cubicBezTo>
                  <a:pt x="177414" y="463435"/>
                  <a:pt x="160244" y="446265"/>
                  <a:pt x="143075" y="429096"/>
                </a:cubicBezTo>
                <a:cubicBezTo>
                  <a:pt x="57230" y="337528"/>
                  <a:pt x="34338" y="188730"/>
                  <a:pt x="91568" y="74269"/>
                </a:cubicBezTo>
                <a:cubicBezTo>
                  <a:pt x="103014" y="57100"/>
                  <a:pt x="103014" y="57100"/>
                  <a:pt x="114460" y="68546"/>
                </a:cubicBezTo>
                <a:cubicBezTo>
                  <a:pt x="263259" y="240237"/>
                  <a:pt x="446395" y="337528"/>
                  <a:pt x="663870" y="377589"/>
                </a:cubicBezTo>
                <a:cubicBezTo>
                  <a:pt x="686762" y="383312"/>
                  <a:pt x="709654" y="383312"/>
                  <a:pt x="732546" y="389035"/>
                </a:cubicBezTo>
                <a:cubicBezTo>
                  <a:pt x="749715" y="389035"/>
                  <a:pt x="749715" y="383312"/>
                  <a:pt x="749715" y="371866"/>
                </a:cubicBezTo>
                <a:cubicBezTo>
                  <a:pt x="726823" y="240237"/>
                  <a:pt x="789776" y="108608"/>
                  <a:pt x="904237" y="39931"/>
                </a:cubicBezTo>
                <a:cubicBezTo>
                  <a:pt x="1024420" y="-28745"/>
                  <a:pt x="1178941" y="-5853"/>
                  <a:pt x="1276233" y="85716"/>
                </a:cubicBezTo>
                <a:cubicBezTo>
                  <a:pt x="1287679" y="97162"/>
                  <a:pt x="1299125" y="97162"/>
                  <a:pt x="1310571" y="91439"/>
                </a:cubicBezTo>
                <a:cubicBezTo>
                  <a:pt x="1367801" y="79992"/>
                  <a:pt x="1425031" y="57100"/>
                  <a:pt x="1476538" y="28485"/>
                </a:cubicBezTo>
                <a:cubicBezTo>
                  <a:pt x="1482261" y="28485"/>
                  <a:pt x="1482261" y="22762"/>
                  <a:pt x="1487984" y="22762"/>
                </a:cubicBezTo>
                <a:cubicBezTo>
                  <a:pt x="1465092" y="97162"/>
                  <a:pt x="1419308" y="154392"/>
                  <a:pt x="1356355" y="194453"/>
                </a:cubicBezTo>
                <a:cubicBezTo>
                  <a:pt x="1419308" y="188730"/>
                  <a:pt x="1470815" y="171561"/>
                  <a:pt x="1528046" y="148669"/>
                </a:cubicBezTo>
                <a:cubicBezTo>
                  <a:pt x="1528046" y="154392"/>
                  <a:pt x="1522323" y="160115"/>
                  <a:pt x="1522323" y="165838"/>
                </a:cubicBezTo>
                <a:cubicBezTo>
                  <a:pt x="1482261" y="217345"/>
                  <a:pt x="1442200" y="263129"/>
                  <a:pt x="1390693" y="303190"/>
                </a:cubicBezTo>
                <a:cubicBezTo>
                  <a:pt x="1379247" y="308913"/>
                  <a:pt x="1379247" y="314636"/>
                  <a:pt x="1379247" y="326082"/>
                </a:cubicBezTo>
                <a:cubicBezTo>
                  <a:pt x="1384970" y="555003"/>
                  <a:pt x="1310571" y="761031"/>
                  <a:pt x="1161772" y="944168"/>
                </a:cubicBezTo>
                <a:cubicBezTo>
                  <a:pt x="1024420" y="1104412"/>
                  <a:pt x="847007" y="1207426"/>
                  <a:pt x="635255" y="1241765"/>
                </a:cubicBezTo>
                <a:cubicBezTo>
                  <a:pt x="412057" y="1276103"/>
                  <a:pt x="200306" y="1241765"/>
                  <a:pt x="5723" y="1121581"/>
                </a:cubicBezTo>
                <a:cubicBezTo>
                  <a:pt x="5723" y="1115858"/>
                  <a:pt x="0" y="1115858"/>
                  <a:pt x="0" y="1115858"/>
                </a:cubicBezTo>
                <a:close/>
              </a:path>
            </a:pathLst>
          </a:cu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ID"/>
          </a:p>
        </p:txBody>
      </p:sp>
    </p:spTree>
    <p:extLst>
      <p:ext uri="{BB962C8B-B14F-4D97-AF65-F5344CB8AC3E}">
        <p14:creationId xmlns:p14="http://schemas.microsoft.com/office/powerpoint/2010/main" val="369165992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250" fill="hold"/>
                                        <p:tgtEl>
                                          <p:spTgt spid="17"/>
                                        </p:tgtEl>
                                        <p:attrNameLst>
                                          <p:attrName>ppt_x</p:attrName>
                                        </p:attrNameLst>
                                      </p:cBhvr>
                                      <p:tavLst>
                                        <p:tav tm="0">
                                          <p:val>
                                            <p:strVal val="#ppt_x"/>
                                          </p:val>
                                        </p:tav>
                                        <p:tav tm="100000">
                                          <p:val>
                                            <p:strVal val="#ppt_x"/>
                                          </p:val>
                                        </p:tav>
                                      </p:tavLst>
                                    </p:anim>
                                    <p:anim calcmode="lin" valueType="num">
                                      <p:cBhvr additive="base">
                                        <p:cTn id="16" dur="125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ppt_x"/>
                                          </p:val>
                                        </p:tav>
                                        <p:tav tm="100000">
                                          <p:val>
                                            <p:strVal val="#ppt_x"/>
                                          </p:val>
                                        </p:tav>
                                      </p:tavLst>
                                    </p:anim>
                                    <p:anim calcmode="lin" valueType="num">
                                      <p:cBhvr additive="base">
                                        <p:cTn id="20" dur="1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750" fill="hold"/>
                                        <p:tgtEl>
                                          <p:spTgt spid="19"/>
                                        </p:tgtEl>
                                        <p:attrNameLst>
                                          <p:attrName>ppt_x</p:attrName>
                                        </p:attrNameLst>
                                      </p:cBhvr>
                                      <p:tavLst>
                                        <p:tav tm="0">
                                          <p:val>
                                            <p:strVal val="#ppt_x"/>
                                          </p:val>
                                        </p:tav>
                                        <p:tav tm="100000">
                                          <p:val>
                                            <p:strVal val="#ppt_x"/>
                                          </p:val>
                                        </p:tav>
                                      </p:tavLst>
                                    </p:anim>
                                    <p:anim calcmode="lin" valueType="num">
                                      <p:cBhvr additive="base">
                                        <p:cTn id="24" dur="1750" fill="hold"/>
                                        <p:tgtEl>
                                          <p:spTgt spid="1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2" presetClass="entr" presetSubtype="4" decel="100000" fill="hold" nodeType="withEffect">
                                  <p:stCondLst>
                                    <p:cond delay="75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ppt_x"/>
                                          </p:val>
                                        </p:tav>
                                        <p:tav tm="100000">
                                          <p:val>
                                            <p:strVal val="#ppt_x"/>
                                          </p:val>
                                        </p:tav>
                                      </p:tavLst>
                                    </p:anim>
                                    <p:anim calcmode="lin" valueType="num">
                                      <p:cBhvr additive="base">
                                        <p:cTn id="31" dur="1000" fill="hold"/>
                                        <p:tgtEl>
                                          <p:spTgt spid="6"/>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10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childTnLst>
                                </p:cTn>
                              </p:par>
                              <p:par>
                                <p:cTn id="35" presetID="10" presetClass="entr" presetSubtype="0" fill="hold" grpId="0" nodeType="withEffect">
                                  <p:stCondLst>
                                    <p:cond delay="125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750"/>
                                        <p:tgtEl>
                                          <p:spTgt spid="27"/>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DEBFAD7-E3F6-0174-797C-AD35C8A367F1}"/>
              </a:ext>
            </a:extLst>
          </p:cNvPr>
          <p:cNvGrpSpPr/>
          <p:nvPr/>
        </p:nvGrpSpPr>
        <p:grpSpPr>
          <a:xfrm>
            <a:off x="1055688" y="1648440"/>
            <a:ext cx="4776432" cy="3794087"/>
            <a:chOff x="6747620" y="1648440"/>
            <a:chExt cx="4776432" cy="3794087"/>
          </a:xfrm>
        </p:grpSpPr>
        <p:sp>
          <p:nvSpPr>
            <p:cNvPr id="3" name="Freeform 356">
              <a:extLst>
                <a:ext uri="{FF2B5EF4-FFF2-40B4-BE49-F238E27FC236}">
                  <a16:creationId xmlns:a16="http://schemas.microsoft.com/office/drawing/2014/main" id="{47CBD7AB-29D5-C5F5-3C9D-E662F2B783E6}"/>
                </a:ext>
              </a:extLst>
            </p:cNvPr>
            <p:cNvSpPr>
              <a:spLocks/>
            </p:cNvSpPr>
            <p:nvPr/>
          </p:nvSpPr>
          <p:spPr bwMode="auto">
            <a:xfrm>
              <a:off x="9003317" y="4457274"/>
              <a:ext cx="766303" cy="357226"/>
            </a:xfrm>
            <a:custGeom>
              <a:avLst/>
              <a:gdLst>
                <a:gd name="T0" fmla="*/ 3 w 155"/>
                <a:gd name="T1" fmla="*/ 22 h 72"/>
                <a:gd name="T2" fmla="*/ 0 w 155"/>
                <a:gd name="T3" fmla="*/ 50 h 72"/>
                <a:gd name="T4" fmla="*/ 6 w 155"/>
                <a:gd name="T5" fmla="*/ 71 h 72"/>
                <a:gd name="T6" fmla="*/ 45 w 155"/>
                <a:gd name="T7" fmla="*/ 70 h 72"/>
                <a:gd name="T8" fmla="*/ 82 w 155"/>
                <a:gd name="T9" fmla="*/ 64 h 72"/>
                <a:gd name="T10" fmla="*/ 125 w 155"/>
                <a:gd name="T11" fmla="*/ 69 h 72"/>
                <a:gd name="T12" fmla="*/ 136 w 155"/>
                <a:gd name="T13" fmla="*/ 65 h 72"/>
                <a:gd name="T14" fmla="*/ 151 w 155"/>
                <a:gd name="T15" fmla="*/ 63 h 72"/>
                <a:gd name="T16" fmla="*/ 149 w 155"/>
                <a:gd name="T17" fmla="*/ 56 h 72"/>
                <a:gd name="T18" fmla="*/ 140 w 155"/>
                <a:gd name="T19" fmla="*/ 44 h 72"/>
                <a:gd name="T20" fmla="*/ 122 w 155"/>
                <a:gd name="T21" fmla="*/ 32 h 72"/>
                <a:gd name="T22" fmla="*/ 99 w 155"/>
                <a:gd name="T23" fmla="*/ 2 h 72"/>
                <a:gd name="T24" fmla="*/ 73 w 155"/>
                <a:gd name="T25" fmla="*/ 9 h 72"/>
                <a:gd name="T26" fmla="*/ 33 w 155"/>
                <a:gd name="T27" fmla="*/ 19 h 72"/>
                <a:gd name="T28" fmla="*/ 3 w 155"/>
                <a:gd name="T29"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72">
                  <a:moveTo>
                    <a:pt x="3" y="22"/>
                  </a:moveTo>
                  <a:cubicBezTo>
                    <a:pt x="3" y="22"/>
                    <a:pt x="0" y="42"/>
                    <a:pt x="0" y="50"/>
                  </a:cubicBezTo>
                  <a:cubicBezTo>
                    <a:pt x="1" y="54"/>
                    <a:pt x="6" y="71"/>
                    <a:pt x="6" y="71"/>
                  </a:cubicBezTo>
                  <a:cubicBezTo>
                    <a:pt x="6" y="71"/>
                    <a:pt x="25" y="72"/>
                    <a:pt x="45" y="70"/>
                  </a:cubicBezTo>
                  <a:cubicBezTo>
                    <a:pt x="59" y="68"/>
                    <a:pt x="74" y="64"/>
                    <a:pt x="82" y="64"/>
                  </a:cubicBezTo>
                  <a:cubicBezTo>
                    <a:pt x="100" y="63"/>
                    <a:pt x="107" y="70"/>
                    <a:pt x="125" y="69"/>
                  </a:cubicBezTo>
                  <a:cubicBezTo>
                    <a:pt x="130" y="68"/>
                    <a:pt x="136" y="65"/>
                    <a:pt x="136" y="65"/>
                  </a:cubicBezTo>
                  <a:cubicBezTo>
                    <a:pt x="136" y="65"/>
                    <a:pt x="148" y="65"/>
                    <a:pt x="151" y="63"/>
                  </a:cubicBezTo>
                  <a:cubicBezTo>
                    <a:pt x="155" y="61"/>
                    <a:pt x="149" y="56"/>
                    <a:pt x="149" y="56"/>
                  </a:cubicBezTo>
                  <a:cubicBezTo>
                    <a:pt x="149" y="56"/>
                    <a:pt x="148" y="50"/>
                    <a:pt x="140" y="44"/>
                  </a:cubicBezTo>
                  <a:cubicBezTo>
                    <a:pt x="133" y="37"/>
                    <a:pt x="122" y="32"/>
                    <a:pt x="122" y="32"/>
                  </a:cubicBezTo>
                  <a:cubicBezTo>
                    <a:pt x="122" y="32"/>
                    <a:pt x="111" y="5"/>
                    <a:pt x="99" y="2"/>
                  </a:cubicBezTo>
                  <a:cubicBezTo>
                    <a:pt x="91" y="0"/>
                    <a:pt x="80" y="7"/>
                    <a:pt x="73" y="9"/>
                  </a:cubicBezTo>
                  <a:cubicBezTo>
                    <a:pt x="63" y="12"/>
                    <a:pt x="47" y="17"/>
                    <a:pt x="33" y="19"/>
                  </a:cubicBezTo>
                  <a:cubicBezTo>
                    <a:pt x="16" y="22"/>
                    <a:pt x="3" y="22"/>
                    <a:pt x="3"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Freeform 357">
              <a:extLst>
                <a:ext uri="{FF2B5EF4-FFF2-40B4-BE49-F238E27FC236}">
                  <a16:creationId xmlns:a16="http://schemas.microsoft.com/office/drawing/2014/main" id="{FCA89DA7-0FD4-171B-4625-565662EA6B4E}"/>
                </a:ext>
              </a:extLst>
            </p:cNvPr>
            <p:cNvSpPr>
              <a:spLocks/>
            </p:cNvSpPr>
            <p:nvPr/>
          </p:nvSpPr>
          <p:spPr bwMode="auto">
            <a:xfrm>
              <a:off x="9363422" y="4313232"/>
              <a:ext cx="751899" cy="357226"/>
            </a:xfrm>
            <a:custGeom>
              <a:avLst/>
              <a:gdLst>
                <a:gd name="T0" fmla="*/ 0 w 152"/>
                <a:gd name="T1" fmla="*/ 37 h 72"/>
                <a:gd name="T2" fmla="*/ 3 w 152"/>
                <a:gd name="T3" fmla="*/ 23 h 72"/>
                <a:gd name="T4" fmla="*/ 30 w 152"/>
                <a:gd name="T5" fmla="*/ 0 h 72"/>
                <a:gd name="T6" fmla="*/ 53 w 152"/>
                <a:gd name="T7" fmla="*/ 6 h 72"/>
                <a:gd name="T8" fmla="*/ 93 w 152"/>
                <a:gd name="T9" fmla="*/ 12 h 72"/>
                <a:gd name="T10" fmla="*/ 112 w 152"/>
                <a:gd name="T11" fmla="*/ 31 h 72"/>
                <a:gd name="T12" fmla="*/ 145 w 152"/>
                <a:gd name="T13" fmla="*/ 48 h 72"/>
                <a:gd name="T14" fmla="*/ 138 w 152"/>
                <a:gd name="T15" fmla="*/ 56 h 72"/>
                <a:gd name="T16" fmla="*/ 144 w 152"/>
                <a:gd name="T17" fmla="*/ 64 h 72"/>
                <a:gd name="T18" fmla="*/ 139 w 152"/>
                <a:gd name="T19" fmla="*/ 68 h 72"/>
                <a:gd name="T20" fmla="*/ 131 w 152"/>
                <a:gd name="T21" fmla="*/ 68 h 72"/>
                <a:gd name="T22" fmla="*/ 122 w 152"/>
                <a:gd name="T23" fmla="*/ 70 h 72"/>
                <a:gd name="T24" fmla="*/ 68 w 152"/>
                <a:gd name="T25" fmla="*/ 43 h 72"/>
                <a:gd name="T26" fmla="*/ 49 w 152"/>
                <a:gd name="T27" fmla="*/ 43 h 72"/>
                <a:gd name="T28" fmla="*/ 43 w 152"/>
                <a:gd name="T29" fmla="*/ 48 h 72"/>
                <a:gd name="T30" fmla="*/ 37 w 152"/>
                <a:gd name="T31" fmla="*/ 42 h 72"/>
                <a:gd name="T32" fmla="*/ 23 w 152"/>
                <a:gd name="T33" fmla="*/ 32 h 72"/>
                <a:gd name="T34" fmla="*/ 0 w 152"/>
                <a:gd name="T3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72">
                  <a:moveTo>
                    <a:pt x="0" y="37"/>
                  </a:moveTo>
                  <a:cubicBezTo>
                    <a:pt x="0" y="37"/>
                    <a:pt x="1" y="27"/>
                    <a:pt x="3" y="23"/>
                  </a:cubicBezTo>
                  <a:cubicBezTo>
                    <a:pt x="8" y="12"/>
                    <a:pt x="30" y="0"/>
                    <a:pt x="30" y="0"/>
                  </a:cubicBezTo>
                  <a:cubicBezTo>
                    <a:pt x="30" y="0"/>
                    <a:pt x="46" y="4"/>
                    <a:pt x="53" y="6"/>
                  </a:cubicBezTo>
                  <a:cubicBezTo>
                    <a:pt x="67" y="9"/>
                    <a:pt x="84" y="8"/>
                    <a:pt x="93" y="12"/>
                  </a:cubicBezTo>
                  <a:cubicBezTo>
                    <a:pt x="102" y="14"/>
                    <a:pt x="112" y="31"/>
                    <a:pt x="112" y="31"/>
                  </a:cubicBezTo>
                  <a:cubicBezTo>
                    <a:pt x="112" y="31"/>
                    <a:pt x="138" y="43"/>
                    <a:pt x="145" y="48"/>
                  </a:cubicBezTo>
                  <a:cubicBezTo>
                    <a:pt x="152" y="54"/>
                    <a:pt x="138" y="56"/>
                    <a:pt x="138" y="56"/>
                  </a:cubicBezTo>
                  <a:cubicBezTo>
                    <a:pt x="138" y="56"/>
                    <a:pt x="145" y="60"/>
                    <a:pt x="144" y="64"/>
                  </a:cubicBezTo>
                  <a:cubicBezTo>
                    <a:pt x="144" y="66"/>
                    <a:pt x="142" y="68"/>
                    <a:pt x="139" y="68"/>
                  </a:cubicBezTo>
                  <a:cubicBezTo>
                    <a:pt x="136" y="69"/>
                    <a:pt x="131" y="68"/>
                    <a:pt x="131" y="68"/>
                  </a:cubicBezTo>
                  <a:cubicBezTo>
                    <a:pt x="131" y="68"/>
                    <a:pt x="128" y="72"/>
                    <a:pt x="122" y="70"/>
                  </a:cubicBezTo>
                  <a:cubicBezTo>
                    <a:pt x="103" y="65"/>
                    <a:pt x="86" y="49"/>
                    <a:pt x="68" y="43"/>
                  </a:cubicBezTo>
                  <a:cubicBezTo>
                    <a:pt x="64" y="42"/>
                    <a:pt x="53" y="42"/>
                    <a:pt x="49" y="43"/>
                  </a:cubicBezTo>
                  <a:cubicBezTo>
                    <a:pt x="47" y="44"/>
                    <a:pt x="43" y="48"/>
                    <a:pt x="43" y="48"/>
                  </a:cubicBezTo>
                  <a:cubicBezTo>
                    <a:pt x="43" y="48"/>
                    <a:pt x="39" y="43"/>
                    <a:pt x="37" y="42"/>
                  </a:cubicBezTo>
                  <a:cubicBezTo>
                    <a:pt x="31" y="37"/>
                    <a:pt x="32" y="31"/>
                    <a:pt x="23" y="32"/>
                  </a:cubicBezTo>
                  <a:cubicBezTo>
                    <a:pt x="21" y="32"/>
                    <a:pt x="0" y="37"/>
                    <a:pt x="0" y="3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361">
              <a:extLst>
                <a:ext uri="{FF2B5EF4-FFF2-40B4-BE49-F238E27FC236}">
                  <a16:creationId xmlns:a16="http://schemas.microsoft.com/office/drawing/2014/main" id="{9C497FE4-7988-C631-EB62-09E2BDAC279E}"/>
                </a:ext>
              </a:extLst>
            </p:cNvPr>
            <p:cNvSpPr>
              <a:spLocks/>
            </p:cNvSpPr>
            <p:nvPr/>
          </p:nvSpPr>
          <p:spPr bwMode="auto">
            <a:xfrm>
              <a:off x="8830467" y="4546581"/>
              <a:ext cx="193016" cy="276562"/>
            </a:xfrm>
            <a:custGeom>
              <a:avLst/>
              <a:gdLst>
                <a:gd name="T0" fmla="*/ 4 w 39"/>
                <a:gd name="T1" fmla="*/ 1 h 56"/>
                <a:gd name="T2" fmla="*/ 1 w 39"/>
                <a:gd name="T3" fmla="*/ 31 h 56"/>
                <a:gd name="T4" fmla="*/ 3 w 39"/>
                <a:gd name="T5" fmla="*/ 44 h 56"/>
                <a:gd name="T6" fmla="*/ 4 w 39"/>
                <a:gd name="T7" fmla="*/ 51 h 56"/>
                <a:gd name="T8" fmla="*/ 6 w 39"/>
                <a:gd name="T9" fmla="*/ 56 h 56"/>
                <a:gd name="T10" fmla="*/ 25 w 39"/>
                <a:gd name="T11" fmla="*/ 54 h 56"/>
                <a:gd name="T12" fmla="*/ 39 w 39"/>
                <a:gd name="T13" fmla="*/ 54 h 56"/>
                <a:gd name="T14" fmla="*/ 36 w 39"/>
                <a:gd name="T15" fmla="*/ 26 h 56"/>
                <a:gd name="T16" fmla="*/ 37 w 39"/>
                <a:gd name="T17" fmla="*/ 9 h 56"/>
                <a:gd name="T18" fmla="*/ 31 w 39"/>
                <a:gd name="T19" fmla="*/ 1 h 56"/>
                <a:gd name="T20" fmla="*/ 4 w 39"/>
                <a:gd name="T21"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6">
                  <a:moveTo>
                    <a:pt x="4" y="1"/>
                  </a:moveTo>
                  <a:cubicBezTo>
                    <a:pt x="4" y="1"/>
                    <a:pt x="0" y="14"/>
                    <a:pt x="1" y="31"/>
                  </a:cubicBezTo>
                  <a:cubicBezTo>
                    <a:pt x="1" y="36"/>
                    <a:pt x="3" y="42"/>
                    <a:pt x="3" y="44"/>
                  </a:cubicBezTo>
                  <a:cubicBezTo>
                    <a:pt x="4" y="47"/>
                    <a:pt x="4" y="49"/>
                    <a:pt x="4" y="51"/>
                  </a:cubicBezTo>
                  <a:cubicBezTo>
                    <a:pt x="5" y="52"/>
                    <a:pt x="6" y="56"/>
                    <a:pt x="6" y="56"/>
                  </a:cubicBezTo>
                  <a:cubicBezTo>
                    <a:pt x="6" y="56"/>
                    <a:pt x="22" y="54"/>
                    <a:pt x="25" y="54"/>
                  </a:cubicBezTo>
                  <a:cubicBezTo>
                    <a:pt x="28" y="53"/>
                    <a:pt x="39" y="54"/>
                    <a:pt x="39" y="54"/>
                  </a:cubicBezTo>
                  <a:cubicBezTo>
                    <a:pt x="39" y="54"/>
                    <a:pt x="36" y="35"/>
                    <a:pt x="36" y="26"/>
                  </a:cubicBezTo>
                  <a:cubicBezTo>
                    <a:pt x="36" y="22"/>
                    <a:pt x="36" y="15"/>
                    <a:pt x="37" y="9"/>
                  </a:cubicBezTo>
                  <a:cubicBezTo>
                    <a:pt x="38" y="5"/>
                    <a:pt x="38" y="1"/>
                    <a:pt x="31" y="1"/>
                  </a:cubicBezTo>
                  <a:cubicBezTo>
                    <a:pt x="24" y="0"/>
                    <a:pt x="4" y="1"/>
                    <a:pt x="4"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365">
              <a:extLst>
                <a:ext uri="{FF2B5EF4-FFF2-40B4-BE49-F238E27FC236}">
                  <a16:creationId xmlns:a16="http://schemas.microsoft.com/office/drawing/2014/main" id="{C9C3F4B9-AE36-CB7C-F9AD-A0B5809AA84E}"/>
                </a:ext>
              </a:extLst>
            </p:cNvPr>
            <p:cNvSpPr>
              <a:spLocks/>
            </p:cNvSpPr>
            <p:nvPr/>
          </p:nvSpPr>
          <p:spPr bwMode="auto">
            <a:xfrm>
              <a:off x="7119248" y="2740284"/>
              <a:ext cx="1740027" cy="2514987"/>
            </a:xfrm>
            <a:custGeom>
              <a:avLst/>
              <a:gdLst>
                <a:gd name="T0" fmla="*/ 117 w 352"/>
                <a:gd name="T1" fmla="*/ 0 h 508"/>
                <a:gd name="T2" fmla="*/ 109 w 352"/>
                <a:gd name="T3" fmla="*/ 4 h 508"/>
                <a:gd name="T4" fmla="*/ 89 w 352"/>
                <a:gd name="T5" fmla="*/ 30 h 508"/>
                <a:gd name="T6" fmla="*/ 84 w 352"/>
                <a:gd name="T7" fmla="*/ 39 h 508"/>
                <a:gd name="T8" fmla="*/ 48 w 352"/>
                <a:gd name="T9" fmla="*/ 68 h 508"/>
                <a:gd name="T10" fmla="*/ 9 w 352"/>
                <a:gd name="T11" fmla="*/ 113 h 508"/>
                <a:gd name="T12" fmla="*/ 3 w 352"/>
                <a:gd name="T13" fmla="*/ 176 h 508"/>
                <a:gd name="T14" fmla="*/ 7 w 352"/>
                <a:gd name="T15" fmla="*/ 211 h 508"/>
                <a:gd name="T16" fmla="*/ 15 w 352"/>
                <a:gd name="T17" fmla="*/ 270 h 508"/>
                <a:gd name="T18" fmla="*/ 22 w 352"/>
                <a:gd name="T19" fmla="*/ 336 h 508"/>
                <a:gd name="T20" fmla="*/ 21 w 352"/>
                <a:gd name="T21" fmla="*/ 392 h 508"/>
                <a:gd name="T22" fmla="*/ 14 w 352"/>
                <a:gd name="T23" fmla="*/ 422 h 508"/>
                <a:gd name="T24" fmla="*/ 15 w 352"/>
                <a:gd name="T25" fmla="*/ 433 h 508"/>
                <a:gd name="T26" fmla="*/ 17 w 352"/>
                <a:gd name="T27" fmla="*/ 443 h 508"/>
                <a:gd name="T28" fmla="*/ 12 w 352"/>
                <a:gd name="T29" fmla="*/ 452 h 508"/>
                <a:gd name="T30" fmla="*/ 14 w 352"/>
                <a:gd name="T31" fmla="*/ 470 h 508"/>
                <a:gd name="T32" fmla="*/ 11 w 352"/>
                <a:gd name="T33" fmla="*/ 489 h 508"/>
                <a:gd name="T34" fmla="*/ 9 w 352"/>
                <a:gd name="T35" fmla="*/ 499 h 508"/>
                <a:gd name="T36" fmla="*/ 8 w 352"/>
                <a:gd name="T37" fmla="*/ 508 h 508"/>
                <a:gd name="T38" fmla="*/ 173 w 352"/>
                <a:gd name="T39" fmla="*/ 421 h 508"/>
                <a:gd name="T40" fmla="*/ 184 w 352"/>
                <a:gd name="T41" fmla="*/ 425 h 508"/>
                <a:gd name="T42" fmla="*/ 221 w 352"/>
                <a:gd name="T43" fmla="*/ 429 h 508"/>
                <a:gd name="T44" fmla="*/ 298 w 352"/>
                <a:gd name="T45" fmla="*/ 429 h 508"/>
                <a:gd name="T46" fmla="*/ 338 w 352"/>
                <a:gd name="T47" fmla="*/ 427 h 508"/>
                <a:gd name="T48" fmla="*/ 350 w 352"/>
                <a:gd name="T49" fmla="*/ 426 h 508"/>
                <a:gd name="T50" fmla="*/ 348 w 352"/>
                <a:gd name="T51" fmla="*/ 405 h 508"/>
                <a:gd name="T52" fmla="*/ 348 w 352"/>
                <a:gd name="T53" fmla="*/ 376 h 508"/>
                <a:gd name="T54" fmla="*/ 350 w 352"/>
                <a:gd name="T55" fmla="*/ 363 h 508"/>
                <a:gd name="T56" fmla="*/ 339 w 352"/>
                <a:gd name="T57" fmla="*/ 361 h 508"/>
                <a:gd name="T58" fmla="*/ 303 w 352"/>
                <a:gd name="T59" fmla="*/ 360 h 508"/>
                <a:gd name="T60" fmla="*/ 251 w 352"/>
                <a:gd name="T61" fmla="*/ 353 h 508"/>
                <a:gd name="T62" fmla="*/ 213 w 352"/>
                <a:gd name="T63" fmla="*/ 342 h 508"/>
                <a:gd name="T64" fmla="*/ 205 w 352"/>
                <a:gd name="T65" fmla="*/ 327 h 508"/>
                <a:gd name="T66" fmla="*/ 194 w 352"/>
                <a:gd name="T67" fmla="*/ 321 h 508"/>
                <a:gd name="T68" fmla="*/ 185 w 352"/>
                <a:gd name="T69" fmla="*/ 309 h 508"/>
                <a:gd name="T70" fmla="*/ 177 w 352"/>
                <a:gd name="T71" fmla="*/ 250 h 508"/>
                <a:gd name="T72" fmla="*/ 156 w 352"/>
                <a:gd name="T73" fmla="*/ 164 h 508"/>
                <a:gd name="T74" fmla="*/ 134 w 352"/>
                <a:gd name="T75" fmla="*/ 81 h 508"/>
                <a:gd name="T76" fmla="*/ 120 w 352"/>
                <a:gd name="T77" fmla="*/ 33 h 508"/>
                <a:gd name="T78" fmla="*/ 116 w 352"/>
                <a:gd name="T79" fmla="*/ 8 h 508"/>
                <a:gd name="T80" fmla="*/ 117 w 352"/>
                <a:gd name="T8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2" h="508">
                  <a:moveTo>
                    <a:pt x="117" y="0"/>
                  </a:moveTo>
                  <a:cubicBezTo>
                    <a:pt x="115" y="0"/>
                    <a:pt x="110" y="2"/>
                    <a:pt x="109" y="4"/>
                  </a:cubicBezTo>
                  <a:cubicBezTo>
                    <a:pt x="100" y="10"/>
                    <a:pt x="94" y="21"/>
                    <a:pt x="89" y="30"/>
                  </a:cubicBezTo>
                  <a:cubicBezTo>
                    <a:pt x="87" y="33"/>
                    <a:pt x="84" y="39"/>
                    <a:pt x="84" y="39"/>
                  </a:cubicBezTo>
                  <a:cubicBezTo>
                    <a:pt x="84" y="39"/>
                    <a:pt x="57" y="58"/>
                    <a:pt x="48" y="68"/>
                  </a:cubicBezTo>
                  <a:cubicBezTo>
                    <a:pt x="33" y="82"/>
                    <a:pt x="19" y="95"/>
                    <a:pt x="9" y="113"/>
                  </a:cubicBezTo>
                  <a:cubicBezTo>
                    <a:pt x="0" y="130"/>
                    <a:pt x="1" y="157"/>
                    <a:pt x="3" y="176"/>
                  </a:cubicBezTo>
                  <a:cubicBezTo>
                    <a:pt x="3" y="183"/>
                    <a:pt x="6" y="204"/>
                    <a:pt x="7" y="211"/>
                  </a:cubicBezTo>
                  <a:cubicBezTo>
                    <a:pt x="9" y="235"/>
                    <a:pt x="10" y="239"/>
                    <a:pt x="15" y="270"/>
                  </a:cubicBezTo>
                  <a:cubicBezTo>
                    <a:pt x="19" y="301"/>
                    <a:pt x="20" y="311"/>
                    <a:pt x="22" y="336"/>
                  </a:cubicBezTo>
                  <a:cubicBezTo>
                    <a:pt x="24" y="354"/>
                    <a:pt x="23" y="374"/>
                    <a:pt x="21" y="392"/>
                  </a:cubicBezTo>
                  <a:cubicBezTo>
                    <a:pt x="20" y="402"/>
                    <a:pt x="16" y="412"/>
                    <a:pt x="14" y="422"/>
                  </a:cubicBezTo>
                  <a:cubicBezTo>
                    <a:pt x="14" y="426"/>
                    <a:pt x="14" y="429"/>
                    <a:pt x="15" y="433"/>
                  </a:cubicBezTo>
                  <a:cubicBezTo>
                    <a:pt x="15" y="435"/>
                    <a:pt x="17" y="443"/>
                    <a:pt x="17" y="443"/>
                  </a:cubicBezTo>
                  <a:cubicBezTo>
                    <a:pt x="17" y="443"/>
                    <a:pt x="13" y="450"/>
                    <a:pt x="12" y="452"/>
                  </a:cubicBezTo>
                  <a:cubicBezTo>
                    <a:pt x="11" y="459"/>
                    <a:pt x="13" y="463"/>
                    <a:pt x="14" y="470"/>
                  </a:cubicBezTo>
                  <a:cubicBezTo>
                    <a:pt x="16" y="476"/>
                    <a:pt x="12" y="483"/>
                    <a:pt x="11" y="489"/>
                  </a:cubicBezTo>
                  <a:cubicBezTo>
                    <a:pt x="11" y="493"/>
                    <a:pt x="9" y="495"/>
                    <a:pt x="9" y="499"/>
                  </a:cubicBezTo>
                  <a:cubicBezTo>
                    <a:pt x="9" y="500"/>
                    <a:pt x="8" y="508"/>
                    <a:pt x="8" y="508"/>
                  </a:cubicBezTo>
                  <a:cubicBezTo>
                    <a:pt x="173" y="421"/>
                    <a:pt x="173" y="421"/>
                    <a:pt x="173" y="421"/>
                  </a:cubicBezTo>
                  <a:cubicBezTo>
                    <a:pt x="173" y="421"/>
                    <a:pt x="180" y="425"/>
                    <a:pt x="184" y="425"/>
                  </a:cubicBezTo>
                  <a:cubicBezTo>
                    <a:pt x="191" y="426"/>
                    <a:pt x="215" y="429"/>
                    <a:pt x="221" y="429"/>
                  </a:cubicBezTo>
                  <a:cubicBezTo>
                    <a:pt x="254" y="429"/>
                    <a:pt x="265" y="431"/>
                    <a:pt x="298" y="429"/>
                  </a:cubicBezTo>
                  <a:cubicBezTo>
                    <a:pt x="310" y="428"/>
                    <a:pt x="326" y="429"/>
                    <a:pt x="338" y="427"/>
                  </a:cubicBezTo>
                  <a:cubicBezTo>
                    <a:pt x="339" y="427"/>
                    <a:pt x="349" y="427"/>
                    <a:pt x="350" y="426"/>
                  </a:cubicBezTo>
                  <a:cubicBezTo>
                    <a:pt x="352" y="423"/>
                    <a:pt x="348" y="409"/>
                    <a:pt x="348" y="405"/>
                  </a:cubicBezTo>
                  <a:cubicBezTo>
                    <a:pt x="347" y="395"/>
                    <a:pt x="347" y="387"/>
                    <a:pt x="348" y="376"/>
                  </a:cubicBezTo>
                  <a:cubicBezTo>
                    <a:pt x="349" y="373"/>
                    <a:pt x="351" y="366"/>
                    <a:pt x="350" y="363"/>
                  </a:cubicBezTo>
                  <a:cubicBezTo>
                    <a:pt x="349" y="361"/>
                    <a:pt x="345" y="361"/>
                    <a:pt x="339" y="361"/>
                  </a:cubicBezTo>
                  <a:cubicBezTo>
                    <a:pt x="334" y="361"/>
                    <a:pt x="314" y="361"/>
                    <a:pt x="303" y="360"/>
                  </a:cubicBezTo>
                  <a:cubicBezTo>
                    <a:pt x="286" y="359"/>
                    <a:pt x="267" y="358"/>
                    <a:pt x="251" y="353"/>
                  </a:cubicBezTo>
                  <a:cubicBezTo>
                    <a:pt x="242" y="350"/>
                    <a:pt x="213" y="342"/>
                    <a:pt x="213" y="342"/>
                  </a:cubicBezTo>
                  <a:cubicBezTo>
                    <a:pt x="213" y="342"/>
                    <a:pt x="210" y="332"/>
                    <a:pt x="205" y="327"/>
                  </a:cubicBezTo>
                  <a:cubicBezTo>
                    <a:pt x="202" y="324"/>
                    <a:pt x="194" y="321"/>
                    <a:pt x="194" y="321"/>
                  </a:cubicBezTo>
                  <a:cubicBezTo>
                    <a:pt x="185" y="309"/>
                    <a:pt x="185" y="309"/>
                    <a:pt x="185" y="309"/>
                  </a:cubicBezTo>
                  <a:cubicBezTo>
                    <a:pt x="185" y="309"/>
                    <a:pt x="180" y="265"/>
                    <a:pt x="177" y="250"/>
                  </a:cubicBezTo>
                  <a:cubicBezTo>
                    <a:pt x="172" y="225"/>
                    <a:pt x="162" y="194"/>
                    <a:pt x="156" y="164"/>
                  </a:cubicBezTo>
                  <a:cubicBezTo>
                    <a:pt x="152" y="137"/>
                    <a:pt x="141" y="106"/>
                    <a:pt x="134" y="81"/>
                  </a:cubicBezTo>
                  <a:cubicBezTo>
                    <a:pt x="129" y="62"/>
                    <a:pt x="126" y="51"/>
                    <a:pt x="120" y="33"/>
                  </a:cubicBezTo>
                  <a:cubicBezTo>
                    <a:pt x="118" y="29"/>
                    <a:pt x="111" y="11"/>
                    <a:pt x="116" y="8"/>
                  </a:cubicBezTo>
                  <a:lnTo>
                    <a:pt x="117" y="0"/>
                  </a:lnTo>
                  <a:close/>
                </a:path>
              </a:pathLst>
            </a:custGeom>
            <a:solidFill>
              <a:schemeClr val="tx1">
                <a:lumMod val="95000"/>
                <a:lumOff val="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366">
              <a:extLst>
                <a:ext uri="{FF2B5EF4-FFF2-40B4-BE49-F238E27FC236}">
                  <a16:creationId xmlns:a16="http://schemas.microsoft.com/office/drawing/2014/main" id="{483C0818-8AF3-0AD2-BBB9-638748E1A4F3}"/>
                </a:ext>
              </a:extLst>
            </p:cNvPr>
            <p:cNvSpPr>
              <a:spLocks/>
            </p:cNvSpPr>
            <p:nvPr/>
          </p:nvSpPr>
          <p:spPr bwMode="auto">
            <a:xfrm>
              <a:off x="8084330" y="2872804"/>
              <a:ext cx="1408731" cy="1644969"/>
            </a:xfrm>
            <a:custGeom>
              <a:avLst/>
              <a:gdLst>
                <a:gd name="T0" fmla="*/ 7 w 285"/>
                <a:gd name="T1" fmla="*/ 6 h 332"/>
                <a:gd name="T2" fmla="*/ 3 w 285"/>
                <a:gd name="T3" fmla="*/ 19 h 332"/>
                <a:gd name="T4" fmla="*/ 10 w 285"/>
                <a:gd name="T5" fmla="*/ 32 h 332"/>
                <a:gd name="T6" fmla="*/ 24 w 285"/>
                <a:gd name="T7" fmla="*/ 61 h 332"/>
                <a:gd name="T8" fmla="*/ 39 w 285"/>
                <a:gd name="T9" fmla="*/ 106 h 332"/>
                <a:gd name="T10" fmla="*/ 53 w 285"/>
                <a:gd name="T11" fmla="*/ 155 h 332"/>
                <a:gd name="T12" fmla="*/ 69 w 285"/>
                <a:gd name="T13" fmla="*/ 297 h 332"/>
                <a:gd name="T14" fmla="*/ 67 w 285"/>
                <a:gd name="T15" fmla="*/ 328 h 332"/>
                <a:gd name="T16" fmla="*/ 88 w 285"/>
                <a:gd name="T17" fmla="*/ 331 h 332"/>
                <a:gd name="T18" fmla="*/ 87 w 285"/>
                <a:gd name="T19" fmla="*/ 314 h 332"/>
                <a:gd name="T20" fmla="*/ 86 w 285"/>
                <a:gd name="T21" fmla="*/ 286 h 332"/>
                <a:gd name="T22" fmla="*/ 87 w 285"/>
                <a:gd name="T23" fmla="*/ 266 h 332"/>
                <a:gd name="T24" fmla="*/ 99 w 285"/>
                <a:gd name="T25" fmla="*/ 277 h 332"/>
                <a:gd name="T26" fmla="*/ 117 w 285"/>
                <a:gd name="T27" fmla="*/ 290 h 332"/>
                <a:gd name="T28" fmla="*/ 174 w 285"/>
                <a:gd name="T29" fmla="*/ 314 h 332"/>
                <a:gd name="T30" fmla="*/ 247 w 285"/>
                <a:gd name="T31" fmla="*/ 332 h 332"/>
                <a:gd name="T32" fmla="*/ 246 w 285"/>
                <a:gd name="T33" fmla="*/ 319 h 332"/>
                <a:gd name="T34" fmla="*/ 255 w 285"/>
                <a:gd name="T35" fmla="*/ 302 h 332"/>
                <a:gd name="T36" fmla="*/ 274 w 285"/>
                <a:gd name="T37" fmla="*/ 288 h 332"/>
                <a:gd name="T38" fmla="*/ 285 w 285"/>
                <a:gd name="T39" fmla="*/ 283 h 332"/>
                <a:gd name="T40" fmla="*/ 271 w 285"/>
                <a:gd name="T41" fmla="*/ 274 h 332"/>
                <a:gd name="T42" fmla="*/ 237 w 285"/>
                <a:gd name="T43" fmla="*/ 259 h 332"/>
                <a:gd name="T44" fmla="*/ 191 w 285"/>
                <a:gd name="T45" fmla="*/ 240 h 332"/>
                <a:gd name="T46" fmla="*/ 163 w 285"/>
                <a:gd name="T47" fmla="*/ 227 h 332"/>
                <a:gd name="T48" fmla="*/ 157 w 285"/>
                <a:gd name="T49" fmla="*/ 214 h 332"/>
                <a:gd name="T50" fmla="*/ 144 w 285"/>
                <a:gd name="T51" fmla="*/ 211 h 332"/>
                <a:gd name="T52" fmla="*/ 136 w 285"/>
                <a:gd name="T53" fmla="*/ 198 h 332"/>
                <a:gd name="T54" fmla="*/ 115 w 285"/>
                <a:gd name="T55" fmla="*/ 156 h 332"/>
                <a:gd name="T56" fmla="*/ 83 w 285"/>
                <a:gd name="T57" fmla="*/ 97 h 332"/>
                <a:gd name="T58" fmla="*/ 64 w 285"/>
                <a:gd name="T59" fmla="*/ 66 h 332"/>
                <a:gd name="T60" fmla="*/ 27 w 285"/>
                <a:gd name="T61" fmla="*/ 33 h 332"/>
                <a:gd name="T62" fmla="*/ 7 w 285"/>
                <a:gd name="T63" fmla="*/ 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5" h="332">
                  <a:moveTo>
                    <a:pt x="7" y="6"/>
                  </a:moveTo>
                  <a:cubicBezTo>
                    <a:pt x="0" y="0"/>
                    <a:pt x="3" y="19"/>
                    <a:pt x="3" y="19"/>
                  </a:cubicBezTo>
                  <a:cubicBezTo>
                    <a:pt x="3" y="19"/>
                    <a:pt x="6" y="24"/>
                    <a:pt x="10" y="32"/>
                  </a:cubicBezTo>
                  <a:cubicBezTo>
                    <a:pt x="15" y="42"/>
                    <a:pt x="19" y="51"/>
                    <a:pt x="24" y="61"/>
                  </a:cubicBezTo>
                  <a:cubicBezTo>
                    <a:pt x="30" y="74"/>
                    <a:pt x="35" y="92"/>
                    <a:pt x="39" y="106"/>
                  </a:cubicBezTo>
                  <a:cubicBezTo>
                    <a:pt x="44" y="122"/>
                    <a:pt x="49" y="138"/>
                    <a:pt x="53" y="155"/>
                  </a:cubicBezTo>
                  <a:cubicBezTo>
                    <a:pt x="63" y="202"/>
                    <a:pt x="69" y="249"/>
                    <a:pt x="69" y="297"/>
                  </a:cubicBezTo>
                  <a:cubicBezTo>
                    <a:pt x="69" y="301"/>
                    <a:pt x="67" y="328"/>
                    <a:pt x="67" y="328"/>
                  </a:cubicBezTo>
                  <a:cubicBezTo>
                    <a:pt x="88" y="331"/>
                    <a:pt x="88" y="331"/>
                    <a:pt x="88" y="331"/>
                  </a:cubicBezTo>
                  <a:cubicBezTo>
                    <a:pt x="88" y="327"/>
                    <a:pt x="87" y="318"/>
                    <a:pt x="87" y="314"/>
                  </a:cubicBezTo>
                  <a:cubicBezTo>
                    <a:pt x="87" y="304"/>
                    <a:pt x="85" y="295"/>
                    <a:pt x="86" y="286"/>
                  </a:cubicBezTo>
                  <a:cubicBezTo>
                    <a:pt x="87" y="281"/>
                    <a:pt x="87" y="266"/>
                    <a:pt x="87" y="266"/>
                  </a:cubicBezTo>
                  <a:cubicBezTo>
                    <a:pt x="87" y="266"/>
                    <a:pt x="97" y="276"/>
                    <a:pt x="99" y="277"/>
                  </a:cubicBezTo>
                  <a:cubicBezTo>
                    <a:pt x="104" y="281"/>
                    <a:pt x="112" y="287"/>
                    <a:pt x="117" y="290"/>
                  </a:cubicBezTo>
                  <a:cubicBezTo>
                    <a:pt x="137" y="299"/>
                    <a:pt x="158" y="309"/>
                    <a:pt x="174" y="314"/>
                  </a:cubicBezTo>
                  <a:cubicBezTo>
                    <a:pt x="193" y="319"/>
                    <a:pt x="247" y="332"/>
                    <a:pt x="247" y="332"/>
                  </a:cubicBezTo>
                  <a:cubicBezTo>
                    <a:pt x="247" y="332"/>
                    <a:pt x="245" y="322"/>
                    <a:pt x="246" y="319"/>
                  </a:cubicBezTo>
                  <a:cubicBezTo>
                    <a:pt x="248" y="313"/>
                    <a:pt x="252" y="307"/>
                    <a:pt x="255" y="302"/>
                  </a:cubicBezTo>
                  <a:cubicBezTo>
                    <a:pt x="260" y="297"/>
                    <a:pt x="268" y="291"/>
                    <a:pt x="274" y="288"/>
                  </a:cubicBezTo>
                  <a:cubicBezTo>
                    <a:pt x="276" y="287"/>
                    <a:pt x="285" y="285"/>
                    <a:pt x="285" y="283"/>
                  </a:cubicBezTo>
                  <a:cubicBezTo>
                    <a:pt x="284" y="280"/>
                    <a:pt x="272" y="275"/>
                    <a:pt x="271" y="274"/>
                  </a:cubicBezTo>
                  <a:cubicBezTo>
                    <a:pt x="266" y="271"/>
                    <a:pt x="250" y="263"/>
                    <a:pt x="237" y="259"/>
                  </a:cubicBezTo>
                  <a:cubicBezTo>
                    <a:pt x="222" y="254"/>
                    <a:pt x="205" y="247"/>
                    <a:pt x="191" y="240"/>
                  </a:cubicBezTo>
                  <a:cubicBezTo>
                    <a:pt x="184" y="236"/>
                    <a:pt x="163" y="227"/>
                    <a:pt x="163" y="227"/>
                  </a:cubicBezTo>
                  <a:cubicBezTo>
                    <a:pt x="163" y="227"/>
                    <a:pt x="161" y="218"/>
                    <a:pt x="157" y="214"/>
                  </a:cubicBezTo>
                  <a:cubicBezTo>
                    <a:pt x="155" y="212"/>
                    <a:pt x="144" y="211"/>
                    <a:pt x="144" y="211"/>
                  </a:cubicBezTo>
                  <a:cubicBezTo>
                    <a:pt x="144" y="211"/>
                    <a:pt x="139" y="203"/>
                    <a:pt x="136" y="198"/>
                  </a:cubicBezTo>
                  <a:cubicBezTo>
                    <a:pt x="127" y="183"/>
                    <a:pt x="123" y="171"/>
                    <a:pt x="115" y="156"/>
                  </a:cubicBezTo>
                  <a:cubicBezTo>
                    <a:pt x="103" y="134"/>
                    <a:pt x="96" y="118"/>
                    <a:pt x="83" y="97"/>
                  </a:cubicBezTo>
                  <a:cubicBezTo>
                    <a:pt x="79" y="91"/>
                    <a:pt x="70" y="74"/>
                    <a:pt x="64" y="66"/>
                  </a:cubicBezTo>
                  <a:cubicBezTo>
                    <a:pt x="49" y="50"/>
                    <a:pt x="27" y="33"/>
                    <a:pt x="27" y="33"/>
                  </a:cubicBezTo>
                  <a:cubicBezTo>
                    <a:pt x="27" y="33"/>
                    <a:pt x="14" y="12"/>
                    <a:pt x="7" y="6"/>
                  </a:cubicBezTo>
                  <a:close/>
                </a:path>
              </a:pathLst>
            </a:custGeom>
            <a:solidFill>
              <a:schemeClr val="tx1">
                <a:lumMod val="95000"/>
                <a:lumOff val="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360">
              <a:extLst>
                <a:ext uri="{FF2B5EF4-FFF2-40B4-BE49-F238E27FC236}">
                  <a16:creationId xmlns:a16="http://schemas.microsoft.com/office/drawing/2014/main" id="{12812B53-380C-C34A-AAE6-8E82790F8A11}"/>
                </a:ext>
              </a:extLst>
            </p:cNvPr>
            <p:cNvSpPr>
              <a:spLocks/>
            </p:cNvSpPr>
            <p:nvPr/>
          </p:nvSpPr>
          <p:spPr bwMode="auto">
            <a:xfrm>
              <a:off x="9288520" y="4278661"/>
              <a:ext cx="221825" cy="247754"/>
            </a:xfrm>
            <a:custGeom>
              <a:avLst/>
              <a:gdLst>
                <a:gd name="T0" fmla="*/ 45 w 45"/>
                <a:gd name="T1" fmla="*/ 7 h 50"/>
                <a:gd name="T2" fmla="*/ 36 w 45"/>
                <a:gd name="T3" fmla="*/ 1 h 50"/>
                <a:gd name="T4" fmla="*/ 3 w 45"/>
                <a:gd name="T5" fmla="*/ 33 h 50"/>
                <a:gd name="T6" fmla="*/ 3 w 45"/>
                <a:gd name="T7" fmla="*/ 48 h 50"/>
                <a:gd name="T8" fmla="*/ 15 w 45"/>
                <a:gd name="T9" fmla="*/ 44 h 50"/>
                <a:gd name="T10" fmla="*/ 17 w 45"/>
                <a:gd name="T11" fmla="*/ 33 h 50"/>
                <a:gd name="T12" fmla="*/ 29 w 45"/>
                <a:gd name="T13" fmla="*/ 17 h 50"/>
                <a:gd name="T14" fmla="*/ 45 w 45"/>
                <a:gd name="T15" fmla="*/ 7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50">
                  <a:moveTo>
                    <a:pt x="45" y="7"/>
                  </a:moveTo>
                  <a:cubicBezTo>
                    <a:pt x="45" y="7"/>
                    <a:pt x="39" y="0"/>
                    <a:pt x="36" y="1"/>
                  </a:cubicBezTo>
                  <a:cubicBezTo>
                    <a:pt x="25" y="6"/>
                    <a:pt x="6" y="22"/>
                    <a:pt x="3" y="33"/>
                  </a:cubicBezTo>
                  <a:cubicBezTo>
                    <a:pt x="2" y="36"/>
                    <a:pt x="0" y="46"/>
                    <a:pt x="3" y="48"/>
                  </a:cubicBezTo>
                  <a:cubicBezTo>
                    <a:pt x="7" y="50"/>
                    <a:pt x="15" y="44"/>
                    <a:pt x="15" y="44"/>
                  </a:cubicBezTo>
                  <a:cubicBezTo>
                    <a:pt x="15" y="44"/>
                    <a:pt x="16" y="35"/>
                    <a:pt x="17" y="33"/>
                  </a:cubicBezTo>
                  <a:cubicBezTo>
                    <a:pt x="19" y="29"/>
                    <a:pt x="24" y="22"/>
                    <a:pt x="29" y="17"/>
                  </a:cubicBezTo>
                  <a:cubicBezTo>
                    <a:pt x="37" y="10"/>
                    <a:pt x="45" y="7"/>
                    <a:pt x="4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355">
              <a:extLst>
                <a:ext uri="{FF2B5EF4-FFF2-40B4-BE49-F238E27FC236}">
                  <a16:creationId xmlns:a16="http://schemas.microsoft.com/office/drawing/2014/main" id="{800D09B1-C49E-6D83-D917-3DB383A72A2D}"/>
                </a:ext>
              </a:extLst>
            </p:cNvPr>
            <p:cNvSpPr>
              <a:spLocks/>
            </p:cNvSpPr>
            <p:nvPr/>
          </p:nvSpPr>
          <p:spPr bwMode="auto">
            <a:xfrm>
              <a:off x="7686774" y="1896194"/>
              <a:ext cx="743257" cy="1258934"/>
            </a:xfrm>
            <a:custGeom>
              <a:avLst/>
              <a:gdLst>
                <a:gd name="T0" fmla="*/ 83 w 150"/>
                <a:gd name="T1" fmla="*/ 216 h 254"/>
                <a:gd name="T2" fmla="*/ 86 w 150"/>
                <a:gd name="T3" fmla="*/ 190 h 254"/>
                <a:gd name="T4" fmla="*/ 108 w 150"/>
                <a:gd name="T5" fmla="*/ 190 h 254"/>
                <a:gd name="T6" fmla="*/ 129 w 150"/>
                <a:gd name="T7" fmla="*/ 173 h 254"/>
                <a:gd name="T8" fmla="*/ 149 w 150"/>
                <a:gd name="T9" fmla="*/ 77 h 254"/>
                <a:gd name="T10" fmla="*/ 149 w 150"/>
                <a:gd name="T11" fmla="*/ 46 h 254"/>
                <a:gd name="T12" fmla="*/ 115 w 150"/>
                <a:gd name="T13" fmla="*/ 3 h 254"/>
                <a:gd name="T14" fmla="*/ 67 w 150"/>
                <a:gd name="T15" fmla="*/ 14 h 254"/>
                <a:gd name="T16" fmla="*/ 2 w 150"/>
                <a:gd name="T17" fmla="*/ 105 h 254"/>
                <a:gd name="T18" fmla="*/ 3 w 150"/>
                <a:gd name="T19" fmla="*/ 133 h 254"/>
                <a:gd name="T20" fmla="*/ 4 w 150"/>
                <a:gd name="T21" fmla="*/ 157 h 254"/>
                <a:gd name="T22" fmla="*/ 0 w 150"/>
                <a:gd name="T23" fmla="*/ 178 h 254"/>
                <a:gd name="T24" fmla="*/ 12 w 150"/>
                <a:gd name="T25" fmla="*/ 209 h 254"/>
                <a:gd name="T26" fmla="*/ 50 w 150"/>
                <a:gd name="T27" fmla="*/ 249 h 254"/>
                <a:gd name="T28" fmla="*/ 85 w 150"/>
                <a:gd name="T29" fmla="*/ 240 h 254"/>
                <a:gd name="T30" fmla="*/ 86 w 150"/>
                <a:gd name="T31" fmla="*/ 222 h 254"/>
                <a:gd name="T32" fmla="*/ 83 w 150"/>
                <a:gd name="T33" fmla="*/ 21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54">
                  <a:moveTo>
                    <a:pt x="83" y="216"/>
                  </a:moveTo>
                  <a:cubicBezTo>
                    <a:pt x="81" y="209"/>
                    <a:pt x="86" y="190"/>
                    <a:pt x="86" y="190"/>
                  </a:cubicBezTo>
                  <a:cubicBezTo>
                    <a:pt x="86" y="190"/>
                    <a:pt x="102" y="191"/>
                    <a:pt x="108" y="190"/>
                  </a:cubicBezTo>
                  <a:cubicBezTo>
                    <a:pt x="117" y="187"/>
                    <a:pt x="123" y="181"/>
                    <a:pt x="129" y="173"/>
                  </a:cubicBezTo>
                  <a:cubicBezTo>
                    <a:pt x="148" y="147"/>
                    <a:pt x="148" y="108"/>
                    <a:pt x="149" y="77"/>
                  </a:cubicBezTo>
                  <a:cubicBezTo>
                    <a:pt x="150" y="67"/>
                    <a:pt x="150" y="57"/>
                    <a:pt x="149" y="46"/>
                  </a:cubicBezTo>
                  <a:cubicBezTo>
                    <a:pt x="147" y="25"/>
                    <a:pt x="138" y="7"/>
                    <a:pt x="115" y="3"/>
                  </a:cubicBezTo>
                  <a:cubicBezTo>
                    <a:pt x="98" y="0"/>
                    <a:pt x="82" y="7"/>
                    <a:pt x="67" y="14"/>
                  </a:cubicBezTo>
                  <a:cubicBezTo>
                    <a:pt x="31" y="32"/>
                    <a:pt x="8" y="66"/>
                    <a:pt x="2" y="105"/>
                  </a:cubicBezTo>
                  <a:cubicBezTo>
                    <a:pt x="0" y="115"/>
                    <a:pt x="3" y="133"/>
                    <a:pt x="3" y="133"/>
                  </a:cubicBezTo>
                  <a:cubicBezTo>
                    <a:pt x="3" y="133"/>
                    <a:pt x="4" y="153"/>
                    <a:pt x="4" y="157"/>
                  </a:cubicBezTo>
                  <a:cubicBezTo>
                    <a:pt x="4" y="170"/>
                    <a:pt x="0" y="178"/>
                    <a:pt x="0" y="178"/>
                  </a:cubicBezTo>
                  <a:cubicBezTo>
                    <a:pt x="0" y="178"/>
                    <a:pt x="7" y="201"/>
                    <a:pt x="12" y="209"/>
                  </a:cubicBezTo>
                  <a:cubicBezTo>
                    <a:pt x="21" y="225"/>
                    <a:pt x="33" y="241"/>
                    <a:pt x="50" y="249"/>
                  </a:cubicBezTo>
                  <a:cubicBezTo>
                    <a:pt x="61" y="254"/>
                    <a:pt x="81" y="254"/>
                    <a:pt x="85" y="240"/>
                  </a:cubicBezTo>
                  <a:cubicBezTo>
                    <a:pt x="87" y="234"/>
                    <a:pt x="86" y="222"/>
                    <a:pt x="86" y="222"/>
                  </a:cubicBezTo>
                  <a:lnTo>
                    <a:pt x="83" y="2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358">
              <a:extLst>
                <a:ext uri="{FF2B5EF4-FFF2-40B4-BE49-F238E27FC236}">
                  <a16:creationId xmlns:a16="http://schemas.microsoft.com/office/drawing/2014/main" id="{590D9ADB-2418-5150-5AC9-27BBADFB198F}"/>
                </a:ext>
              </a:extLst>
            </p:cNvPr>
            <p:cNvSpPr>
              <a:spLocks/>
            </p:cNvSpPr>
            <p:nvPr/>
          </p:nvSpPr>
          <p:spPr bwMode="auto">
            <a:xfrm>
              <a:off x="7292099" y="1697415"/>
              <a:ext cx="1140812" cy="1077440"/>
            </a:xfrm>
            <a:custGeom>
              <a:avLst/>
              <a:gdLst>
                <a:gd name="T0" fmla="*/ 83 w 231"/>
                <a:gd name="T1" fmla="*/ 177 h 217"/>
                <a:gd name="T2" fmla="*/ 84 w 231"/>
                <a:gd name="T3" fmla="*/ 186 h 217"/>
                <a:gd name="T4" fmla="*/ 84 w 231"/>
                <a:gd name="T5" fmla="*/ 207 h 217"/>
                <a:gd name="T6" fmla="*/ 76 w 231"/>
                <a:gd name="T7" fmla="*/ 212 h 217"/>
                <a:gd name="T8" fmla="*/ 55 w 231"/>
                <a:gd name="T9" fmla="*/ 216 h 217"/>
                <a:gd name="T10" fmla="*/ 8 w 231"/>
                <a:gd name="T11" fmla="*/ 177 h 217"/>
                <a:gd name="T12" fmla="*/ 31 w 231"/>
                <a:gd name="T13" fmla="*/ 124 h 217"/>
                <a:gd name="T14" fmla="*/ 30 w 231"/>
                <a:gd name="T15" fmla="*/ 114 h 217"/>
                <a:gd name="T16" fmla="*/ 31 w 231"/>
                <a:gd name="T17" fmla="*/ 97 h 217"/>
                <a:gd name="T18" fmla="*/ 44 w 231"/>
                <a:gd name="T19" fmla="*/ 55 h 217"/>
                <a:gd name="T20" fmla="*/ 96 w 231"/>
                <a:gd name="T21" fmla="*/ 7 h 217"/>
                <a:gd name="T22" fmla="*/ 132 w 231"/>
                <a:gd name="T23" fmla="*/ 1 h 217"/>
                <a:gd name="T24" fmla="*/ 155 w 231"/>
                <a:gd name="T25" fmla="*/ 2 h 217"/>
                <a:gd name="T26" fmla="*/ 204 w 231"/>
                <a:gd name="T27" fmla="*/ 23 h 217"/>
                <a:gd name="T28" fmla="*/ 222 w 231"/>
                <a:gd name="T29" fmla="*/ 40 h 217"/>
                <a:gd name="T30" fmla="*/ 227 w 231"/>
                <a:gd name="T31" fmla="*/ 76 h 217"/>
                <a:gd name="T32" fmla="*/ 222 w 231"/>
                <a:gd name="T33" fmla="*/ 65 h 217"/>
                <a:gd name="T34" fmla="*/ 216 w 231"/>
                <a:gd name="T35" fmla="*/ 53 h 217"/>
                <a:gd name="T36" fmla="*/ 180 w 231"/>
                <a:gd name="T37" fmla="*/ 49 h 217"/>
                <a:gd name="T38" fmla="*/ 163 w 231"/>
                <a:gd name="T39" fmla="*/ 67 h 217"/>
                <a:gd name="T40" fmla="*/ 134 w 231"/>
                <a:gd name="T41" fmla="*/ 110 h 217"/>
                <a:gd name="T42" fmla="*/ 110 w 231"/>
                <a:gd name="T43" fmla="*/ 122 h 217"/>
                <a:gd name="T44" fmla="*/ 98 w 231"/>
                <a:gd name="T45" fmla="*/ 116 h 217"/>
                <a:gd name="T46" fmla="*/ 97 w 231"/>
                <a:gd name="T47" fmla="*/ 125 h 217"/>
                <a:gd name="T48" fmla="*/ 98 w 231"/>
                <a:gd name="T49" fmla="*/ 134 h 217"/>
                <a:gd name="T50" fmla="*/ 93 w 231"/>
                <a:gd name="T51" fmla="*/ 155 h 217"/>
                <a:gd name="T52" fmla="*/ 84 w 231"/>
                <a:gd name="T53" fmla="*/ 170 h 217"/>
                <a:gd name="T54" fmla="*/ 83 w 231"/>
                <a:gd name="T55"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1" h="217">
                  <a:moveTo>
                    <a:pt x="83" y="177"/>
                  </a:moveTo>
                  <a:cubicBezTo>
                    <a:pt x="83" y="177"/>
                    <a:pt x="83" y="182"/>
                    <a:pt x="84" y="186"/>
                  </a:cubicBezTo>
                  <a:cubicBezTo>
                    <a:pt x="84" y="191"/>
                    <a:pt x="84" y="207"/>
                    <a:pt x="84" y="207"/>
                  </a:cubicBezTo>
                  <a:cubicBezTo>
                    <a:pt x="84" y="207"/>
                    <a:pt x="80" y="211"/>
                    <a:pt x="76" y="212"/>
                  </a:cubicBezTo>
                  <a:cubicBezTo>
                    <a:pt x="69" y="216"/>
                    <a:pt x="64" y="217"/>
                    <a:pt x="55" y="216"/>
                  </a:cubicBezTo>
                  <a:cubicBezTo>
                    <a:pt x="31" y="215"/>
                    <a:pt x="12" y="200"/>
                    <a:pt x="8" y="177"/>
                  </a:cubicBezTo>
                  <a:cubicBezTo>
                    <a:pt x="0" y="130"/>
                    <a:pt x="31" y="124"/>
                    <a:pt x="31" y="124"/>
                  </a:cubicBezTo>
                  <a:cubicBezTo>
                    <a:pt x="31" y="124"/>
                    <a:pt x="30" y="116"/>
                    <a:pt x="30" y="114"/>
                  </a:cubicBezTo>
                  <a:cubicBezTo>
                    <a:pt x="30" y="109"/>
                    <a:pt x="30" y="102"/>
                    <a:pt x="31" y="97"/>
                  </a:cubicBezTo>
                  <a:cubicBezTo>
                    <a:pt x="32" y="82"/>
                    <a:pt x="37" y="69"/>
                    <a:pt x="44" y="55"/>
                  </a:cubicBezTo>
                  <a:cubicBezTo>
                    <a:pt x="55" y="33"/>
                    <a:pt x="74" y="17"/>
                    <a:pt x="96" y="7"/>
                  </a:cubicBezTo>
                  <a:cubicBezTo>
                    <a:pt x="107" y="2"/>
                    <a:pt x="121" y="2"/>
                    <a:pt x="132" y="1"/>
                  </a:cubicBezTo>
                  <a:cubicBezTo>
                    <a:pt x="139" y="0"/>
                    <a:pt x="148" y="1"/>
                    <a:pt x="155" y="2"/>
                  </a:cubicBezTo>
                  <a:cubicBezTo>
                    <a:pt x="173" y="5"/>
                    <a:pt x="190" y="12"/>
                    <a:pt x="204" y="23"/>
                  </a:cubicBezTo>
                  <a:cubicBezTo>
                    <a:pt x="210" y="27"/>
                    <a:pt x="217" y="35"/>
                    <a:pt x="222" y="40"/>
                  </a:cubicBezTo>
                  <a:cubicBezTo>
                    <a:pt x="227" y="47"/>
                    <a:pt x="231" y="71"/>
                    <a:pt x="227" y="76"/>
                  </a:cubicBezTo>
                  <a:cubicBezTo>
                    <a:pt x="227" y="76"/>
                    <a:pt x="222" y="65"/>
                    <a:pt x="222" y="65"/>
                  </a:cubicBezTo>
                  <a:cubicBezTo>
                    <a:pt x="220" y="61"/>
                    <a:pt x="218" y="56"/>
                    <a:pt x="216" y="53"/>
                  </a:cubicBezTo>
                  <a:cubicBezTo>
                    <a:pt x="208" y="45"/>
                    <a:pt x="191" y="43"/>
                    <a:pt x="180" y="49"/>
                  </a:cubicBezTo>
                  <a:cubicBezTo>
                    <a:pt x="173" y="53"/>
                    <a:pt x="168" y="60"/>
                    <a:pt x="163" y="67"/>
                  </a:cubicBezTo>
                  <a:cubicBezTo>
                    <a:pt x="153" y="81"/>
                    <a:pt x="144" y="96"/>
                    <a:pt x="134" y="110"/>
                  </a:cubicBezTo>
                  <a:cubicBezTo>
                    <a:pt x="128" y="118"/>
                    <a:pt x="120" y="120"/>
                    <a:pt x="110" y="122"/>
                  </a:cubicBezTo>
                  <a:cubicBezTo>
                    <a:pt x="106" y="122"/>
                    <a:pt x="98" y="116"/>
                    <a:pt x="98" y="116"/>
                  </a:cubicBezTo>
                  <a:cubicBezTo>
                    <a:pt x="97" y="117"/>
                    <a:pt x="97" y="124"/>
                    <a:pt x="97" y="125"/>
                  </a:cubicBezTo>
                  <a:cubicBezTo>
                    <a:pt x="97" y="128"/>
                    <a:pt x="98" y="131"/>
                    <a:pt x="98" y="134"/>
                  </a:cubicBezTo>
                  <a:cubicBezTo>
                    <a:pt x="98" y="141"/>
                    <a:pt x="95" y="148"/>
                    <a:pt x="93" y="155"/>
                  </a:cubicBezTo>
                  <a:cubicBezTo>
                    <a:pt x="91" y="160"/>
                    <a:pt x="88" y="165"/>
                    <a:pt x="84" y="170"/>
                  </a:cubicBezTo>
                  <a:cubicBezTo>
                    <a:pt x="83" y="172"/>
                    <a:pt x="83" y="177"/>
                    <a:pt x="83" y="17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359">
              <a:extLst>
                <a:ext uri="{FF2B5EF4-FFF2-40B4-BE49-F238E27FC236}">
                  <a16:creationId xmlns:a16="http://schemas.microsoft.com/office/drawing/2014/main" id="{8206E853-EC96-931C-12CE-920D8BF4AD35}"/>
                </a:ext>
              </a:extLst>
            </p:cNvPr>
            <p:cNvSpPr>
              <a:spLocks/>
            </p:cNvSpPr>
            <p:nvPr/>
          </p:nvSpPr>
          <p:spPr bwMode="auto">
            <a:xfrm>
              <a:off x="7692535" y="2792140"/>
              <a:ext cx="731733" cy="1705467"/>
            </a:xfrm>
            <a:custGeom>
              <a:avLst/>
              <a:gdLst>
                <a:gd name="T0" fmla="*/ 0 w 148"/>
                <a:gd name="T1" fmla="*/ 0 h 344"/>
                <a:gd name="T2" fmla="*/ 37 w 148"/>
                <a:gd name="T3" fmla="*/ 51 h 344"/>
                <a:gd name="T4" fmla="*/ 70 w 148"/>
                <a:gd name="T5" fmla="*/ 68 h 344"/>
                <a:gd name="T6" fmla="*/ 83 w 148"/>
                <a:gd name="T7" fmla="*/ 37 h 344"/>
                <a:gd name="T8" fmla="*/ 89 w 148"/>
                <a:gd name="T9" fmla="*/ 44 h 344"/>
                <a:gd name="T10" fmla="*/ 94 w 148"/>
                <a:gd name="T11" fmla="*/ 54 h 344"/>
                <a:gd name="T12" fmla="*/ 99 w 148"/>
                <a:gd name="T13" fmla="*/ 68 h 344"/>
                <a:gd name="T14" fmla="*/ 105 w 148"/>
                <a:gd name="T15" fmla="*/ 86 h 344"/>
                <a:gd name="T16" fmla="*/ 119 w 148"/>
                <a:gd name="T17" fmla="*/ 123 h 344"/>
                <a:gd name="T18" fmla="*/ 133 w 148"/>
                <a:gd name="T19" fmla="*/ 175 h 344"/>
                <a:gd name="T20" fmla="*/ 147 w 148"/>
                <a:gd name="T21" fmla="*/ 277 h 344"/>
                <a:gd name="T22" fmla="*/ 148 w 148"/>
                <a:gd name="T23" fmla="*/ 319 h 344"/>
                <a:gd name="T24" fmla="*/ 147 w 148"/>
                <a:gd name="T25" fmla="*/ 344 h 344"/>
                <a:gd name="T26" fmla="*/ 130 w 148"/>
                <a:gd name="T27" fmla="*/ 341 h 344"/>
                <a:gd name="T28" fmla="*/ 95 w 148"/>
                <a:gd name="T29" fmla="*/ 330 h 344"/>
                <a:gd name="T30" fmla="*/ 91 w 148"/>
                <a:gd name="T31" fmla="*/ 317 h 344"/>
                <a:gd name="T32" fmla="*/ 79 w 148"/>
                <a:gd name="T33" fmla="*/ 311 h 344"/>
                <a:gd name="T34" fmla="*/ 71 w 148"/>
                <a:gd name="T35" fmla="*/ 301 h 344"/>
                <a:gd name="T36" fmla="*/ 65 w 148"/>
                <a:gd name="T37" fmla="*/ 260 h 344"/>
                <a:gd name="T38" fmla="*/ 55 w 148"/>
                <a:gd name="T39" fmla="*/ 214 h 344"/>
                <a:gd name="T40" fmla="*/ 26 w 148"/>
                <a:gd name="T41" fmla="*/ 98 h 344"/>
                <a:gd name="T42" fmla="*/ 8 w 148"/>
                <a:gd name="T43" fmla="*/ 36 h 344"/>
                <a:gd name="T44" fmla="*/ 1 w 148"/>
                <a:gd name="T45" fmla="*/ 14 h 344"/>
                <a:gd name="T46" fmla="*/ 0 w 148"/>
                <a:gd name="T4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344">
                  <a:moveTo>
                    <a:pt x="0" y="0"/>
                  </a:moveTo>
                  <a:cubicBezTo>
                    <a:pt x="10" y="20"/>
                    <a:pt x="20" y="36"/>
                    <a:pt x="37" y="51"/>
                  </a:cubicBezTo>
                  <a:cubicBezTo>
                    <a:pt x="45" y="58"/>
                    <a:pt x="59" y="68"/>
                    <a:pt x="70" y="68"/>
                  </a:cubicBezTo>
                  <a:cubicBezTo>
                    <a:pt x="89" y="66"/>
                    <a:pt x="83" y="37"/>
                    <a:pt x="83" y="37"/>
                  </a:cubicBezTo>
                  <a:cubicBezTo>
                    <a:pt x="83" y="37"/>
                    <a:pt x="88" y="44"/>
                    <a:pt x="89" y="44"/>
                  </a:cubicBezTo>
                  <a:cubicBezTo>
                    <a:pt x="91" y="47"/>
                    <a:pt x="92" y="51"/>
                    <a:pt x="94" y="54"/>
                  </a:cubicBezTo>
                  <a:cubicBezTo>
                    <a:pt x="96" y="59"/>
                    <a:pt x="98" y="64"/>
                    <a:pt x="99" y="68"/>
                  </a:cubicBezTo>
                  <a:cubicBezTo>
                    <a:pt x="100" y="72"/>
                    <a:pt x="104" y="81"/>
                    <a:pt x="105" y="86"/>
                  </a:cubicBezTo>
                  <a:cubicBezTo>
                    <a:pt x="110" y="105"/>
                    <a:pt x="113" y="105"/>
                    <a:pt x="119" y="123"/>
                  </a:cubicBezTo>
                  <a:cubicBezTo>
                    <a:pt x="123" y="138"/>
                    <a:pt x="128" y="157"/>
                    <a:pt x="133" y="175"/>
                  </a:cubicBezTo>
                  <a:cubicBezTo>
                    <a:pt x="141" y="202"/>
                    <a:pt x="146" y="247"/>
                    <a:pt x="147" y="277"/>
                  </a:cubicBezTo>
                  <a:cubicBezTo>
                    <a:pt x="148" y="290"/>
                    <a:pt x="148" y="306"/>
                    <a:pt x="148" y="319"/>
                  </a:cubicBezTo>
                  <a:cubicBezTo>
                    <a:pt x="148" y="321"/>
                    <a:pt x="147" y="344"/>
                    <a:pt x="147" y="344"/>
                  </a:cubicBezTo>
                  <a:cubicBezTo>
                    <a:pt x="147" y="344"/>
                    <a:pt x="134" y="340"/>
                    <a:pt x="130" y="341"/>
                  </a:cubicBezTo>
                  <a:cubicBezTo>
                    <a:pt x="123" y="341"/>
                    <a:pt x="95" y="330"/>
                    <a:pt x="95" y="330"/>
                  </a:cubicBezTo>
                  <a:cubicBezTo>
                    <a:pt x="95" y="330"/>
                    <a:pt x="96" y="322"/>
                    <a:pt x="91" y="317"/>
                  </a:cubicBezTo>
                  <a:cubicBezTo>
                    <a:pt x="87" y="314"/>
                    <a:pt x="79" y="311"/>
                    <a:pt x="79" y="311"/>
                  </a:cubicBezTo>
                  <a:cubicBezTo>
                    <a:pt x="71" y="301"/>
                    <a:pt x="71" y="301"/>
                    <a:pt x="71" y="301"/>
                  </a:cubicBezTo>
                  <a:cubicBezTo>
                    <a:pt x="71" y="301"/>
                    <a:pt x="69" y="280"/>
                    <a:pt x="65" y="260"/>
                  </a:cubicBezTo>
                  <a:cubicBezTo>
                    <a:pt x="63" y="250"/>
                    <a:pt x="57" y="224"/>
                    <a:pt x="55" y="214"/>
                  </a:cubicBezTo>
                  <a:cubicBezTo>
                    <a:pt x="49" y="178"/>
                    <a:pt x="35" y="136"/>
                    <a:pt x="26" y="98"/>
                  </a:cubicBezTo>
                  <a:cubicBezTo>
                    <a:pt x="21" y="78"/>
                    <a:pt x="15" y="56"/>
                    <a:pt x="8" y="36"/>
                  </a:cubicBezTo>
                  <a:cubicBezTo>
                    <a:pt x="6" y="32"/>
                    <a:pt x="3" y="18"/>
                    <a:pt x="1" y="14"/>
                  </a:cubicBezTo>
                  <a:cubicBezTo>
                    <a:pt x="1" y="12"/>
                    <a:pt x="0" y="0"/>
                    <a:pt x="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362">
              <a:extLst>
                <a:ext uri="{FF2B5EF4-FFF2-40B4-BE49-F238E27FC236}">
                  <a16:creationId xmlns:a16="http://schemas.microsoft.com/office/drawing/2014/main" id="{3833375D-842B-6825-5EDB-25ED83C7860A}"/>
                </a:ext>
              </a:extLst>
            </p:cNvPr>
            <p:cNvSpPr>
              <a:spLocks/>
            </p:cNvSpPr>
            <p:nvPr/>
          </p:nvSpPr>
          <p:spPr bwMode="auto">
            <a:xfrm>
              <a:off x="7594587" y="2218849"/>
              <a:ext cx="181493" cy="342822"/>
            </a:xfrm>
            <a:custGeom>
              <a:avLst/>
              <a:gdLst>
                <a:gd name="T0" fmla="*/ 8 w 37"/>
                <a:gd name="T1" fmla="*/ 7 h 69"/>
                <a:gd name="T2" fmla="*/ 2 w 37"/>
                <a:gd name="T3" fmla="*/ 20 h 69"/>
                <a:gd name="T4" fmla="*/ 9 w 37"/>
                <a:gd name="T5" fmla="*/ 57 h 69"/>
                <a:gd name="T6" fmla="*/ 26 w 37"/>
                <a:gd name="T7" fmla="*/ 66 h 69"/>
                <a:gd name="T8" fmla="*/ 34 w 37"/>
                <a:gd name="T9" fmla="*/ 50 h 69"/>
                <a:gd name="T10" fmla="*/ 32 w 37"/>
                <a:gd name="T11" fmla="*/ 14 h 69"/>
                <a:gd name="T12" fmla="*/ 16 w 37"/>
                <a:gd name="T13" fmla="*/ 2 h 69"/>
                <a:gd name="T14" fmla="*/ 8 w 37"/>
                <a:gd name="T15" fmla="*/ 7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69">
                  <a:moveTo>
                    <a:pt x="8" y="7"/>
                  </a:moveTo>
                  <a:cubicBezTo>
                    <a:pt x="4" y="10"/>
                    <a:pt x="2" y="16"/>
                    <a:pt x="2" y="20"/>
                  </a:cubicBezTo>
                  <a:cubicBezTo>
                    <a:pt x="0" y="32"/>
                    <a:pt x="2" y="48"/>
                    <a:pt x="9" y="57"/>
                  </a:cubicBezTo>
                  <a:cubicBezTo>
                    <a:pt x="12" y="63"/>
                    <a:pt x="19" y="69"/>
                    <a:pt x="26" y="66"/>
                  </a:cubicBezTo>
                  <a:cubicBezTo>
                    <a:pt x="32" y="63"/>
                    <a:pt x="33" y="56"/>
                    <a:pt x="34" y="50"/>
                  </a:cubicBezTo>
                  <a:cubicBezTo>
                    <a:pt x="36" y="39"/>
                    <a:pt x="37" y="25"/>
                    <a:pt x="32" y="14"/>
                  </a:cubicBezTo>
                  <a:cubicBezTo>
                    <a:pt x="30" y="7"/>
                    <a:pt x="24" y="0"/>
                    <a:pt x="16" y="2"/>
                  </a:cubicBezTo>
                  <a:cubicBezTo>
                    <a:pt x="12" y="3"/>
                    <a:pt x="11" y="6"/>
                    <a:pt x="8" y="7"/>
                  </a:cubicBezTo>
                  <a:close/>
                </a:path>
              </a:pathLst>
            </a:custGeom>
            <a:solidFill>
              <a:schemeClr val="tx1">
                <a:lumMod val="95000"/>
                <a:lumOff val="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363">
              <a:extLst>
                <a:ext uri="{FF2B5EF4-FFF2-40B4-BE49-F238E27FC236}">
                  <a16:creationId xmlns:a16="http://schemas.microsoft.com/office/drawing/2014/main" id="{CDEFB497-6C34-8EAF-723B-405F43F7F491}"/>
                </a:ext>
              </a:extLst>
            </p:cNvPr>
            <p:cNvSpPr>
              <a:spLocks/>
            </p:cNvSpPr>
            <p:nvPr/>
          </p:nvSpPr>
          <p:spPr bwMode="auto">
            <a:xfrm>
              <a:off x="7678131" y="1648440"/>
              <a:ext cx="296726" cy="651073"/>
            </a:xfrm>
            <a:custGeom>
              <a:avLst/>
              <a:gdLst>
                <a:gd name="T0" fmla="*/ 10 w 60"/>
                <a:gd name="T1" fmla="*/ 119 h 131"/>
                <a:gd name="T2" fmla="*/ 7 w 60"/>
                <a:gd name="T3" fmla="*/ 98 h 131"/>
                <a:gd name="T4" fmla="*/ 1 w 60"/>
                <a:gd name="T5" fmla="*/ 51 h 131"/>
                <a:gd name="T6" fmla="*/ 58 w 60"/>
                <a:gd name="T7" fmla="*/ 10 h 131"/>
                <a:gd name="T8" fmla="*/ 59 w 60"/>
                <a:gd name="T9" fmla="*/ 11 h 131"/>
                <a:gd name="T10" fmla="*/ 54 w 60"/>
                <a:gd name="T11" fmla="*/ 11 h 131"/>
                <a:gd name="T12" fmla="*/ 41 w 60"/>
                <a:gd name="T13" fmla="*/ 14 h 131"/>
                <a:gd name="T14" fmla="*/ 12 w 60"/>
                <a:gd name="T15" fmla="*/ 37 h 131"/>
                <a:gd name="T16" fmla="*/ 13 w 60"/>
                <a:gd name="T17" fmla="*/ 74 h 131"/>
                <a:gd name="T18" fmla="*/ 17 w 60"/>
                <a:gd name="T19" fmla="*/ 112 h 131"/>
                <a:gd name="T20" fmla="*/ 18 w 60"/>
                <a:gd name="T21" fmla="*/ 129 h 131"/>
                <a:gd name="T22" fmla="*/ 15 w 60"/>
                <a:gd name="T23" fmla="*/ 127 h 131"/>
                <a:gd name="T24" fmla="*/ 10 w 60"/>
                <a:gd name="T25" fmla="*/ 117 h 131"/>
                <a:gd name="T26" fmla="*/ 10 w 60"/>
                <a:gd name="T27" fmla="*/ 1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31">
                  <a:moveTo>
                    <a:pt x="10" y="119"/>
                  </a:moveTo>
                  <a:cubicBezTo>
                    <a:pt x="11" y="112"/>
                    <a:pt x="9" y="104"/>
                    <a:pt x="7" y="98"/>
                  </a:cubicBezTo>
                  <a:cubicBezTo>
                    <a:pt x="4" y="83"/>
                    <a:pt x="0" y="66"/>
                    <a:pt x="1" y="51"/>
                  </a:cubicBezTo>
                  <a:cubicBezTo>
                    <a:pt x="4" y="23"/>
                    <a:pt x="30" y="0"/>
                    <a:pt x="58" y="10"/>
                  </a:cubicBezTo>
                  <a:cubicBezTo>
                    <a:pt x="58" y="10"/>
                    <a:pt x="60" y="11"/>
                    <a:pt x="59" y="11"/>
                  </a:cubicBezTo>
                  <a:cubicBezTo>
                    <a:pt x="59" y="11"/>
                    <a:pt x="55" y="11"/>
                    <a:pt x="54" y="11"/>
                  </a:cubicBezTo>
                  <a:cubicBezTo>
                    <a:pt x="50" y="11"/>
                    <a:pt x="46" y="13"/>
                    <a:pt x="41" y="14"/>
                  </a:cubicBezTo>
                  <a:cubicBezTo>
                    <a:pt x="30" y="18"/>
                    <a:pt x="17" y="25"/>
                    <a:pt x="12" y="37"/>
                  </a:cubicBezTo>
                  <a:cubicBezTo>
                    <a:pt x="7" y="50"/>
                    <a:pt x="11" y="62"/>
                    <a:pt x="13" y="74"/>
                  </a:cubicBezTo>
                  <a:cubicBezTo>
                    <a:pt x="15" y="87"/>
                    <a:pt x="16" y="99"/>
                    <a:pt x="17" y="112"/>
                  </a:cubicBezTo>
                  <a:cubicBezTo>
                    <a:pt x="18" y="117"/>
                    <a:pt x="20" y="124"/>
                    <a:pt x="18" y="129"/>
                  </a:cubicBezTo>
                  <a:cubicBezTo>
                    <a:pt x="18" y="131"/>
                    <a:pt x="16" y="128"/>
                    <a:pt x="15" y="127"/>
                  </a:cubicBezTo>
                  <a:cubicBezTo>
                    <a:pt x="13" y="124"/>
                    <a:pt x="10" y="121"/>
                    <a:pt x="10" y="117"/>
                  </a:cubicBezTo>
                  <a:lnTo>
                    <a:pt x="10" y="119"/>
                  </a:lnTo>
                  <a:close/>
                </a:path>
              </a:pathLst>
            </a:custGeom>
            <a:solidFill>
              <a:schemeClr val="tx1">
                <a:lumMod val="95000"/>
                <a:lumOff val="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5CCDF06E-F389-3D78-0445-CFD4C007576F}"/>
                </a:ext>
              </a:extLst>
            </p:cNvPr>
            <p:cNvGrpSpPr/>
            <p:nvPr/>
          </p:nvGrpSpPr>
          <p:grpSpPr>
            <a:xfrm>
              <a:off x="6747620" y="1688772"/>
              <a:ext cx="4776432" cy="3753755"/>
              <a:chOff x="6747620" y="1688772"/>
              <a:chExt cx="4776432" cy="3753755"/>
            </a:xfrm>
            <a:solidFill>
              <a:schemeClr val="tx1">
                <a:lumMod val="95000"/>
                <a:lumOff val="5000"/>
              </a:schemeClr>
            </a:solidFill>
          </p:grpSpPr>
          <p:sp>
            <p:nvSpPr>
              <p:cNvPr id="15" name="Freeform 364">
                <a:extLst>
                  <a:ext uri="{FF2B5EF4-FFF2-40B4-BE49-F238E27FC236}">
                    <a16:creationId xmlns:a16="http://schemas.microsoft.com/office/drawing/2014/main" id="{F7C2C7C9-5ED9-FEDB-9D51-8DE7EA82C063}"/>
                  </a:ext>
                </a:extLst>
              </p:cNvPr>
              <p:cNvSpPr>
                <a:spLocks/>
              </p:cNvSpPr>
              <p:nvPr/>
            </p:nvSpPr>
            <p:spPr bwMode="auto">
              <a:xfrm>
                <a:off x="8375294" y="2728761"/>
                <a:ext cx="63378" cy="74902"/>
              </a:xfrm>
              <a:custGeom>
                <a:avLst/>
                <a:gdLst>
                  <a:gd name="T0" fmla="*/ 2 w 13"/>
                  <a:gd name="T1" fmla="*/ 6 h 15"/>
                  <a:gd name="T2" fmla="*/ 12 w 13"/>
                  <a:gd name="T3" fmla="*/ 5 h 15"/>
                  <a:gd name="T4" fmla="*/ 2 w 13"/>
                  <a:gd name="T5" fmla="*/ 6 h 15"/>
                </a:gdLst>
                <a:ahLst/>
                <a:cxnLst>
                  <a:cxn ang="0">
                    <a:pos x="T0" y="T1"/>
                  </a:cxn>
                  <a:cxn ang="0">
                    <a:pos x="T2" y="T3"/>
                  </a:cxn>
                  <a:cxn ang="0">
                    <a:pos x="T4" y="T5"/>
                  </a:cxn>
                </a:cxnLst>
                <a:rect l="0" t="0" r="r" b="b"/>
                <a:pathLst>
                  <a:path w="13" h="15">
                    <a:moveTo>
                      <a:pt x="2" y="6"/>
                    </a:moveTo>
                    <a:cubicBezTo>
                      <a:pt x="3" y="2"/>
                      <a:pt x="13" y="0"/>
                      <a:pt x="12" y="5"/>
                    </a:cubicBezTo>
                    <a:cubicBezTo>
                      <a:pt x="11" y="11"/>
                      <a:pt x="0" y="15"/>
                      <a:pt x="2"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367">
                <a:extLst>
                  <a:ext uri="{FF2B5EF4-FFF2-40B4-BE49-F238E27FC236}">
                    <a16:creationId xmlns:a16="http://schemas.microsoft.com/office/drawing/2014/main" id="{4066E40F-9518-C7DA-ED49-ADAF8D8D91AF}"/>
                  </a:ext>
                </a:extLst>
              </p:cNvPr>
              <p:cNvSpPr>
                <a:spLocks/>
              </p:cNvSpPr>
              <p:nvPr/>
            </p:nvSpPr>
            <p:spPr bwMode="auto">
              <a:xfrm>
                <a:off x="8334963" y="1942287"/>
                <a:ext cx="97949" cy="256396"/>
              </a:xfrm>
              <a:custGeom>
                <a:avLst/>
                <a:gdLst>
                  <a:gd name="T0" fmla="*/ 18 w 20"/>
                  <a:gd name="T1" fmla="*/ 52 h 52"/>
                  <a:gd name="T2" fmla="*/ 18 w 20"/>
                  <a:gd name="T3" fmla="*/ 52 h 52"/>
                  <a:gd name="T4" fmla="*/ 16 w 20"/>
                  <a:gd name="T5" fmla="*/ 50 h 52"/>
                  <a:gd name="T6" fmla="*/ 1 w 20"/>
                  <a:gd name="T7" fmla="*/ 3 h 52"/>
                  <a:gd name="T8" fmla="*/ 1 w 20"/>
                  <a:gd name="T9" fmla="*/ 1 h 52"/>
                  <a:gd name="T10" fmla="*/ 3 w 20"/>
                  <a:gd name="T11" fmla="*/ 0 h 52"/>
                  <a:gd name="T12" fmla="*/ 19 w 20"/>
                  <a:gd name="T13" fmla="*/ 50 h 52"/>
                  <a:gd name="T14" fmla="*/ 18 w 20"/>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2">
                    <a:moveTo>
                      <a:pt x="18" y="52"/>
                    </a:moveTo>
                    <a:cubicBezTo>
                      <a:pt x="18" y="52"/>
                      <a:pt x="18" y="52"/>
                      <a:pt x="18" y="52"/>
                    </a:cubicBezTo>
                    <a:cubicBezTo>
                      <a:pt x="17" y="52"/>
                      <a:pt x="16" y="51"/>
                      <a:pt x="16" y="50"/>
                    </a:cubicBezTo>
                    <a:cubicBezTo>
                      <a:pt x="17" y="16"/>
                      <a:pt x="3" y="4"/>
                      <a:pt x="1" y="3"/>
                    </a:cubicBezTo>
                    <a:cubicBezTo>
                      <a:pt x="0" y="2"/>
                      <a:pt x="0" y="1"/>
                      <a:pt x="1" y="1"/>
                    </a:cubicBezTo>
                    <a:cubicBezTo>
                      <a:pt x="1" y="0"/>
                      <a:pt x="2" y="0"/>
                      <a:pt x="3" y="0"/>
                    </a:cubicBezTo>
                    <a:cubicBezTo>
                      <a:pt x="6" y="3"/>
                      <a:pt x="20" y="15"/>
                      <a:pt x="19" y="50"/>
                    </a:cubicBezTo>
                    <a:cubicBezTo>
                      <a:pt x="19" y="51"/>
                      <a:pt x="19" y="52"/>
                      <a:pt x="1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68">
                <a:extLst>
                  <a:ext uri="{FF2B5EF4-FFF2-40B4-BE49-F238E27FC236}">
                    <a16:creationId xmlns:a16="http://schemas.microsoft.com/office/drawing/2014/main" id="{FFED06EF-CF0C-C34C-5F59-2FB3991FFADD}"/>
                  </a:ext>
                </a:extLst>
              </p:cNvPr>
              <p:cNvSpPr>
                <a:spLocks/>
              </p:cNvSpPr>
              <p:nvPr/>
            </p:nvSpPr>
            <p:spPr bwMode="auto">
              <a:xfrm>
                <a:off x="7894194" y="2466603"/>
                <a:ext cx="524313" cy="380273"/>
              </a:xfrm>
              <a:custGeom>
                <a:avLst/>
                <a:gdLst>
                  <a:gd name="T0" fmla="*/ 56 w 106"/>
                  <a:gd name="T1" fmla="*/ 77 h 77"/>
                  <a:gd name="T2" fmla="*/ 44 w 106"/>
                  <a:gd name="T3" fmla="*/ 76 h 77"/>
                  <a:gd name="T4" fmla="*/ 0 w 106"/>
                  <a:gd name="T5" fmla="*/ 52 h 77"/>
                  <a:gd name="T6" fmla="*/ 0 w 106"/>
                  <a:gd name="T7" fmla="*/ 50 h 77"/>
                  <a:gd name="T8" fmla="*/ 3 w 106"/>
                  <a:gd name="T9" fmla="*/ 50 h 77"/>
                  <a:gd name="T10" fmla="*/ 45 w 106"/>
                  <a:gd name="T11" fmla="*/ 73 h 77"/>
                  <a:gd name="T12" fmla="*/ 75 w 106"/>
                  <a:gd name="T13" fmla="*/ 69 h 77"/>
                  <a:gd name="T14" fmla="*/ 103 w 106"/>
                  <a:gd name="T15" fmla="*/ 2 h 77"/>
                  <a:gd name="T16" fmla="*/ 104 w 106"/>
                  <a:gd name="T17" fmla="*/ 0 h 77"/>
                  <a:gd name="T18" fmla="*/ 106 w 106"/>
                  <a:gd name="T19" fmla="*/ 2 h 77"/>
                  <a:gd name="T20" fmla="*/ 77 w 106"/>
                  <a:gd name="T21" fmla="*/ 71 h 77"/>
                  <a:gd name="T22" fmla="*/ 56 w 106"/>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77">
                    <a:moveTo>
                      <a:pt x="56" y="77"/>
                    </a:moveTo>
                    <a:cubicBezTo>
                      <a:pt x="52" y="77"/>
                      <a:pt x="48" y="77"/>
                      <a:pt x="44" y="76"/>
                    </a:cubicBezTo>
                    <a:cubicBezTo>
                      <a:pt x="26" y="73"/>
                      <a:pt x="7" y="62"/>
                      <a:pt x="0" y="52"/>
                    </a:cubicBezTo>
                    <a:cubicBezTo>
                      <a:pt x="0" y="51"/>
                      <a:pt x="0" y="50"/>
                      <a:pt x="0" y="50"/>
                    </a:cubicBezTo>
                    <a:cubicBezTo>
                      <a:pt x="1" y="49"/>
                      <a:pt x="2" y="49"/>
                      <a:pt x="3" y="50"/>
                    </a:cubicBezTo>
                    <a:cubicBezTo>
                      <a:pt x="9" y="60"/>
                      <a:pt x="27" y="70"/>
                      <a:pt x="45" y="73"/>
                    </a:cubicBezTo>
                    <a:cubicBezTo>
                      <a:pt x="58" y="75"/>
                      <a:pt x="68" y="74"/>
                      <a:pt x="75" y="69"/>
                    </a:cubicBezTo>
                    <a:cubicBezTo>
                      <a:pt x="97" y="53"/>
                      <a:pt x="103" y="8"/>
                      <a:pt x="103" y="2"/>
                    </a:cubicBezTo>
                    <a:cubicBezTo>
                      <a:pt x="103" y="1"/>
                      <a:pt x="103" y="0"/>
                      <a:pt x="104" y="0"/>
                    </a:cubicBezTo>
                    <a:cubicBezTo>
                      <a:pt x="105" y="0"/>
                      <a:pt x="106" y="1"/>
                      <a:pt x="106" y="2"/>
                    </a:cubicBezTo>
                    <a:cubicBezTo>
                      <a:pt x="106" y="12"/>
                      <a:pt x="99" y="56"/>
                      <a:pt x="77" y="71"/>
                    </a:cubicBezTo>
                    <a:cubicBezTo>
                      <a:pt x="71" y="76"/>
                      <a:pt x="64" y="77"/>
                      <a:pt x="56" y="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369">
                <a:extLst>
                  <a:ext uri="{FF2B5EF4-FFF2-40B4-BE49-F238E27FC236}">
                    <a16:creationId xmlns:a16="http://schemas.microsoft.com/office/drawing/2014/main" id="{C8EBCBAA-08B8-453D-54EF-9F9965F08CCD}"/>
                  </a:ext>
                </a:extLst>
              </p:cNvPr>
              <p:cNvSpPr>
                <a:spLocks/>
              </p:cNvSpPr>
              <p:nvPr/>
            </p:nvSpPr>
            <p:spPr bwMode="auto">
              <a:xfrm>
                <a:off x="8311916" y="2383058"/>
                <a:ext cx="51855" cy="144043"/>
              </a:xfrm>
              <a:custGeom>
                <a:avLst/>
                <a:gdLst>
                  <a:gd name="T0" fmla="*/ 3 w 11"/>
                  <a:gd name="T1" fmla="*/ 29 h 29"/>
                  <a:gd name="T2" fmla="*/ 1 w 11"/>
                  <a:gd name="T3" fmla="*/ 28 h 29"/>
                  <a:gd name="T4" fmla="*/ 2 w 11"/>
                  <a:gd name="T5" fmla="*/ 26 h 29"/>
                  <a:gd name="T6" fmla="*/ 7 w 11"/>
                  <a:gd name="T7" fmla="*/ 18 h 29"/>
                  <a:gd name="T8" fmla="*/ 5 w 11"/>
                  <a:gd name="T9" fmla="*/ 16 h 29"/>
                  <a:gd name="T10" fmla="*/ 2 w 11"/>
                  <a:gd name="T11" fmla="*/ 12 h 29"/>
                  <a:gd name="T12" fmla="*/ 1 w 11"/>
                  <a:gd name="T13" fmla="*/ 4 h 29"/>
                  <a:gd name="T14" fmla="*/ 1 w 11"/>
                  <a:gd name="T15" fmla="*/ 1 h 29"/>
                  <a:gd name="T16" fmla="*/ 2 w 11"/>
                  <a:gd name="T17" fmla="*/ 0 h 29"/>
                  <a:gd name="T18" fmla="*/ 4 w 11"/>
                  <a:gd name="T19" fmla="*/ 1 h 29"/>
                  <a:gd name="T20" fmla="*/ 4 w 11"/>
                  <a:gd name="T21" fmla="*/ 4 h 29"/>
                  <a:gd name="T22" fmla="*/ 5 w 11"/>
                  <a:gd name="T23" fmla="*/ 11 h 29"/>
                  <a:gd name="T24" fmla="*/ 7 w 11"/>
                  <a:gd name="T25" fmla="*/ 13 h 29"/>
                  <a:gd name="T26" fmla="*/ 10 w 11"/>
                  <a:gd name="T27" fmla="*/ 18 h 29"/>
                  <a:gd name="T28" fmla="*/ 3 w 11"/>
                  <a:gd name="T29" fmla="*/ 29 h 29"/>
                  <a:gd name="T30" fmla="*/ 3 w 11"/>
                  <a:gd name="T3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9">
                    <a:moveTo>
                      <a:pt x="3" y="29"/>
                    </a:moveTo>
                    <a:cubicBezTo>
                      <a:pt x="2" y="29"/>
                      <a:pt x="1" y="28"/>
                      <a:pt x="1" y="28"/>
                    </a:cubicBezTo>
                    <a:cubicBezTo>
                      <a:pt x="1" y="27"/>
                      <a:pt x="1" y="26"/>
                      <a:pt x="2" y="26"/>
                    </a:cubicBezTo>
                    <a:cubicBezTo>
                      <a:pt x="6" y="25"/>
                      <a:pt x="8" y="21"/>
                      <a:pt x="7" y="18"/>
                    </a:cubicBezTo>
                    <a:cubicBezTo>
                      <a:pt x="7" y="17"/>
                      <a:pt x="6" y="17"/>
                      <a:pt x="5" y="16"/>
                    </a:cubicBezTo>
                    <a:cubicBezTo>
                      <a:pt x="4" y="15"/>
                      <a:pt x="3" y="14"/>
                      <a:pt x="2" y="12"/>
                    </a:cubicBezTo>
                    <a:cubicBezTo>
                      <a:pt x="0" y="9"/>
                      <a:pt x="1" y="7"/>
                      <a:pt x="1" y="4"/>
                    </a:cubicBezTo>
                    <a:cubicBezTo>
                      <a:pt x="1" y="3"/>
                      <a:pt x="1" y="2"/>
                      <a:pt x="1" y="1"/>
                    </a:cubicBezTo>
                    <a:cubicBezTo>
                      <a:pt x="1" y="0"/>
                      <a:pt x="2" y="0"/>
                      <a:pt x="2" y="0"/>
                    </a:cubicBezTo>
                    <a:cubicBezTo>
                      <a:pt x="3" y="0"/>
                      <a:pt x="4" y="0"/>
                      <a:pt x="4" y="1"/>
                    </a:cubicBezTo>
                    <a:cubicBezTo>
                      <a:pt x="4" y="2"/>
                      <a:pt x="4" y="3"/>
                      <a:pt x="4" y="4"/>
                    </a:cubicBezTo>
                    <a:cubicBezTo>
                      <a:pt x="4" y="7"/>
                      <a:pt x="4" y="9"/>
                      <a:pt x="5" y="11"/>
                    </a:cubicBezTo>
                    <a:cubicBezTo>
                      <a:pt x="5" y="12"/>
                      <a:pt x="6" y="13"/>
                      <a:pt x="7" y="13"/>
                    </a:cubicBezTo>
                    <a:cubicBezTo>
                      <a:pt x="8" y="14"/>
                      <a:pt x="10" y="16"/>
                      <a:pt x="10" y="18"/>
                    </a:cubicBezTo>
                    <a:cubicBezTo>
                      <a:pt x="11" y="22"/>
                      <a:pt x="9" y="27"/>
                      <a:pt x="3" y="29"/>
                    </a:cubicBezTo>
                    <a:cubicBezTo>
                      <a:pt x="3" y="29"/>
                      <a:pt x="3" y="29"/>
                      <a:pt x="3"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370">
                <a:extLst>
                  <a:ext uri="{FF2B5EF4-FFF2-40B4-BE49-F238E27FC236}">
                    <a16:creationId xmlns:a16="http://schemas.microsoft.com/office/drawing/2014/main" id="{88FE7662-A308-4920-4C6D-5F8427FA67A0}"/>
                  </a:ext>
                </a:extLst>
              </p:cNvPr>
              <p:cNvSpPr>
                <a:spLocks/>
              </p:cNvSpPr>
              <p:nvPr/>
            </p:nvSpPr>
            <p:spPr bwMode="auto">
              <a:xfrm>
                <a:off x="8121780" y="2184279"/>
                <a:ext cx="100829" cy="40332"/>
              </a:xfrm>
              <a:custGeom>
                <a:avLst/>
                <a:gdLst>
                  <a:gd name="T0" fmla="*/ 19 w 20"/>
                  <a:gd name="T1" fmla="*/ 8 h 8"/>
                  <a:gd name="T2" fmla="*/ 17 w 20"/>
                  <a:gd name="T3" fmla="*/ 7 h 8"/>
                  <a:gd name="T4" fmla="*/ 3 w 20"/>
                  <a:gd name="T5" fmla="*/ 7 h 8"/>
                  <a:gd name="T6" fmla="*/ 0 w 20"/>
                  <a:gd name="T7" fmla="*/ 6 h 8"/>
                  <a:gd name="T8" fmla="*/ 1 w 20"/>
                  <a:gd name="T9" fmla="*/ 4 h 8"/>
                  <a:gd name="T10" fmla="*/ 20 w 20"/>
                  <a:gd name="T11" fmla="*/ 5 h 8"/>
                  <a:gd name="T12" fmla="*/ 20 w 20"/>
                  <a:gd name="T13" fmla="*/ 7 h 8"/>
                  <a:gd name="T14" fmla="*/ 19 w 20"/>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8">
                    <a:moveTo>
                      <a:pt x="19" y="8"/>
                    </a:moveTo>
                    <a:cubicBezTo>
                      <a:pt x="18" y="8"/>
                      <a:pt x="18" y="8"/>
                      <a:pt x="17" y="7"/>
                    </a:cubicBezTo>
                    <a:cubicBezTo>
                      <a:pt x="14" y="4"/>
                      <a:pt x="6" y="4"/>
                      <a:pt x="3" y="7"/>
                    </a:cubicBezTo>
                    <a:cubicBezTo>
                      <a:pt x="2" y="7"/>
                      <a:pt x="1" y="7"/>
                      <a:pt x="0" y="6"/>
                    </a:cubicBezTo>
                    <a:cubicBezTo>
                      <a:pt x="0" y="6"/>
                      <a:pt x="0" y="5"/>
                      <a:pt x="1" y="4"/>
                    </a:cubicBezTo>
                    <a:cubicBezTo>
                      <a:pt x="5" y="1"/>
                      <a:pt x="15" y="0"/>
                      <a:pt x="20" y="5"/>
                    </a:cubicBezTo>
                    <a:cubicBezTo>
                      <a:pt x="20" y="6"/>
                      <a:pt x="20" y="7"/>
                      <a:pt x="20" y="7"/>
                    </a:cubicBezTo>
                    <a:cubicBezTo>
                      <a:pt x="19" y="8"/>
                      <a:pt x="19" y="8"/>
                      <a:pt x="19"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371">
                <a:extLst>
                  <a:ext uri="{FF2B5EF4-FFF2-40B4-BE49-F238E27FC236}">
                    <a16:creationId xmlns:a16="http://schemas.microsoft.com/office/drawing/2014/main" id="{F28D3849-7901-1040-3020-D32DD54613CC}"/>
                  </a:ext>
                </a:extLst>
              </p:cNvPr>
              <p:cNvSpPr>
                <a:spLocks/>
              </p:cNvSpPr>
              <p:nvPr/>
            </p:nvSpPr>
            <p:spPr bwMode="auto">
              <a:xfrm>
                <a:off x="8360890" y="2213088"/>
                <a:ext cx="63378" cy="31689"/>
              </a:xfrm>
              <a:custGeom>
                <a:avLst/>
                <a:gdLst>
                  <a:gd name="T0" fmla="*/ 11 w 13"/>
                  <a:gd name="T1" fmla="*/ 6 h 6"/>
                  <a:gd name="T2" fmla="*/ 10 w 13"/>
                  <a:gd name="T3" fmla="*/ 6 h 6"/>
                  <a:gd name="T4" fmla="*/ 3 w 13"/>
                  <a:gd name="T5" fmla="*/ 5 h 6"/>
                  <a:gd name="T6" fmla="*/ 1 w 13"/>
                  <a:gd name="T7" fmla="*/ 4 h 6"/>
                  <a:gd name="T8" fmla="*/ 1 w 13"/>
                  <a:gd name="T9" fmla="*/ 2 h 6"/>
                  <a:gd name="T10" fmla="*/ 12 w 13"/>
                  <a:gd name="T11" fmla="*/ 4 h 6"/>
                  <a:gd name="T12" fmla="*/ 12 w 13"/>
                  <a:gd name="T13" fmla="*/ 6 h 6"/>
                  <a:gd name="T14" fmla="*/ 11 w 1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6">
                    <a:moveTo>
                      <a:pt x="11" y="6"/>
                    </a:moveTo>
                    <a:cubicBezTo>
                      <a:pt x="11" y="6"/>
                      <a:pt x="10" y="6"/>
                      <a:pt x="10" y="6"/>
                    </a:cubicBezTo>
                    <a:cubicBezTo>
                      <a:pt x="8" y="4"/>
                      <a:pt x="5" y="4"/>
                      <a:pt x="3" y="5"/>
                    </a:cubicBezTo>
                    <a:cubicBezTo>
                      <a:pt x="2" y="5"/>
                      <a:pt x="1" y="5"/>
                      <a:pt x="1" y="4"/>
                    </a:cubicBezTo>
                    <a:cubicBezTo>
                      <a:pt x="0" y="3"/>
                      <a:pt x="0" y="2"/>
                      <a:pt x="1" y="2"/>
                    </a:cubicBezTo>
                    <a:cubicBezTo>
                      <a:pt x="4" y="0"/>
                      <a:pt x="10" y="1"/>
                      <a:pt x="12" y="4"/>
                    </a:cubicBezTo>
                    <a:cubicBezTo>
                      <a:pt x="13" y="4"/>
                      <a:pt x="13" y="5"/>
                      <a:pt x="12" y="6"/>
                    </a:cubicBezTo>
                    <a:cubicBezTo>
                      <a:pt x="12" y="6"/>
                      <a:pt x="12" y="6"/>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372">
                <a:extLst>
                  <a:ext uri="{FF2B5EF4-FFF2-40B4-BE49-F238E27FC236}">
                    <a16:creationId xmlns:a16="http://schemas.microsoft.com/office/drawing/2014/main" id="{298563A1-CAB6-FC39-6653-FBD0BFD1D916}"/>
                  </a:ext>
                </a:extLst>
              </p:cNvPr>
              <p:cNvSpPr>
                <a:spLocks/>
              </p:cNvSpPr>
              <p:nvPr/>
            </p:nvSpPr>
            <p:spPr bwMode="auto">
              <a:xfrm>
                <a:off x="8136185" y="2599122"/>
                <a:ext cx="169970" cy="66260"/>
              </a:xfrm>
              <a:custGeom>
                <a:avLst/>
                <a:gdLst>
                  <a:gd name="T0" fmla="*/ 24 w 34"/>
                  <a:gd name="T1" fmla="*/ 13 h 13"/>
                  <a:gd name="T2" fmla="*/ 17 w 34"/>
                  <a:gd name="T3" fmla="*/ 12 h 13"/>
                  <a:gd name="T4" fmla="*/ 1 w 34"/>
                  <a:gd name="T5" fmla="*/ 3 h 13"/>
                  <a:gd name="T6" fmla="*/ 1 w 34"/>
                  <a:gd name="T7" fmla="*/ 1 h 13"/>
                  <a:gd name="T8" fmla="*/ 3 w 34"/>
                  <a:gd name="T9" fmla="*/ 1 h 13"/>
                  <a:gd name="T10" fmla="*/ 17 w 34"/>
                  <a:gd name="T11" fmla="*/ 9 h 13"/>
                  <a:gd name="T12" fmla="*/ 31 w 34"/>
                  <a:gd name="T13" fmla="*/ 8 h 13"/>
                  <a:gd name="T14" fmla="*/ 33 w 34"/>
                  <a:gd name="T15" fmla="*/ 8 h 13"/>
                  <a:gd name="T16" fmla="*/ 33 w 34"/>
                  <a:gd name="T17" fmla="*/ 10 h 13"/>
                  <a:gd name="T18" fmla="*/ 24 w 34"/>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3">
                    <a:moveTo>
                      <a:pt x="24" y="13"/>
                    </a:moveTo>
                    <a:cubicBezTo>
                      <a:pt x="21" y="13"/>
                      <a:pt x="19" y="12"/>
                      <a:pt x="17" y="12"/>
                    </a:cubicBezTo>
                    <a:cubicBezTo>
                      <a:pt x="9" y="10"/>
                      <a:pt x="3" y="7"/>
                      <a:pt x="1" y="3"/>
                    </a:cubicBezTo>
                    <a:cubicBezTo>
                      <a:pt x="0" y="2"/>
                      <a:pt x="1" y="1"/>
                      <a:pt x="1" y="1"/>
                    </a:cubicBezTo>
                    <a:cubicBezTo>
                      <a:pt x="2" y="0"/>
                      <a:pt x="3" y="1"/>
                      <a:pt x="3" y="1"/>
                    </a:cubicBezTo>
                    <a:cubicBezTo>
                      <a:pt x="5" y="5"/>
                      <a:pt x="11" y="8"/>
                      <a:pt x="17" y="9"/>
                    </a:cubicBezTo>
                    <a:cubicBezTo>
                      <a:pt x="23" y="10"/>
                      <a:pt x="29" y="9"/>
                      <a:pt x="31" y="8"/>
                    </a:cubicBezTo>
                    <a:cubicBezTo>
                      <a:pt x="32" y="7"/>
                      <a:pt x="33" y="7"/>
                      <a:pt x="33" y="8"/>
                    </a:cubicBezTo>
                    <a:cubicBezTo>
                      <a:pt x="34" y="9"/>
                      <a:pt x="33" y="10"/>
                      <a:pt x="33" y="10"/>
                    </a:cubicBezTo>
                    <a:cubicBezTo>
                      <a:pt x="31" y="12"/>
                      <a:pt x="27" y="13"/>
                      <a:pt x="24"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73">
                <a:extLst>
                  <a:ext uri="{FF2B5EF4-FFF2-40B4-BE49-F238E27FC236}">
                    <a16:creationId xmlns:a16="http://schemas.microsoft.com/office/drawing/2014/main" id="{47316B7A-A871-153D-5A75-A9B72D47BDE9}"/>
                  </a:ext>
                </a:extLst>
              </p:cNvPr>
              <p:cNvSpPr>
                <a:spLocks/>
              </p:cNvSpPr>
              <p:nvPr/>
            </p:nvSpPr>
            <p:spPr bwMode="auto">
              <a:xfrm>
                <a:off x="8398341" y="2501173"/>
                <a:ext cx="95068" cy="247754"/>
              </a:xfrm>
              <a:custGeom>
                <a:avLst/>
                <a:gdLst>
                  <a:gd name="T0" fmla="*/ 9 w 19"/>
                  <a:gd name="T1" fmla="*/ 50 h 50"/>
                  <a:gd name="T2" fmla="*/ 7 w 19"/>
                  <a:gd name="T3" fmla="*/ 49 h 50"/>
                  <a:gd name="T4" fmla="*/ 7 w 19"/>
                  <a:gd name="T5" fmla="*/ 47 h 50"/>
                  <a:gd name="T6" fmla="*/ 8 w 19"/>
                  <a:gd name="T7" fmla="*/ 14 h 50"/>
                  <a:gd name="T8" fmla="*/ 4 w 19"/>
                  <a:gd name="T9" fmla="*/ 9 h 50"/>
                  <a:gd name="T10" fmla="*/ 0 w 19"/>
                  <a:gd name="T11" fmla="*/ 3 h 50"/>
                  <a:gd name="T12" fmla="*/ 1 w 19"/>
                  <a:gd name="T13" fmla="*/ 1 h 50"/>
                  <a:gd name="T14" fmla="*/ 3 w 19"/>
                  <a:gd name="T15" fmla="*/ 1 h 50"/>
                  <a:gd name="T16" fmla="*/ 7 w 19"/>
                  <a:gd name="T17" fmla="*/ 7 h 50"/>
                  <a:gd name="T18" fmla="*/ 10 w 19"/>
                  <a:gd name="T19" fmla="*/ 12 h 50"/>
                  <a:gd name="T20" fmla="*/ 10 w 19"/>
                  <a:gd name="T21" fmla="*/ 49 h 50"/>
                  <a:gd name="T22" fmla="*/ 9 w 19"/>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50">
                    <a:moveTo>
                      <a:pt x="9" y="50"/>
                    </a:moveTo>
                    <a:cubicBezTo>
                      <a:pt x="8" y="50"/>
                      <a:pt x="8" y="50"/>
                      <a:pt x="7" y="49"/>
                    </a:cubicBezTo>
                    <a:cubicBezTo>
                      <a:pt x="7" y="49"/>
                      <a:pt x="7" y="48"/>
                      <a:pt x="7" y="47"/>
                    </a:cubicBezTo>
                    <a:cubicBezTo>
                      <a:pt x="16" y="39"/>
                      <a:pt x="13" y="24"/>
                      <a:pt x="8" y="14"/>
                    </a:cubicBezTo>
                    <a:cubicBezTo>
                      <a:pt x="7" y="12"/>
                      <a:pt x="6" y="11"/>
                      <a:pt x="4" y="9"/>
                    </a:cubicBezTo>
                    <a:cubicBezTo>
                      <a:pt x="3" y="7"/>
                      <a:pt x="1" y="5"/>
                      <a:pt x="0" y="3"/>
                    </a:cubicBezTo>
                    <a:cubicBezTo>
                      <a:pt x="0" y="2"/>
                      <a:pt x="0" y="1"/>
                      <a:pt x="1" y="1"/>
                    </a:cubicBezTo>
                    <a:cubicBezTo>
                      <a:pt x="2" y="0"/>
                      <a:pt x="3" y="1"/>
                      <a:pt x="3" y="1"/>
                    </a:cubicBezTo>
                    <a:cubicBezTo>
                      <a:pt x="4" y="3"/>
                      <a:pt x="5" y="5"/>
                      <a:pt x="7" y="7"/>
                    </a:cubicBezTo>
                    <a:cubicBezTo>
                      <a:pt x="8" y="9"/>
                      <a:pt x="9" y="10"/>
                      <a:pt x="10" y="12"/>
                    </a:cubicBezTo>
                    <a:cubicBezTo>
                      <a:pt x="17" y="23"/>
                      <a:pt x="19" y="40"/>
                      <a:pt x="10" y="49"/>
                    </a:cubicBezTo>
                    <a:cubicBezTo>
                      <a:pt x="9" y="50"/>
                      <a:pt x="9" y="50"/>
                      <a:pt x="9"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74">
                <a:extLst>
                  <a:ext uri="{FF2B5EF4-FFF2-40B4-BE49-F238E27FC236}">
                    <a16:creationId xmlns:a16="http://schemas.microsoft.com/office/drawing/2014/main" id="{612D0B15-819E-CFD2-6F48-7D54E0DF009B}"/>
                  </a:ext>
                </a:extLst>
              </p:cNvPr>
              <p:cNvSpPr>
                <a:spLocks/>
              </p:cNvSpPr>
              <p:nvPr/>
            </p:nvSpPr>
            <p:spPr bwMode="auto">
              <a:xfrm>
                <a:off x="8369533" y="2722999"/>
                <a:ext cx="83544" cy="74902"/>
              </a:xfrm>
              <a:custGeom>
                <a:avLst/>
                <a:gdLst>
                  <a:gd name="T0" fmla="*/ 6 w 17"/>
                  <a:gd name="T1" fmla="*/ 15 h 15"/>
                  <a:gd name="T2" fmla="*/ 1 w 17"/>
                  <a:gd name="T3" fmla="*/ 12 h 15"/>
                  <a:gd name="T4" fmla="*/ 2 w 17"/>
                  <a:gd name="T5" fmla="*/ 6 h 15"/>
                  <a:gd name="T6" fmla="*/ 4 w 17"/>
                  <a:gd name="T7" fmla="*/ 6 h 15"/>
                  <a:gd name="T8" fmla="*/ 4 w 17"/>
                  <a:gd name="T9" fmla="*/ 8 h 15"/>
                  <a:gd name="T10" fmla="*/ 4 w 17"/>
                  <a:gd name="T11" fmla="*/ 11 h 15"/>
                  <a:gd name="T12" fmla="*/ 6 w 17"/>
                  <a:gd name="T13" fmla="*/ 12 h 15"/>
                  <a:gd name="T14" fmla="*/ 12 w 17"/>
                  <a:gd name="T15" fmla="*/ 8 h 15"/>
                  <a:gd name="T16" fmla="*/ 13 w 17"/>
                  <a:gd name="T17" fmla="*/ 5 h 15"/>
                  <a:gd name="T18" fmla="*/ 12 w 17"/>
                  <a:gd name="T19" fmla="*/ 4 h 15"/>
                  <a:gd name="T20" fmla="*/ 9 w 17"/>
                  <a:gd name="T21" fmla="*/ 4 h 15"/>
                  <a:gd name="T22" fmla="*/ 7 w 17"/>
                  <a:gd name="T23" fmla="*/ 4 h 15"/>
                  <a:gd name="T24" fmla="*/ 7 w 17"/>
                  <a:gd name="T25" fmla="*/ 2 h 15"/>
                  <a:gd name="T26" fmla="*/ 13 w 17"/>
                  <a:gd name="T27" fmla="*/ 1 h 15"/>
                  <a:gd name="T28" fmla="*/ 16 w 17"/>
                  <a:gd name="T29" fmla="*/ 4 h 15"/>
                  <a:gd name="T30" fmla="*/ 14 w 17"/>
                  <a:gd name="T31" fmla="*/ 11 h 15"/>
                  <a:gd name="T32" fmla="*/ 6 w 17"/>
                  <a:gd name="T33" fmla="*/ 15 h 15"/>
                  <a:gd name="T34" fmla="*/ 6 w 17"/>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5">
                    <a:moveTo>
                      <a:pt x="6" y="15"/>
                    </a:moveTo>
                    <a:cubicBezTo>
                      <a:pt x="3" y="15"/>
                      <a:pt x="2" y="14"/>
                      <a:pt x="1" y="12"/>
                    </a:cubicBezTo>
                    <a:cubicBezTo>
                      <a:pt x="0" y="10"/>
                      <a:pt x="0" y="8"/>
                      <a:pt x="2" y="6"/>
                    </a:cubicBezTo>
                    <a:cubicBezTo>
                      <a:pt x="2" y="5"/>
                      <a:pt x="3" y="5"/>
                      <a:pt x="4" y="6"/>
                    </a:cubicBezTo>
                    <a:cubicBezTo>
                      <a:pt x="5" y="6"/>
                      <a:pt x="5" y="7"/>
                      <a:pt x="4" y="8"/>
                    </a:cubicBezTo>
                    <a:cubicBezTo>
                      <a:pt x="3" y="9"/>
                      <a:pt x="3" y="10"/>
                      <a:pt x="4" y="11"/>
                    </a:cubicBezTo>
                    <a:cubicBezTo>
                      <a:pt x="4" y="12"/>
                      <a:pt x="5" y="12"/>
                      <a:pt x="6" y="12"/>
                    </a:cubicBezTo>
                    <a:cubicBezTo>
                      <a:pt x="8" y="12"/>
                      <a:pt x="10" y="10"/>
                      <a:pt x="12" y="8"/>
                    </a:cubicBezTo>
                    <a:cubicBezTo>
                      <a:pt x="13" y="8"/>
                      <a:pt x="14" y="6"/>
                      <a:pt x="13" y="5"/>
                    </a:cubicBezTo>
                    <a:cubicBezTo>
                      <a:pt x="13" y="5"/>
                      <a:pt x="13" y="4"/>
                      <a:pt x="12" y="4"/>
                    </a:cubicBezTo>
                    <a:cubicBezTo>
                      <a:pt x="11" y="4"/>
                      <a:pt x="10" y="4"/>
                      <a:pt x="9" y="4"/>
                    </a:cubicBezTo>
                    <a:cubicBezTo>
                      <a:pt x="8" y="5"/>
                      <a:pt x="7" y="4"/>
                      <a:pt x="7" y="4"/>
                    </a:cubicBezTo>
                    <a:cubicBezTo>
                      <a:pt x="6" y="3"/>
                      <a:pt x="7" y="2"/>
                      <a:pt x="7" y="2"/>
                    </a:cubicBezTo>
                    <a:cubicBezTo>
                      <a:pt x="10" y="0"/>
                      <a:pt x="12" y="1"/>
                      <a:pt x="13" y="1"/>
                    </a:cubicBezTo>
                    <a:cubicBezTo>
                      <a:pt x="15" y="2"/>
                      <a:pt x="16" y="3"/>
                      <a:pt x="16" y="4"/>
                    </a:cubicBezTo>
                    <a:cubicBezTo>
                      <a:pt x="17" y="7"/>
                      <a:pt x="16" y="9"/>
                      <a:pt x="14" y="11"/>
                    </a:cubicBezTo>
                    <a:cubicBezTo>
                      <a:pt x="12" y="12"/>
                      <a:pt x="9" y="15"/>
                      <a:pt x="6" y="15"/>
                    </a:cubicBezTo>
                    <a:cubicBezTo>
                      <a:pt x="6" y="15"/>
                      <a:pt x="6" y="15"/>
                      <a:pt x="6"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75">
                <a:extLst>
                  <a:ext uri="{FF2B5EF4-FFF2-40B4-BE49-F238E27FC236}">
                    <a16:creationId xmlns:a16="http://schemas.microsoft.com/office/drawing/2014/main" id="{EFC6F14C-64C3-D714-87F2-A885A6BAB820}"/>
                  </a:ext>
                </a:extLst>
              </p:cNvPr>
              <p:cNvSpPr>
                <a:spLocks/>
              </p:cNvSpPr>
              <p:nvPr/>
            </p:nvSpPr>
            <p:spPr bwMode="auto">
              <a:xfrm>
                <a:off x="8078568" y="2826710"/>
                <a:ext cx="40332" cy="178613"/>
              </a:xfrm>
              <a:custGeom>
                <a:avLst/>
                <a:gdLst>
                  <a:gd name="T0" fmla="*/ 6 w 8"/>
                  <a:gd name="T1" fmla="*/ 36 h 36"/>
                  <a:gd name="T2" fmla="*/ 5 w 8"/>
                  <a:gd name="T3" fmla="*/ 35 h 36"/>
                  <a:gd name="T4" fmla="*/ 2 w 8"/>
                  <a:gd name="T5" fmla="*/ 26 h 36"/>
                  <a:gd name="T6" fmla="*/ 5 w 8"/>
                  <a:gd name="T7" fmla="*/ 2 h 36"/>
                  <a:gd name="T8" fmla="*/ 7 w 8"/>
                  <a:gd name="T9" fmla="*/ 1 h 36"/>
                  <a:gd name="T10" fmla="*/ 8 w 8"/>
                  <a:gd name="T11" fmla="*/ 3 h 36"/>
                  <a:gd name="T12" fmla="*/ 5 w 8"/>
                  <a:gd name="T13" fmla="*/ 25 h 36"/>
                  <a:gd name="T14" fmla="*/ 8 w 8"/>
                  <a:gd name="T15" fmla="*/ 33 h 36"/>
                  <a:gd name="T16" fmla="*/ 7 w 8"/>
                  <a:gd name="T17" fmla="*/ 35 h 36"/>
                  <a:gd name="T18" fmla="*/ 6 w 8"/>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6">
                    <a:moveTo>
                      <a:pt x="6" y="36"/>
                    </a:moveTo>
                    <a:cubicBezTo>
                      <a:pt x="6" y="36"/>
                      <a:pt x="5" y="35"/>
                      <a:pt x="5" y="35"/>
                    </a:cubicBezTo>
                    <a:cubicBezTo>
                      <a:pt x="4" y="32"/>
                      <a:pt x="2" y="29"/>
                      <a:pt x="2" y="26"/>
                    </a:cubicBezTo>
                    <a:cubicBezTo>
                      <a:pt x="0" y="18"/>
                      <a:pt x="5" y="2"/>
                      <a:pt x="5" y="2"/>
                    </a:cubicBezTo>
                    <a:cubicBezTo>
                      <a:pt x="5" y="1"/>
                      <a:pt x="6" y="0"/>
                      <a:pt x="7" y="1"/>
                    </a:cubicBezTo>
                    <a:cubicBezTo>
                      <a:pt x="8" y="1"/>
                      <a:pt x="8" y="2"/>
                      <a:pt x="8" y="3"/>
                    </a:cubicBezTo>
                    <a:cubicBezTo>
                      <a:pt x="8" y="3"/>
                      <a:pt x="4" y="18"/>
                      <a:pt x="5" y="25"/>
                    </a:cubicBezTo>
                    <a:cubicBezTo>
                      <a:pt x="5" y="28"/>
                      <a:pt x="6" y="31"/>
                      <a:pt x="8" y="33"/>
                    </a:cubicBezTo>
                    <a:cubicBezTo>
                      <a:pt x="8" y="34"/>
                      <a:pt x="8" y="35"/>
                      <a:pt x="7" y="35"/>
                    </a:cubicBezTo>
                    <a:cubicBezTo>
                      <a:pt x="7" y="36"/>
                      <a:pt x="7"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76">
                <a:extLst>
                  <a:ext uri="{FF2B5EF4-FFF2-40B4-BE49-F238E27FC236}">
                    <a16:creationId xmlns:a16="http://schemas.microsoft.com/office/drawing/2014/main" id="{D23ECB8D-4B97-9DC2-6463-6A855479E400}"/>
                  </a:ext>
                </a:extLst>
              </p:cNvPr>
              <p:cNvSpPr>
                <a:spLocks/>
              </p:cNvSpPr>
              <p:nvPr/>
            </p:nvSpPr>
            <p:spPr bwMode="auto">
              <a:xfrm>
                <a:off x="7678131" y="2550148"/>
                <a:ext cx="40332" cy="239111"/>
              </a:xfrm>
              <a:custGeom>
                <a:avLst/>
                <a:gdLst>
                  <a:gd name="T0" fmla="*/ 2 w 8"/>
                  <a:gd name="T1" fmla="*/ 48 h 48"/>
                  <a:gd name="T2" fmla="*/ 1 w 8"/>
                  <a:gd name="T3" fmla="*/ 47 h 48"/>
                  <a:gd name="T4" fmla="*/ 1 w 8"/>
                  <a:gd name="T5" fmla="*/ 45 h 48"/>
                  <a:gd name="T6" fmla="*/ 5 w 8"/>
                  <a:gd name="T7" fmla="*/ 29 h 48"/>
                  <a:gd name="T8" fmla="*/ 4 w 8"/>
                  <a:gd name="T9" fmla="*/ 2 h 48"/>
                  <a:gd name="T10" fmla="*/ 5 w 8"/>
                  <a:gd name="T11" fmla="*/ 1 h 48"/>
                  <a:gd name="T12" fmla="*/ 7 w 8"/>
                  <a:gd name="T13" fmla="*/ 2 h 48"/>
                  <a:gd name="T14" fmla="*/ 8 w 8"/>
                  <a:gd name="T15" fmla="*/ 29 h 48"/>
                  <a:gd name="T16" fmla="*/ 3 w 8"/>
                  <a:gd name="T17" fmla="*/ 47 h 48"/>
                  <a:gd name="T18" fmla="*/ 2 w 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8">
                    <a:moveTo>
                      <a:pt x="2" y="48"/>
                    </a:moveTo>
                    <a:cubicBezTo>
                      <a:pt x="2" y="48"/>
                      <a:pt x="1" y="47"/>
                      <a:pt x="1" y="47"/>
                    </a:cubicBezTo>
                    <a:cubicBezTo>
                      <a:pt x="0" y="46"/>
                      <a:pt x="1" y="45"/>
                      <a:pt x="1" y="45"/>
                    </a:cubicBezTo>
                    <a:cubicBezTo>
                      <a:pt x="3" y="44"/>
                      <a:pt x="4" y="37"/>
                      <a:pt x="5" y="29"/>
                    </a:cubicBezTo>
                    <a:cubicBezTo>
                      <a:pt x="5" y="22"/>
                      <a:pt x="5" y="11"/>
                      <a:pt x="4" y="2"/>
                    </a:cubicBezTo>
                    <a:cubicBezTo>
                      <a:pt x="4" y="1"/>
                      <a:pt x="4" y="1"/>
                      <a:pt x="5" y="1"/>
                    </a:cubicBezTo>
                    <a:cubicBezTo>
                      <a:pt x="6" y="0"/>
                      <a:pt x="7" y="1"/>
                      <a:pt x="7" y="2"/>
                    </a:cubicBezTo>
                    <a:cubicBezTo>
                      <a:pt x="8" y="11"/>
                      <a:pt x="8" y="22"/>
                      <a:pt x="8" y="29"/>
                    </a:cubicBezTo>
                    <a:cubicBezTo>
                      <a:pt x="8" y="35"/>
                      <a:pt x="7" y="45"/>
                      <a:pt x="3" y="47"/>
                    </a:cubicBezTo>
                    <a:cubicBezTo>
                      <a:pt x="3" y="47"/>
                      <a:pt x="2" y="48"/>
                      <a:pt x="2"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77">
                <a:extLst>
                  <a:ext uri="{FF2B5EF4-FFF2-40B4-BE49-F238E27FC236}">
                    <a16:creationId xmlns:a16="http://schemas.microsoft.com/office/drawing/2014/main" id="{25A1C0E4-2968-8B5A-CF6D-49D14B58C0E1}"/>
                  </a:ext>
                </a:extLst>
              </p:cNvPr>
              <p:cNvSpPr>
                <a:spLocks/>
              </p:cNvSpPr>
              <p:nvPr/>
            </p:nvSpPr>
            <p:spPr bwMode="auto">
              <a:xfrm>
                <a:off x="7594587" y="2224611"/>
                <a:ext cx="193016" cy="337060"/>
              </a:xfrm>
              <a:custGeom>
                <a:avLst/>
                <a:gdLst>
                  <a:gd name="T0" fmla="*/ 22 w 39"/>
                  <a:gd name="T1" fmla="*/ 68 h 68"/>
                  <a:gd name="T2" fmla="*/ 12 w 39"/>
                  <a:gd name="T3" fmla="*/ 63 h 68"/>
                  <a:gd name="T4" fmla="*/ 1 w 39"/>
                  <a:gd name="T5" fmla="*/ 35 h 68"/>
                  <a:gd name="T6" fmla="*/ 3 w 39"/>
                  <a:gd name="T7" fmla="*/ 14 h 68"/>
                  <a:gd name="T8" fmla="*/ 5 w 39"/>
                  <a:gd name="T9" fmla="*/ 14 h 68"/>
                  <a:gd name="T10" fmla="*/ 5 w 39"/>
                  <a:gd name="T11" fmla="*/ 16 h 68"/>
                  <a:gd name="T12" fmla="*/ 4 w 39"/>
                  <a:gd name="T13" fmla="*/ 35 h 68"/>
                  <a:gd name="T14" fmla="*/ 14 w 39"/>
                  <a:gd name="T15" fmla="*/ 61 h 68"/>
                  <a:gd name="T16" fmla="*/ 23 w 39"/>
                  <a:gd name="T17" fmla="*/ 65 h 68"/>
                  <a:gd name="T18" fmla="*/ 30 w 39"/>
                  <a:gd name="T19" fmla="*/ 61 h 68"/>
                  <a:gd name="T20" fmla="*/ 35 w 39"/>
                  <a:gd name="T21" fmla="*/ 43 h 68"/>
                  <a:gd name="T22" fmla="*/ 27 w 39"/>
                  <a:gd name="T23" fmla="*/ 6 h 68"/>
                  <a:gd name="T24" fmla="*/ 19 w 39"/>
                  <a:gd name="T25" fmla="*/ 3 h 68"/>
                  <a:gd name="T26" fmla="*/ 19 w 39"/>
                  <a:gd name="T27" fmla="*/ 3 h 68"/>
                  <a:gd name="T28" fmla="*/ 10 w 39"/>
                  <a:gd name="T29" fmla="*/ 7 h 68"/>
                  <a:gd name="T30" fmla="*/ 8 w 39"/>
                  <a:gd name="T31" fmla="*/ 7 h 68"/>
                  <a:gd name="T32" fmla="*/ 8 w 39"/>
                  <a:gd name="T33" fmla="*/ 5 h 68"/>
                  <a:gd name="T34" fmla="*/ 18 w 39"/>
                  <a:gd name="T35" fmla="*/ 0 h 68"/>
                  <a:gd name="T36" fmla="*/ 19 w 39"/>
                  <a:gd name="T37" fmla="*/ 0 h 68"/>
                  <a:gd name="T38" fmla="*/ 29 w 39"/>
                  <a:gd name="T39" fmla="*/ 4 h 68"/>
                  <a:gd name="T40" fmla="*/ 38 w 39"/>
                  <a:gd name="T41" fmla="*/ 43 h 68"/>
                  <a:gd name="T42" fmla="*/ 32 w 39"/>
                  <a:gd name="T43" fmla="*/ 63 h 68"/>
                  <a:gd name="T44" fmla="*/ 23 w 39"/>
                  <a:gd name="T45" fmla="*/ 68 h 68"/>
                  <a:gd name="T46" fmla="*/ 22 w 39"/>
                  <a:gd name="T4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68">
                    <a:moveTo>
                      <a:pt x="22" y="68"/>
                    </a:moveTo>
                    <a:cubicBezTo>
                      <a:pt x="18" y="68"/>
                      <a:pt x="15" y="66"/>
                      <a:pt x="12" y="63"/>
                    </a:cubicBezTo>
                    <a:cubicBezTo>
                      <a:pt x="6" y="58"/>
                      <a:pt x="1" y="44"/>
                      <a:pt x="1" y="35"/>
                    </a:cubicBezTo>
                    <a:cubicBezTo>
                      <a:pt x="0" y="27"/>
                      <a:pt x="0" y="17"/>
                      <a:pt x="3" y="14"/>
                    </a:cubicBezTo>
                    <a:cubicBezTo>
                      <a:pt x="3" y="13"/>
                      <a:pt x="4" y="13"/>
                      <a:pt x="5" y="14"/>
                    </a:cubicBezTo>
                    <a:cubicBezTo>
                      <a:pt x="6" y="15"/>
                      <a:pt x="6" y="15"/>
                      <a:pt x="5" y="16"/>
                    </a:cubicBezTo>
                    <a:cubicBezTo>
                      <a:pt x="4" y="18"/>
                      <a:pt x="3" y="25"/>
                      <a:pt x="4" y="35"/>
                    </a:cubicBezTo>
                    <a:cubicBezTo>
                      <a:pt x="4" y="44"/>
                      <a:pt x="9" y="57"/>
                      <a:pt x="14" y="61"/>
                    </a:cubicBezTo>
                    <a:cubicBezTo>
                      <a:pt x="17" y="64"/>
                      <a:pt x="19" y="65"/>
                      <a:pt x="23" y="65"/>
                    </a:cubicBezTo>
                    <a:cubicBezTo>
                      <a:pt x="25" y="64"/>
                      <a:pt x="28" y="63"/>
                      <a:pt x="30" y="61"/>
                    </a:cubicBezTo>
                    <a:cubicBezTo>
                      <a:pt x="33" y="58"/>
                      <a:pt x="35" y="52"/>
                      <a:pt x="35" y="43"/>
                    </a:cubicBezTo>
                    <a:cubicBezTo>
                      <a:pt x="35" y="33"/>
                      <a:pt x="35" y="16"/>
                      <a:pt x="27" y="6"/>
                    </a:cubicBezTo>
                    <a:cubicBezTo>
                      <a:pt x="25" y="4"/>
                      <a:pt x="22" y="3"/>
                      <a:pt x="19" y="3"/>
                    </a:cubicBezTo>
                    <a:cubicBezTo>
                      <a:pt x="19" y="3"/>
                      <a:pt x="19" y="3"/>
                      <a:pt x="19" y="3"/>
                    </a:cubicBezTo>
                    <a:cubicBezTo>
                      <a:pt x="15" y="3"/>
                      <a:pt x="12" y="4"/>
                      <a:pt x="10" y="7"/>
                    </a:cubicBezTo>
                    <a:cubicBezTo>
                      <a:pt x="10" y="8"/>
                      <a:pt x="9" y="8"/>
                      <a:pt x="8" y="7"/>
                    </a:cubicBezTo>
                    <a:cubicBezTo>
                      <a:pt x="7" y="7"/>
                      <a:pt x="7" y="6"/>
                      <a:pt x="8" y="5"/>
                    </a:cubicBezTo>
                    <a:cubicBezTo>
                      <a:pt x="10" y="2"/>
                      <a:pt x="14" y="0"/>
                      <a:pt x="18" y="0"/>
                    </a:cubicBezTo>
                    <a:cubicBezTo>
                      <a:pt x="19" y="0"/>
                      <a:pt x="19" y="0"/>
                      <a:pt x="19" y="0"/>
                    </a:cubicBezTo>
                    <a:cubicBezTo>
                      <a:pt x="23" y="0"/>
                      <a:pt x="27" y="2"/>
                      <a:pt x="29" y="4"/>
                    </a:cubicBezTo>
                    <a:cubicBezTo>
                      <a:pt x="38" y="15"/>
                      <a:pt x="39" y="33"/>
                      <a:pt x="38" y="43"/>
                    </a:cubicBezTo>
                    <a:cubicBezTo>
                      <a:pt x="38" y="53"/>
                      <a:pt x="36" y="59"/>
                      <a:pt x="32" y="63"/>
                    </a:cubicBezTo>
                    <a:cubicBezTo>
                      <a:pt x="30" y="66"/>
                      <a:pt x="26" y="68"/>
                      <a:pt x="23" y="68"/>
                    </a:cubicBezTo>
                    <a:cubicBezTo>
                      <a:pt x="22" y="68"/>
                      <a:pt x="22" y="68"/>
                      <a:pt x="22"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78">
                <a:extLst>
                  <a:ext uri="{FF2B5EF4-FFF2-40B4-BE49-F238E27FC236}">
                    <a16:creationId xmlns:a16="http://schemas.microsoft.com/office/drawing/2014/main" id="{898BF683-E82F-2159-600A-3A8721A7BB7F}"/>
                  </a:ext>
                </a:extLst>
              </p:cNvPr>
              <p:cNvSpPr>
                <a:spLocks/>
              </p:cNvSpPr>
              <p:nvPr/>
            </p:nvSpPr>
            <p:spPr bwMode="auto">
              <a:xfrm>
                <a:off x="7790484" y="1896194"/>
                <a:ext cx="466696" cy="342822"/>
              </a:xfrm>
              <a:custGeom>
                <a:avLst/>
                <a:gdLst>
                  <a:gd name="T0" fmla="*/ 12 w 94"/>
                  <a:gd name="T1" fmla="*/ 69 h 69"/>
                  <a:gd name="T2" fmla="*/ 1 w 94"/>
                  <a:gd name="T3" fmla="*/ 68 h 69"/>
                  <a:gd name="T4" fmla="*/ 1 w 94"/>
                  <a:gd name="T5" fmla="*/ 65 h 69"/>
                  <a:gd name="T6" fmla="*/ 3 w 94"/>
                  <a:gd name="T7" fmla="*/ 65 h 69"/>
                  <a:gd name="T8" fmla="*/ 21 w 94"/>
                  <a:gd name="T9" fmla="*/ 66 h 69"/>
                  <a:gd name="T10" fmla="*/ 45 w 94"/>
                  <a:gd name="T11" fmla="*/ 50 h 69"/>
                  <a:gd name="T12" fmla="*/ 57 w 94"/>
                  <a:gd name="T13" fmla="*/ 33 h 69"/>
                  <a:gd name="T14" fmla="*/ 63 w 94"/>
                  <a:gd name="T15" fmla="*/ 24 h 69"/>
                  <a:gd name="T16" fmla="*/ 63 w 94"/>
                  <a:gd name="T17" fmla="*/ 23 h 69"/>
                  <a:gd name="T18" fmla="*/ 92 w 94"/>
                  <a:gd name="T19" fmla="*/ 7 h 69"/>
                  <a:gd name="T20" fmla="*/ 93 w 94"/>
                  <a:gd name="T21" fmla="*/ 9 h 69"/>
                  <a:gd name="T22" fmla="*/ 91 w 94"/>
                  <a:gd name="T23" fmla="*/ 9 h 69"/>
                  <a:gd name="T24" fmla="*/ 66 w 94"/>
                  <a:gd name="T25" fmla="*/ 25 h 69"/>
                  <a:gd name="T26" fmla="*/ 65 w 94"/>
                  <a:gd name="T27" fmla="*/ 26 h 69"/>
                  <a:gd name="T28" fmla="*/ 60 w 94"/>
                  <a:gd name="T29" fmla="*/ 35 h 69"/>
                  <a:gd name="T30" fmla="*/ 48 w 94"/>
                  <a:gd name="T31" fmla="*/ 52 h 69"/>
                  <a:gd name="T32" fmla="*/ 21 w 94"/>
                  <a:gd name="T33" fmla="*/ 69 h 69"/>
                  <a:gd name="T34" fmla="*/ 12 w 94"/>
                  <a:gd name="T3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69">
                    <a:moveTo>
                      <a:pt x="12" y="69"/>
                    </a:moveTo>
                    <a:cubicBezTo>
                      <a:pt x="8" y="69"/>
                      <a:pt x="4" y="69"/>
                      <a:pt x="1" y="68"/>
                    </a:cubicBezTo>
                    <a:cubicBezTo>
                      <a:pt x="1" y="67"/>
                      <a:pt x="0" y="66"/>
                      <a:pt x="1" y="65"/>
                    </a:cubicBezTo>
                    <a:cubicBezTo>
                      <a:pt x="1" y="65"/>
                      <a:pt x="2" y="64"/>
                      <a:pt x="3" y="65"/>
                    </a:cubicBezTo>
                    <a:cubicBezTo>
                      <a:pt x="7" y="67"/>
                      <a:pt x="16" y="67"/>
                      <a:pt x="21" y="66"/>
                    </a:cubicBezTo>
                    <a:cubicBezTo>
                      <a:pt x="32" y="63"/>
                      <a:pt x="40" y="56"/>
                      <a:pt x="45" y="50"/>
                    </a:cubicBezTo>
                    <a:cubicBezTo>
                      <a:pt x="50" y="44"/>
                      <a:pt x="54" y="39"/>
                      <a:pt x="57" y="33"/>
                    </a:cubicBezTo>
                    <a:cubicBezTo>
                      <a:pt x="59" y="30"/>
                      <a:pt x="61" y="27"/>
                      <a:pt x="63" y="24"/>
                    </a:cubicBezTo>
                    <a:cubicBezTo>
                      <a:pt x="63" y="23"/>
                      <a:pt x="63" y="23"/>
                      <a:pt x="63" y="23"/>
                    </a:cubicBezTo>
                    <a:cubicBezTo>
                      <a:pt x="69" y="14"/>
                      <a:pt x="79" y="0"/>
                      <a:pt x="92" y="7"/>
                    </a:cubicBezTo>
                    <a:cubicBezTo>
                      <a:pt x="93" y="7"/>
                      <a:pt x="94" y="8"/>
                      <a:pt x="93" y="9"/>
                    </a:cubicBezTo>
                    <a:cubicBezTo>
                      <a:pt x="93" y="10"/>
                      <a:pt x="92" y="10"/>
                      <a:pt x="91" y="9"/>
                    </a:cubicBezTo>
                    <a:cubicBezTo>
                      <a:pt x="80" y="4"/>
                      <a:pt x="72" y="16"/>
                      <a:pt x="66" y="25"/>
                    </a:cubicBezTo>
                    <a:cubicBezTo>
                      <a:pt x="65" y="26"/>
                      <a:pt x="65" y="26"/>
                      <a:pt x="65" y="26"/>
                    </a:cubicBezTo>
                    <a:cubicBezTo>
                      <a:pt x="63" y="29"/>
                      <a:pt x="62" y="32"/>
                      <a:pt x="60" y="35"/>
                    </a:cubicBezTo>
                    <a:cubicBezTo>
                      <a:pt x="56" y="41"/>
                      <a:pt x="53" y="46"/>
                      <a:pt x="48" y="52"/>
                    </a:cubicBezTo>
                    <a:cubicBezTo>
                      <a:pt x="40" y="61"/>
                      <a:pt x="31" y="67"/>
                      <a:pt x="21" y="69"/>
                    </a:cubicBezTo>
                    <a:cubicBezTo>
                      <a:pt x="19" y="69"/>
                      <a:pt x="16" y="69"/>
                      <a:pt x="12"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79">
                <a:extLst>
                  <a:ext uri="{FF2B5EF4-FFF2-40B4-BE49-F238E27FC236}">
                    <a16:creationId xmlns:a16="http://schemas.microsoft.com/office/drawing/2014/main" id="{8CF58495-C21F-EE9E-D472-4395C7936676}"/>
                  </a:ext>
                </a:extLst>
              </p:cNvPr>
              <p:cNvSpPr>
                <a:spLocks/>
              </p:cNvSpPr>
              <p:nvPr/>
            </p:nvSpPr>
            <p:spPr bwMode="auto">
              <a:xfrm>
                <a:off x="7787603" y="2244777"/>
                <a:ext cx="158446" cy="54736"/>
              </a:xfrm>
              <a:custGeom>
                <a:avLst/>
                <a:gdLst>
                  <a:gd name="T0" fmla="*/ 11 w 32"/>
                  <a:gd name="T1" fmla="*/ 11 h 11"/>
                  <a:gd name="T2" fmla="*/ 2 w 32"/>
                  <a:gd name="T3" fmla="*/ 9 h 11"/>
                  <a:gd name="T4" fmla="*/ 1 w 32"/>
                  <a:gd name="T5" fmla="*/ 7 h 11"/>
                  <a:gd name="T6" fmla="*/ 3 w 32"/>
                  <a:gd name="T7" fmla="*/ 6 h 11"/>
                  <a:gd name="T8" fmla="*/ 29 w 32"/>
                  <a:gd name="T9" fmla="*/ 1 h 11"/>
                  <a:gd name="T10" fmla="*/ 31 w 32"/>
                  <a:gd name="T11" fmla="*/ 1 h 11"/>
                  <a:gd name="T12" fmla="*/ 32 w 32"/>
                  <a:gd name="T13" fmla="*/ 3 h 11"/>
                  <a:gd name="T14" fmla="*/ 11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11" y="11"/>
                    </a:moveTo>
                    <a:cubicBezTo>
                      <a:pt x="7" y="11"/>
                      <a:pt x="4" y="10"/>
                      <a:pt x="2" y="9"/>
                    </a:cubicBezTo>
                    <a:cubicBezTo>
                      <a:pt x="1" y="9"/>
                      <a:pt x="0" y="8"/>
                      <a:pt x="1" y="7"/>
                    </a:cubicBezTo>
                    <a:cubicBezTo>
                      <a:pt x="1" y="6"/>
                      <a:pt x="2" y="6"/>
                      <a:pt x="3" y="6"/>
                    </a:cubicBezTo>
                    <a:cubicBezTo>
                      <a:pt x="11" y="10"/>
                      <a:pt x="25" y="6"/>
                      <a:pt x="29" y="1"/>
                    </a:cubicBezTo>
                    <a:cubicBezTo>
                      <a:pt x="30" y="0"/>
                      <a:pt x="31" y="0"/>
                      <a:pt x="31" y="1"/>
                    </a:cubicBezTo>
                    <a:cubicBezTo>
                      <a:pt x="32" y="1"/>
                      <a:pt x="32" y="2"/>
                      <a:pt x="32" y="3"/>
                    </a:cubicBezTo>
                    <a:cubicBezTo>
                      <a:pt x="28" y="7"/>
                      <a:pt x="19" y="11"/>
                      <a:pt x="11"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80">
                <a:extLst>
                  <a:ext uri="{FF2B5EF4-FFF2-40B4-BE49-F238E27FC236}">
                    <a16:creationId xmlns:a16="http://schemas.microsoft.com/office/drawing/2014/main" id="{49BBC20B-D71F-6949-C0A3-5393D2915751}"/>
                  </a:ext>
                </a:extLst>
              </p:cNvPr>
              <p:cNvSpPr>
                <a:spLocks/>
              </p:cNvSpPr>
              <p:nvPr/>
            </p:nvSpPr>
            <p:spPr bwMode="auto">
              <a:xfrm>
                <a:off x="8113138" y="1731985"/>
                <a:ext cx="129638" cy="144043"/>
              </a:xfrm>
              <a:custGeom>
                <a:avLst/>
                <a:gdLst>
                  <a:gd name="T0" fmla="*/ 24 w 26"/>
                  <a:gd name="T1" fmla="*/ 29 h 29"/>
                  <a:gd name="T2" fmla="*/ 23 w 26"/>
                  <a:gd name="T3" fmla="*/ 28 h 29"/>
                  <a:gd name="T4" fmla="*/ 1 w 26"/>
                  <a:gd name="T5" fmla="*/ 4 h 29"/>
                  <a:gd name="T6" fmla="*/ 0 w 26"/>
                  <a:gd name="T7" fmla="*/ 1 h 29"/>
                  <a:gd name="T8" fmla="*/ 2 w 26"/>
                  <a:gd name="T9" fmla="*/ 1 h 29"/>
                  <a:gd name="T10" fmla="*/ 26 w 26"/>
                  <a:gd name="T11" fmla="*/ 27 h 29"/>
                  <a:gd name="T12" fmla="*/ 25 w 26"/>
                  <a:gd name="T13" fmla="*/ 29 h 29"/>
                  <a:gd name="T14" fmla="*/ 24 w 2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9">
                    <a:moveTo>
                      <a:pt x="24" y="29"/>
                    </a:moveTo>
                    <a:cubicBezTo>
                      <a:pt x="24" y="29"/>
                      <a:pt x="23" y="29"/>
                      <a:pt x="23" y="28"/>
                    </a:cubicBezTo>
                    <a:cubicBezTo>
                      <a:pt x="18" y="18"/>
                      <a:pt x="10" y="8"/>
                      <a:pt x="1" y="4"/>
                    </a:cubicBezTo>
                    <a:cubicBezTo>
                      <a:pt x="0" y="3"/>
                      <a:pt x="0" y="2"/>
                      <a:pt x="0" y="1"/>
                    </a:cubicBezTo>
                    <a:cubicBezTo>
                      <a:pt x="1" y="1"/>
                      <a:pt x="2" y="0"/>
                      <a:pt x="2" y="1"/>
                    </a:cubicBezTo>
                    <a:cubicBezTo>
                      <a:pt x="12" y="6"/>
                      <a:pt x="21" y="16"/>
                      <a:pt x="26" y="27"/>
                    </a:cubicBezTo>
                    <a:cubicBezTo>
                      <a:pt x="26" y="28"/>
                      <a:pt x="25" y="29"/>
                      <a:pt x="25" y="29"/>
                    </a:cubicBezTo>
                    <a:cubicBezTo>
                      <a:pt x="25" y="29"/>
                      <a:pt x="24"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81">
                <a:extLst>
                  <a:ext uri="{FF2B5EF4-FFF2-40B4-BE49-F238E27FC236}">
                    <a16:creationId xmlns:a16="http://schemas.microsoft.com/office/drawing/2014/main" id="{EEF4F4D3-05E5-28FA-5F2E-FEB9934D5151}"/>
                  </a:ext>
                </a:extLst>
              </p:cNvPr>
              <p:cNvSpPr>
                <a:spLocks/>
              </p:cNvSpPr>
              <p:nvPr/>
            </p:nvSpPr>
            <p:spPr bwMode="auto">
              <a:xfrm>
                <a:off x="8208206" y="1752151"/>
                <a:ext cx="224705" cy="247754"/>
              </a:xfrm>
              <a:custGeom>
                <a:avLst/>
                <a:gdLst>
                  <a:gd name="T0" fmla="*/ 43 w 46"/>
                  <a:gd name="T1" fmla="*/ 50 h 50"/>
                  <a:gd name="T2" fmla="*/ 43 w 46"/>
                  <a:gd name="T3" fmla="*/ 50 h 50"/>
                  <a:gd name="T4" fmla="*/ 42 w 46"/>
                  <a:gd name="T5" fmla="*/ 48 h 50"/>
                  <a:gd name="T6" fmla="*/ 37 w 46"/>
                  <a:gd name="T7" fmla="*/ 32 h 50"/>
                  <a:gd name="T8" fmla="*/ 1 w 46"/>
                  <a:gd name="T9" fmla="*/ 3 h 50"/>
                  <a:gd name="T10" fmla="*/ 0 w 46"/>
                  <a:gd name="T11" fmla="*/ 1 h 50"/>
                  <a:gd name="T12" fmla="*/ 2 w 46"/>
                  <a:gd name="T13" fmla="*/ 0 h 50"/>
                  <a:gd name="T14" fmla="*/ 39 w 46"/>
                  <a:gd name="T15" fmla="*/ 30 h 50"/>
                  <a:gd name="T16" fmla="*/ 45 w 46"/>
                  <a:gd name="T17" fmla="*/ 49 h 50"/>
                  <a:gd name="T18" fmla="*/ 43 w 46"/>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0">
                    <a:moveTo>
                      <a:pt x="43" y="50"/>
                    </a:moveTo>
                    <a:cubicBezTo>
                      <a:pt x="43" y="50"/>
                      <a:pt x="43" y="50"/>
                      <a:pt x="43" y="50"/>
                    </a:cubicBezTo>
                    <a:cubicBezTo>
                      <a:pt x="42" y="50"/>
                      <a:pt x="41" y="49"/>
                      <a:pt x="42" y="48"/>
                    </a:cubicBezTo>
                    <a:cubicBezTo>
                      <a:pt x="43" y="44"/>
                      <a:pt x="41" y="38"/>
                      <a:pt x="37" y="32"/>
                    </a:cubicBezTo>
                    <a:cubicBezTo>
                      <a:pt x="28" y="18"/>
                      <a:pt x="10" y="5"/>
                      <a:pt x="1" y="3"/>
                    </a:cubicBezTo>
                    <a:cubicBezTo>
                      <a:pt x="0" y="3"/>
                      <a:pt x="0" y="2"/>
                      <a:pt x="0" y="1"/>
                    </a:cubicBezTo>
                    <a:cubicBezTo>
                      <a:pt x="0" y="1"/>
                      <a:pt x="1" y="0"/>
                      <a:pt x="2" y="0"/>
                    </a:cubicBezTo>
                    <a:cubicBezTo>
                      <a:pt x="11" y="2"/>
                      <a:pt x="30" y="16"/>
                      <a:pt x="39" y="30"/>
                    </a:cubicBezTo>
                    <a:cubicBezTo>
                      <a:pt x="44" y="37"/>
                      <a:pt x="46" y="44"/>
                      <a:pt x="45" y="49"/>
                    </a:cubicBezTo>
                    <a:cubicBezTo>
                      <a:pt x="44" y="50"/>
                      <a:pt x="44" y="50"/>
                      <a:pt x="43"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82">
                <a:extLst>
                  <a:ext uri="{FF2B5EF4-FFF2-40B4-BE49-F238E27FC236}">
                    <a16:creationId xmlns:a16="http://schemas.microsoft.com/office/drawing/2014/main" id="{DFC1E283-CEC2-EE5A-5F84-ECABBA4F82E4}"/>
                  </a:ext>
                </a:extLst>
              </p:cNvPr>
              <p:cNvSpPr>
                <a:spLocks/>
              </p:cNvSpPr>
              <p:nvPr/>
            </p:nvSpPr>
            <p:spPr bwMode="auto">
              <a:xfrm>
                <a:off x="7410213" y="1752151"/>
                <a:ext cx="322654" cy="846972"/>
              </a:xfrm>
              <a:custGeom>
                <a:avLst/>
                <a:gdLst>
                  <a:gd name="T0" fmla="*/ 50 w 65"/>
                  <a:gd name="T1" fmla="*/ 171 h 171"/>
                  <a:gd name="T2" fmla="*/ 50 w 65"/>
                  <a:gd name="T3" fmla="*/ 171 h 171"/>
                  <a:gd name="T4" fmla="*/ 6 w 65"/>
                  <a:gd name="T5" fmla="*/ 110 h 171"/>
                  <a:gd name="T6" fmla="*/ 63 w 65"/>
                  <a:gd name="T7" fmla="*/ 0 h 171"/>
                  <a:gd name="T8" fmla="*/ 65 w 65"/>
                  <a:gd name="T9" fmla="*/ 1 h 171"/>
                  <a:gd name="T10" fmla="*/ 64 w 65"/>
                  <a:gd name="T11" fmla="*/ 3 h 171"/>
                  <a:gd name="T12" fmla="*/ 9 w 65"/>
                  <a:gd name="T13" fmla="*/ 110 h 171"/>
                  <a:gd name="T14" fmla="*/ 51 w 65"/>
                  <a:gd name="T15" fmla="*/ 168 h 171"/>
                  <a:gd name="T16" fmla="*/ 52 w 65"/>
                  <a:gd name="T17" fmla="*/ 170 h 171"/>
                  <a:gd name="T18" fmla="*/ 50 w 65"/>
                  <a:gd name="T1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1">
                    <a:moveTo>
                      <a:pt x="50" y="171"/>
                    </a:moveTo>
                    <a:cubicBezTo>
                      <a:pt x="50" y="171"/>
                      <a:pt x="50" y="171"/>
                      <a:pt x="50" y="171"/>
                    </a:cubicBezTo>
                    <a:cubicBezTo>
                      <a:pt x="25" y="166"/>
                      <a:pt x="10" y="136"/>
                      <a:pt x="6" y="110"/>
                    </a:cubicBezTo>
                    <a:cubicBezTo>
                      <a:pt x="0" y="71"/>
                      <a:pt x="19" y="19"/>
                      <a:pt x="63" y="0"/>
                    </a:cubicBezTo>
                    <a:cubicBezTo>
                      <a:pt x="64" y="0"/>
                      <a:pt x="65" y="0"/>
                      <a:pt x="65" y="1"/>
                    </a:cubicBezTo>
                    <a:cubicBezTo>
                      <a:pt x="65" y="2"/>
                      <a:pt x="65" y="3"/>
                      <a:pt x="64" y="3"/>
                    </a:cubicBezTo>
                    <a:cubicBezTo>
                      <a:pt x="22" y="22"/>
                      <a:pt x="3" y="72"/>
                      <a:pt x="9" y="110"/>
                    </a:cubicBezTo>
                    <a:cubicBezTo>
                      <a:pt x="13" y="135"/>
                      <a:pt x="28" y="164"/>
                      <a:pt x="51" y="168"/>
                    </a:cubicBezTo>
                    <a:cubicBezTo>
                      <a:pt x="51" y="168"/>
                      <a:pt x="52" y="169"/>
                      <a:pt x="52" y="170"/>
                    </a:cubicBezTo>
                    <a:cubicBezTo>
                      <a:pt x="52" y="171"/>
                      <a:pt x="51" y="171"/>
                      <a:pt x="50" y="1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83">
                <a:extLst>
                  <a:ext uri="{FF2B5EF4-FFF2-40B4-BE49-F238E27FC236}">
                    <a16:creationId xmlns:a16="http://schemas.microsoft.com/office/drawing/2014/main" id="{26910FBD-679B-C21A-0BAE-CC44DAEB8D0C}"/>
                  </a:ext>
                </a:extLst>
              </p:cNvPr>
              <p:cNvSpPr>
                <a:spLocks/>
              </p:cNvSpPr>
              <p:nvPr/>
            </p:nvSpPr>
            <p:spPr bwMode="auto">
              <a:xfrm>
                <a:off x="7355477" y="2302394"/>
                <a:ext cx="100829" cy="314013"/>
              </a:xfrm>
              <a:custGeom>
                <a:avLst/>
                <a:gdLst>
                  <a:gd name="T0" fmla="*/ 17 w 20"/>
                  <a:gd name="T1" fmla="*/ 63 h 63"/>
                  <a:gd name="T2" fmla="*/ 16 w 20"/>
                  <a:gd name="T3" fmla="*/ 63 h 63"/>
                  <a:gd name="T4" fmla="*/ 7 w 20"/>
                  <a:gd name="T5" fmla="*/ 15 h 63"/>
                  <a:gd name="T6" fmla="*/ 19 w 20"/>
                  <a:gd name="T7" fmla="*/ 0 h 63"/>
                  <a:gd name="T8" fmla="*/ 20 w 20"/>
                  <a:gd name="T9" fmla="*/ 2 h 63"/>
                  <a:gd name="T10" fmla="*/ 19 w 20"/>
                  <a:gd name="T11" fmla="*/ 3 h 63"/>
                  <a:gd name="T12" fmla="*/ 9 w 20"/>
                  <a:gd name="T13" fmla="*/ 16 h 63"/>
                  <a:gd name="T14" fmla="*/ 18 w 20"/>
                  <a:gd name="T15" fmla="*/ 60 h 63"/>
                  <a:gd name="T16" fmla="*/ 19 w 20"/>
                  <a:gd name="T17" fmla="*/ 62 h 63"/>
                  <a:gd name="T18" fmla="*/ 17 w 20"/>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63">
                    <a:moveTo>
                      <a:pt x="17" y="63"/>
                    </a:moveTo>
                    <a:cubicBezTo>
                      <a:pt x="17" y="63"/>
                      <a:pt x="17" y="63"/>
                      <a:pt x="16" y="63"/>
                    </a:cubicBezTo>
                    <a:cubicBezTo>
                      <a:pt x="3" y="53"/>
                      <a:pt x="0" y="30"/>
                      <a:pt x="7" y="15"/>
                    </a:cubicBezTo>
                    <a:cubicBezTo>
                      <a:pt x="11" y="5"/>
                      <a:pt x="14" y="0"/>
                      <a:pt x="19" y="0"/>
                    </a:cubicBezTo>
                    <a:cubicBezTo>
                      <a:pt x="19" y="0"/>
                      <a:pt x="20" y="1"/>
                      <a:pt x="20" y="2"/>
                    </a:cubicBezTo>
                    <a:cubicBezTo>
                      <a:pt x="20" y="3"/>
                      <a:pt x="19" y="3"/>
                      <a:pt x="19" y="3"/>
                    </a:cubicBezTo>
                    <a:cubicBezTo>
                      <a:pt x="17" y="3"/>
                      <a:pt x="14" y="5"/>
                      <a:pt x="9" y="16"/>
                    </a:cubicBezTo>
                    <a:cubicBezTo>
                      <a:pt x="4" y="30"/>
                      <a:pt x="6" y="51"/>
                      <a:pt x="18" y="60"/>
                    </a:cubicBezTo>
                    <a:cubicBezTo>
                      <a:pt x="19" y="61"/>
                      <a:pt x="19" y="62"/>
                      <a:pt x="19" y="62"/>
                    </a:cubicBezTo>
                    <a:cubicBezTo>
                      <a:pt x="18" y="63"/>
                      <a:pt x="18" y="63"/>
                      <a:pt x="17"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84">
                <a:extLst>
                  <a:ext uri="{FF2B5EF4-FFF2-40B4-BE49-F238E27FC236}">
                    <a16:creationId xmlns:a16="http://schemas.microsoft.com/office/drawing/2014/main" id="{22B740F0-E9F8-5F2E-039A-74985BBDDFB8}"/>
                  </a:ext>
                </a:extLst>
              </p:cNvPr>
              <p:cNvSpPr>
                <a:spLocks/>
              </p:cNvSpPr>
              <p:nvPr/>
            </p:nvSpPr>
            <p:spPr bwMode="auto">
              <a:xfrm>
                <a:off x="7312265" y="2420509"/>
                <a:ext cx="357224" cy="357226"/>
              </a:xfrm>
              <a:custGeom>
                <a:avLst/>
                <a:gdLst>
                  <a:gd name="T0" fmla="*/ 55 w 72"/>
                  <a:gd name="T1" fmla="*/ 72 h 72"/>
                  <a:gd name="T2" fmla="*/ 40 w 72"/>
                  <a:gd name="T3" fmla="*/ 70 h 72"/>
                  <a:gd name="T4" fmla="*/ 1 w 72"/>
                  <a:gd name="T5" fmla="*/ 23 h 72"/>
                  <a:gd name="T6" fmla="*/ 4 w 72"/>
                  <a:gd name="T7" fmla="*/ 1 h 72"/>
                  <a:gd name="T8" fmla="*/ 6 w 72"/>
                  <a:gd name="T9" fmla="*/ 0 h 72"/>
                  <a:gd name="T10" fmla="*/ 6 w 72"/>
                  <a:gd name="T11" fmla="*/ 3 h 72"/>
                  <a:gd name="T12" fmla="*/ 4 w 72"/>
                  <a:gd name="T13" fmla="*/ 23 h 72"/>
                  <a:gd name="T14" fmla="*/ 41 w 72"/>
                  <a:gd name="T15" fmla="*/ 67 h 72"/>
                  <a:gd name="T16" fmla="*/ 69 w 72"/>
                  <a:gd name="T17" fmla="*/ 66 h 72"/>
                  <a:gd name="T18" fmla="*/ 71 w 72"/>
                  <a:gd name="T19" fmla="*/ 66 h 72"/>
                  <a:gd name="T20" fmla="*/ 71 w 72"/>
                  <a:gd name="T21" fmla="*/ 68 h 72"/>
                  <a:gd name="T22" fmla="*/ 55 w 72"/>
                  <a:gd name="T2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2">
                    <a:moveTo>
                      <a:pt x="55" y="72"/>
                    </a:moveTo>
                    <a:cubicBezTo>
                      <a:pt x="49" y="72"/>
                      <a:pt x="44" y="71"/>
                      <a:pt x="40" y="70"/>
                    </a:cubicBezTo>
                    <a:cubicBezTo>
                      <a:pt x="20" y="65"/>
                      <a:pt x="4" y="45"/>
                      <a:pt x="1" y="23"/>
                    </a:cubicBezTo>
                    <a:cubicBezTo>
                      <a:pt x="1" y="19"/>
                      <a:pt x="0" y="5"/>
                      <a:pt x="4" y="1"/>
                    </a:cubicBezTo>
                    <a:cubicBezTo>
                      <a:pt x="5" y="0"/>
                      <a:pt x="6" y="0"/>
                      <a:pt x="6" y="0"/>
                    </a:cubicBezTo>
                    <a:cubicBezTo>
                      <a:pt x="7" y="1"/>
                      <a:pt x="7" y="2"/>
                      <a:pt x="6" y="3"/>
                    </a:cubicBezTo>
                    <a:cubicBezTo>
                      <a:pt x="4" y="5"/>
                      <a:pt x="4" y="16"/>
                      <a:pt x="4" y="23"/>
                    </a:cubicBezTo>
                    <a:cubicBezTo>
                      <a:pt x="7" y="44"/>
                      <a:pt x="22" y="62"/>
                      <a:pt x="41" y="67"/>
                    </a:cubicBezTo>
                    <a:cubicBezTo>
                      <a:pt x="46" y="68"/>
                      <a:pt x="61" y="71"/>
                      <a:pt x="69" y="66"/>
                    </a:cubicBezTo>
                    <a:cubicBezTo>
                      <a:pt x="70" y="65"/>
                      <a:pt x="71" y="66"/>
                      <a:pt x="71" y="66"/>
                    </a:cubicBezTo>
                    <a:cubicBezTo>
                      <a:pt x="72" y="67"/>
                      <a:pt x="72" y="68"/>
                      <a:pt x="71" y="68"/>
                    </a:cubicBezTo>
                    <a:cubicBezTo>
                      <a:pt x="66" y="71"/>
                      <a:pt x="61" y="72"/>
                      <a:pt x="55" y="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85">
                <a:extLst>
                  <a:ext uri="{FF2B5EF4-FFF2-40B4-BE49-F238E27FC236}">
                    <a16:creationId xmlns:a16="http://schemas.microsoft.com/office/drawing/2014/main" id="{C5082E45-9A47-03EF-3DC1-C28BE9EC2C29}"/>
                  </a:ext>
                </a:extLst>
              </p:cNvPr>
              <p:cNvSpPr>
                <a:spLocks/>
              </p:cNvSpPr>
              <p:nvPr/>
            </p:nvSpPr>
            <p:spPr bwMode="auto">
              <a:xfrm>
                <a:off x="7706940" y="1688772"/>
                <a:ext cx="311131" cy="702929"/>
              </a:xfrm>
              <a:custGeom>
                <a:avLst/>
                <a:gdLst>
                  <a:gd name="T0" fmla="*/ 14 w 63"/>
                  <a:gd name="T1" fmla="*/ 142 h 142"/>
                  <a:gd name="T2" fmla="*/ 12 w 63"/>
                  <a:gd name="T3" fmla="*/ 141 h 142"/>
                  <a:gd name="T4" fmla="*/ 6 w 63"/>
                  <a:gd name="T5" fmla="*/ 78 h 142"/>
                  <a:gd name="T6" fmla="*/ 5 w 63"/>
                  <a:gd name="T7" fmla="*/ 68 h 142"/>
                  <a:gd name="T8" fmla="*/ 2 w 63"/>
                  <a:gd name="T9" fmla="*/ 36 h 142"/>
                  <a:gd name="T10" fmla="*/ 16 w 63"/>
                  <a:gd name="T11" fmla="*/ 14 h 142"/>
                  <a:gd name="T12" fmla="*/ 61 w 63"/>
                  <a:gd name="T13" fmla="*/ 3 h 142"/>
                  <a:gd name="T14" fmla="*/ 63 w 63"/>
                  <a:gd name="T15" fmla="*/ 5 h 142"/>
                  <a:gd name="T16" fmla="*/ 61 w 63"/>
                  <a:gd name="T17" fmla="*/ 6 h 142"/>
                  <a:gd name="T18" fmla="*/ 17 w 63"/>
                  <a:gd name="T19" fmla="*/ 16 h 142"/>
                  <a:gd name="T20" fmla="*/ 5 w 63"/>
                  <a:gd name="T21" fmla="*/ 36 h 142"/>
                  <a:gd name="T22" fmla="*/ 8 w 63"/>
                  <a:gd name="T23" fmla="*/ 68 h 142"/>
                  <a:gd name="T24" fmla="*/ 10 w 63"/>
                  <a:gd name="T25" fmla="*/ 78 h 142"/>
                  <a:gd name="T26" fmla="*/ 15 w 63"/>
                  <a:gd name="T27" fmla="*/ 141 h 142"/>
                  <a:gd name="T28" fmla="*/ 14 w 63"/>
                  <a:gd name="T2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42">
                    <a:moveTo>
                      <a:pt x="14" y="142"/>
                    </a:moveTo>
                    <a:cubicBezTo>
                      <a:pt x="13" y="142"/>
                      <a:pt x="12" y="142"/>
                      <a:pt x="12" y="141"/>
                    </a:cubicBezTo>
                    <a:cubicBezTo>
                      <a:pt x="12" y="124"/>
                      <a:pt x="10" y="99"/>
                      <a:pt x="6" y="78"/>
                    </a:cubicBezTo>
                    <a:cubicBezTo>
                      <a:pt x="6" y="75"/>
                      <a:pt x="5" y="72"/>
                      <a:pt x="5" y="68"/>
                    </a:cubicBezTo>
                    <a:cubicBezTo>
                      <a:pt x="2" y="58"/>
                      <a:pt x="0" y="47"/>
                      <a:pt x="2" y="36"/>
                    </a:cubicBezTo>
                    <a:cubicBezTo>
                      <a:pt x="3" y="27"/>
                      <a:pt x="8" y="20"/>
                      <a:pt x="16" y="14"/>
                    </a:cubicBezTo>
                    <a:cubicBezTo>
                      <a:pt x="28" y="5"/>
                      <a:pt x="46" y="0"/>
                      <a:pt x="61" y="3"/>
                    </a:cubicBezTo>
                    <a:cubicBezTo>
                      <a:pt x="62" y="3"/>
                      <a:pt x="63" y="4"/>
                      <a:pt x="63" y="5"/>
                    </a:cubicBezTo>
                    <a:cubicBezTo>
                      <a:pt x="62" y="5"/>
                      <a:pt x="62" y="6"/>
                      <a:pt x="61" y="6"/>
                    </a:cubicBezTo>
                    <a:cubicBezTo>
                      <a:pt x="47" y="4"/>
                      <a:pt x="29" y="8"/>
                      <a:pt x="17" y="16"/>
                    </a:cubicBezTo>
                    <a:cubicBezTo>
                      <a:pt x="10" y="22"/>
                      <a:pt x="6" y="29"/>
                      <a:pt x="5" y="36"/>
                    </a:cubicBezTo>
                    <a:cubicBezTo>
                      <a:pt x="3" y="46"/>
                      <a:pt x="6" y="57"/>
                      <a:pt x="8" y="68"/>
                    </a:cubicBezTo>
                    <a:cubicBezTo>
                      <a:pt x="8" y="71"/>
                      <a:pt x="9" y="75"/>
                      <a:pt x="10" y="78"/>
                    </a:cubicBezTo>
                    <a:cubicBezTo>
                      <a:pt x="12" y="94"/>
                      <a:pt x="15" y="120"/>
                      <a:pt x="15" y="141"/>
                    </a:cubicBezTo>
                    <a:cubicBezTo>
                      <a:pt x="15" y="142"/>
                      <a:pt x="15" y="142"/>
                      <a:pt x="14" y="1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86">
                <a:extLst>
                  <a:ext uri="{FF2B5EF4-FFF2-40B4-BE49-F238E27FC236}">
                    <a16:creationId xmlns:a16="http://schemas.microsoft.com/office/drawing/2014/main" id="{2E3ABD16-A512-E4C5-6306-F98C0AE12E30}"/>
                  </a:ext>
                </a:extLst>
              </p:cNvPr>
              <p:cNvSpPr>
                <a:spLocks/>
              </p:cNvSpPr>
              <p:nvPr/>
            </p:nvSpPr>
            <p:spPr bwMode="auto">
              <a:xfrm>
                <a:off x="7663727" y="1688772"/>
                <a:ext cx="178612" cy="556005"/>
              </a:xfrm>
              <a:custGeom>
                <a:avLst/>
                <a:gdLst>
                  <a:gd name="T0" fmla="*/ 12 w 36"/>
                  <a:gd name="T1" fmla="*/ 112 h 112"/>
                  <a:gd name="T2" fmla="*/ 11 w 36"/>
                  <a:gd name="T3" fmla="*/ 111 h 112"/>
                  <a:gd name="T4" fmla="*/ 6 w 36"/>
                  <a:gd name="T5" fmla="*/ 73 h 112"/>
                  <a:gd name="T6" fmla="*/ 3 w 36"/>
                  <a:gd name="T7" fmla="*/ 61 h 112"/>
                  <a:gd name="T8" fmla="*/ 8 w 36"/>
                  <a:gd name="T9" fmla="*/ 20 h 112"/>
                  <a:gd name="T10" fmla="*/ 34 w 36"/>
                  <a:gd name="T11" fmla="*/ 0 h 112"/>
                  <a:gd name="T12" fmla="*/ 36 w 36"/>
                  <a:gd name="T13" fmla="*/ 1 h 112"/>
                  <a:gd name="T14" fmla="*/ 35 w 36"/>
                  <a:gd name="T15" fmla="*/ 3 h 112"/>
                  <a:gd name="T16" fmla="*/ 11 w 36"/>
                  <a:gd name="T17" fmla="*/ 21 h 112"/>
                  <a:gd name="T18" fmla="*/ 6 w 36"/>
                  <a:gd name="T19" fmla="*/ 61 h 112"/>
                  <a:gd name="T20" fmla="*/ 9 w 36"/>
                  <a:gd name="T21" fmla="*/ 72 h 112"/>
                  <a:gd name="T22" fmla="*/ 14 w 36"/>
                  <a:gd name="T23" fmla="*/ 111 h 112"/>
                  <a:gd name="T24" fmla="*/ 12 w 36"/>
                  <a:gd name="T2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2">
                    <a:moveTo>
                      <a:pt x="12" y="112"/>
                    </a:moveTo>
                    <a:cubicBezTo>
                      <a:pt x="11" y="112"/>
                      <a:pt x="11" y="112"/>
                      <a:pt x="11" y="111"/>
                    </a:cubicBezTo>
                    <a:cubicBezTo>
                      <a:pt x="11" y="96"/>
                      <a:pt x="8" y="84"/>
                      <a:pt x="6" y="73"/>
                    </a:cubicBezTo>
                    <a:cubicBezTo>
                      <a:pt x="5" y="69"/>
                      <a:pt x="4" y="65"/>
                      <a:pt x="3" y="61"/>
                    </a:cubicBezTo>
                    <a:cubicBezTo>
                      <a:pt x="1" y="48"/>
                      <a:pt x="0" y="32"/>
                      <a:pt x="8" y="20"/>
                    </a:cubicBezTo>
                    <a:cubicBezTo>
                      <a:pt x="8" y="19"/>
                      <a:pt x="18" y="5"/>
                      <a:pt x="34" y="0"/>
                    </a:cubicBezTo>
                    <a:cubicBezTo>
                      <a:pt x="35" y="0"/>
                      <a:pt x="36" y="1"/>
                      <a:pt x="36" y="1"/>
                    </a:cubicBezTo>
                    <a:cubicBezTo>
                      <a:pt x="36" y="2"/>
                      <a:pt x="36" y="3"/>
                      <a:pt x="35" y="3"/>
                    </a:cubicBezTo>
                    <a:cubicBezTo>
                      <a:pt x="20" y="7"/>
                      <a:pt x="11" y="21"/>
                      <a:pt x="11" y="21"/>
                    </a:cubicBezTo>
                    <a:cubicBezTo>
                      <a:pt x="3" y="33"/>
                      <a:pt x="4" y="48"/>
                      <a:pt x="6" y="61"/>
                    </a:cubicBezTo>
                    <a:cubicBezTo>
                      <a:pt x="7" y="64"/>
                      <a:pt x="8" y="68"/>
                      <a:pt x="9" y="72"/>
                    </a:cubicBezTo>
                    <a:cubicBezTo>
                      <a:pt x="11" y="83"/>
                      <a:pt x="14" y="96"/>
                      <a:pt x="14" y="111"/>
                    </a:cubicBezTo>
                    <a:cubicBezTo>
                      <a:pt x="14" y="112"/>
                      <a:pt x="13" y="112"/>
                      <a:pt x="12" y="1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87">
                <a:extLst>
                  <a:ext uri="{FF2B5EF4-FFF2-40B4-BE49-F238E27FC236}">
                    <a16:creationId xmlns:a16="http://schemas.microsoft.com/office/drawing/2014/main" id="{F6E6D1BB-CFB7-31D5-3FC7-792A247F178E}"/>
                  </a:ext>
                </a:extLst>
              </p:cNvPr>
              <p:cNvSpPr>
                <a:spLocks/>
              </p:cNvSpPr>
              <p:nvPr/>
            </p:nvSpPr>
            <p:spPr bwMode="auto">
              <a:xfrm>
                <a:off x="7528328" y="2728761"/>
                <a:ext cx="184374" cy="207422"/>
              </a:xfrm>
              <a:custGeom>
                <a:avLst/>
                <a:gdLst>
                  <a:gd name="T0" fmla="*/ 2 w 37"/>
                  <a:gd name="T1" fmla="*/ 42 h 42"/>
                  <a:gd name="T2" fmla="*/ 2 w 37"/>
                  <a:gd name="T3" fmla="*/ 42 h 42"/>
                  <a:gd name="T4" fmla="*/ 1 w 37"/>
                  <a:gd name="T5" fmla="*/ 39 h 42"/>
                  <a:gd name="T6" fmla="*/ 3 w 37"/>
                  <a:gd name="T7" fmla="*/ 34 h 42"/>
                  <a:gd name="T8" fmla="*/ 23 w 37"/>
                  <a:gd name="T9" fmla="*/ 6 h 42"/>
                  <a:gd name="T10" fmla="*/ 23 w 37"/>
                  <a:gd name="T11" fmla="*/ 6 h 42"/>
                  <a:gd name="T12" fmla="*/ 35 w 37"/>
                  <a:gd name="T13" fmla="*/ 0 h 42"/>
                  <a:gd name="T14" fmla="*/ 37 w 37"/>
                  <a:gd name="T15" fmla="*/ 1 h 42"/>
                  <a:gd name="T16" fmla="*/ 35 w 37"/>
                  <a:gd name="T17" fmla="*/ 3 h 42"/>
                  <a:gd name="T18" fmla="*/ 25 w 37"/>
                  <a:gd name="T19" fmla="*/ 8 h 42"/>
                  <a:gd name="T20" fmla="*/ 24 w 37"/>
                  <a:gd name="T21" fmla="*/ 9 h 42"/>
                  <a:gd name="T22" fmla="*/ 6 w 37"/>
                  <a:gd name="T23" fmla="*/ 36 h 42"/>
                  <a:gd name="T24" fmla="*/ 4 w 37"/>
                  <a:gd name="T25" fmla="*/ 41 h 42"/>
                  <a:gd name="T26" fmla="*/ 2 w 37"/>
                  <a:gd name="T2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2">
                    <a:moveTo>
                      <a:pt x="2" y="42"/>
                    </a:moveTo>
                    <a:cubicBezTo>
                      <a:pt x="2" y="42"/>
                      <a:pt x="2" y="42"/>
                      <a:pt x="2" y="42"/>
                    </a:cubicBezTo>
                    <a:cubicBezTo>
                      <a:pt x="1" y="41"/>
                      <a:pt x="0" y="40"/>
                      <a:pt x="1" y="39"/>
                    </a:cubicBezTo>
                    <a:cubicBezTo>
                      <a:pt x="2" y="38"/>
                      <a:pt x="3" y="36"/>
                      <a:pt x="3" y="34"/>
                    </a:cubicBezTo>
                    <a:cubicBezTo>
                      <a:pt x="8" y="24"/>
                      <a:pt x="13" y="14"/>
                      <a:pt x="23" y="6"/>
                    </a:cubicBezTo>
                    <a:cubicBezTo>
                      <a:pt x="23" y="6"/>
                      <a:pt x="23" y="6"/>
                      <a:pt x="23" y="6"/>
                    </a:cubicBezTo>
                    <a:cubicBezTo>
                      <a:pt x="27" y="3"/>
                      <a:pt x="31" y="0"/>
                      <a:pt x="35" y="0"/>
                    </a:cubicBezTo>
                    <a:cubicBezTo>
                      <a:pt x="36" y="0"/>
                      <a:pt x="37" y="0"/>
                      <a:pt x="37" y="1"/>
                    </a:cubicBezTo>
                    <a:cubicBezTo>
                      <a:pt x="37" y="2"/>
                      <a:pt x="36" y="3"/>
                      <a:pt x="35" y="3"/>
                    </a:cubicBezTo>
                    <a:cubicBezTo>
                      <a:pt x="32" y="3"/>
                      <a:pt x="28" y="6"/>
                      <a:pt x="25" y="8"/>
                    </a:cubicBezTo>
                    <a:cubicBezTo>
                      <a:pt x="24" y="9"/>
                      <a:pt x="24" y="9"/>
                      <a:pt x="24" y="9"/>
                    </a:cubicBezTo>
                    <a:cubicBezTo>
                      <a:pt x="16" y="16"/>
                      <a:pt x="11" y="26"/>
                      <a:pt x="6" y="36"/>
                    </a:cubicBezTo>
                    <a:cubicBezTo>
                      <a:pt x="5" y="37"/>
                      <a:pt x="4" y="39"/>
                      <a:pt x="4" y="41"/>
                    </a:cubicBezTo>
                    <a:cubicBezTo>
                      <a:pt x="3" y="41"/>
                      <a:pt x="3" y="42"/>
                      <a:pt x="2"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88">
                <a:extLst>
                  <a:ext uri="{FF2B5EF4-FFF2-40B4-BE49-F238E27FC236}">
                    <a16:creationId xmlns:a16="http://schemas.microsoft.com/office/drawing/2014/main" id="{6A85432B-8840-F575-B050-52A3726B904C}"/>
                  </a:ext>
                </a:extLst>
              </p:cNvPr>
              <p:cNvSpPr>
                <a:spLocks/>
              </p:cNvSpPr>
              <p:nvPr/>
            </p:nvSpPr>
            <p:spPr bwMode="auto">
              <a:xfrm>
                <a:off x="7104844" y="2947706"/>
                <a:ext cx="409079" cy="2301804"/>
              </a:xfrm>
              <a:custGeom>
                <a:avLst/>
                <a:gdLst>
                  <a:gd name="T0" fmla="*/ 11 w 83"/>
                  <a:gd name="T1" fmla="*/ 465 h 465"/>
                  <a:gd name="T2" fmla="*/ 10 w 83"/>
                  <a:gd name="T3" fmla="*/ 464 h 465"/>
                  <a:gd name="T4" fmla="*/ 13 w 83"/>
                  <a:gd name="T5" fmla="*/ 447 h 465"/>
                  <a:gd name="T6" fmla="*/ 15 w 83"/>
                  <a:gd name="T7" fmla="*/ 443 h 465"/>
                  <a:gd name="T8" fmla="*/ 15 w 83"/>
                  <a:gd name="T9" fmla="*/ 428 h 465"/>
                  <a:gd name="T10" fmla="*/ 13 w 83"/>
                  <a:gd name="T11" fmla="*/ 413 h 465"/>
                  <a:gd name="T12" fmla="*/ 18 w 83"/>
                  <a:gd name="T13" fmla="*/ 401 h 465"/>
                  <a:gd name="T14" fmla="*/ 16 w 83"/>
                  <a:gd name="T15" fmla="*/ 377 h 465"/>
                  <a:gd name="T16" fmla="*/ 19 w 83"/>
                  <a:gd name="T17" fmla="*/ 363 h 465"/>
                  <a:gd name="T18" fmla="*/ 24 w 83"/>
                  <a:gd name="T19" fmla="*/ 346 h 465"/>
                  <a:gd name="T20" fmla="*/ 25 w 83"/>
                  <a:gd name="T21" fmla="*/ 308 h 465"/>
                  <a:gd name="T22" fmla="*/ 12 w 83"/>
                  <a:gd name="T23" fmla="*/ 201 h 465"/>
                  <a:gd name="T24" fmla="*/ 11 w 83"/>
                  <a:gd name="T25" fmla="*/ 190 h 465"/>
                  <a:gd name="T26" fmla="*/ 9 w 83"/>
                  <a:gd name="T27" fmla="*/ 171 h 465"/>
                  <a:gd name="T28" fmla="*/ 6 w 83"/>
                  <a:gd name="T29" fmla="*/ 84 h 465"/>
                  <a:gd name="T30" fmla="*/ 52 w 83"/>
                  <a:gd name="T31" fmla="*/ 23 h 465"/>
                  <a:gd name="T32" fmla="*/ 81 w 83"/>
                  <a:gd name="T33" fmla="*/ 0 h 465"/>
                  <a:gd name="T34" fmla="*/ 83 w 83"/>
                  <a:gd name="T35" fmla="*/ 2 h 465"/>
                  <a:gd name="T36" fmla="*/ 82 w 83"/>
                  <a:gd name="T37" fmla="*/ 3 h 465"/>
                  <a:gd name="T38" fmla="*/ 54 w 83"/>
                  <a:gd name="T39" fmla="*/ 25 h 465"/>
                  <a:gd name="T40" fmla="*/ 9 w 83"/>
                  <a:gd name="T41" fmla="*/ 85 h 465"/>
                  <a:gd name="T42" fmla="*/ 12 w 83"/>
                  <a:gd name="T43" fmla="*/ 170 h 465"/>
                  <a:gd name="T44" fmla="*/ 14 w 83"/>
                  <a:gd name="T45" fmla="*/ 190 h 465"/>
                  <a:gd name="T46" fmla="*/ 15 w 83"/>
                  <a:gd name="T47" fmla="*/ 201 h 465"/>
                  <a:gd name="T48" fmla="*/ 28 w 83"/>
                  <a:gd name="T49" fmla="*/ 308 h 465"/>
                  <a:gd name="T50" fmla="*/ 27 w 83"/>
                  <a:gd name="T51" fmla="*/ 346 h 465"/>
                  <a:gd name="T52" fmla="*/ 22 w 83"/>
                  <a:gd name="T53" fmla="*/ 364 h 465"/>
                  <a:gd name="T54" fmla="*/ 19 w 83"/>
                  <a:gd name="T55" fmla="*/ 378 h 465"/>
                  <a:gd name="T56" fmla="*/ 22 w 83"/>
                  <a:gd name="T57" fmla="*/ 400 h 465"/>
                  <a:gd name="T58" fmla="*/ 21 w 83"/>
                  <a:gd name="T59" fmla="*/ 402 h 465"/>
                  <a:gd name="T60" fmla="*/ 17 w 83"/>
                  <a:gd name="T61" fmla="*/ 413 h 465"/>
                  <a:gd name="T62" fmla="*/ 18 w 83"/>
                  <a:gd name="T63" fmla="*/ 427 h 465"/>
                  <a:gd name="T64" fmla="*/ 18 w 83"/>
                  <a:gd name="T65" fmla="*/ 443 h 465"/>
                  <a:gd name="T66" fmla="*/ 16 w 83"/>
                  <a:gd name="T67" fmla="*/ 448 h 465"/>
                  <a:gd name="T68" fmla="*/ 13 w 83"/>
                  <a:gd name="T69" fmla="*/ 464 h 465"/>
                  <a:gd name="T70" fmla="*/ 11 w 83"/>
                  <a:gd name="T71" fmla="*/ 465 h 465"/>
                  <a:gd name="T72" fmla="*/ 11 w 83"/>
                  <a:gd name="T73"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465">
                    <a:moveTo>
                      <a:pt x="11" y="465"/>
                    </a:moveTo>
                    <a:cubicBezTo>
                      <a:pt x="10" y="465"/>
                      <a:pt x="10" y="465"/>
                      <a:pt x="10" y="464"/>
                    </a:cubicBezTo>
                    <a:cubicBezTo>
                      <a:pt x="9" y="463"/>
                      <a:pt x="11" y="458"/>
                      <a:pt x="13" y="447"/>
                    </a:cubicBezTo>
                    <a:cubicBezTo>
                      <a:pt x="14" y="445"/>
                      <a:pt x="14" y="444"/>
                      <a:pt x="15" y="443"/>
                    </a:cubicBezTo>
                    <a:cubicBezTo>
                      <a:pt x="16" y="438"/>
                      <a:pt x="16" y="432"/>
                      <a:pt x="15" y="428"/>
                    </a:cubicBezTo>
                    <a:cubicBezTo>
                      <a:pt x="15" y="426"/>
                      <a:pt x="13" y="416"/>
                      <a:pt x="13" y="413"/>
                    </a:cubicBezTo>
                    <a:cubicBezTo>
                      <a:pt x="14" y="407"/>
                      <a:pt x="17" y="402"/>
                      <a:pt x="18" y="401"/>
                    </a:cubicBezTo>
                    <a:cubicBezTo>
                      <a:pt x="16" y="395"/>
                      <a:pt x="15" y="383"/>
                      <a:pt x="16" y="377"/>
                    </a:cubicBezTo>
                    <a:cubicBezTo>
                      <a:pt x="17" y="373"/>
                      <a:pt x="18" y="368"/>
                      <a:pt x="19" y="363"/>
                    </a:cubicBezTo>
                    <a:cubicBezTo>
                      <a:pt x="21" y="357"/>
                      <a:pt x="23" y="352"/>
                      <a:pt x="24" y="346"/>
                    </a:cubicBezTo>
                    <a:cubicBezTo>
                      <a:pt x="26" y="333"/>
                      <a:pt x="26" y="320"/>
                      <a:pt x="25" y="308"/>
                    </a:cubicBezTo>
                    <a:cubicBezTo>
                      <a:pt x="22" y="273"/>
                      <a:pt x="15" y="223"/>
                      <a:pt x="12" y="201"/>
                    </a:cubicBezTo>
                    <a:cubicBezTo>
                      <a:pt x="11" y="194"/>
                      <a:pt x="11" y="191"/>
                      <a:pt x="11" y="190"/>
                    </a:cubicBezTo>
                    <a:cubicBezTo>
                      <a:pt x="11" y="186"/>
                      <a:pt x="10" y="179"/>
                      <a:pt x="9" y="171"/>
                    </a:cubicBezTo>
                    <a:cubicBezTo>
                      <a:pt x="5" y="145"/>
                      <a:pt x="0" y="105"/>
                      <a:pt x="6" y="84"/>
                    </a:cubicBezTo>
                    <a:cubicBezTo>
                      <a:pt x="14" y="56"/>
                      <a:pt x="46" y="28"/>
                      <a:pt x="52" y="23"/>
                    </a:cubicBezTo>
                    <a:cubicBezTo>
                      <a:pt x="77" y="2"/>
                      <a:pt x="80" y="0"/>
                      <a:pt x="81" y="0"/>
                    </a:cubicBezTo>
                    <a:cubicBezTo>
                      <a:pt x="82" y="0"/>
                      <a:pt x="83" y="1"/>
                      <a:pt x="83" y="2"/>
                    </a:cubicBezTo>
                    <a:cubicBezTo>
                      <a:pt x="83" y="3"/>
                      <a:pt x="82" y="3"/>
                      <a:pt x="82" y="3"/>
                    </a:cubicBezTo>
                    <a:cubicBezTo>
                      <a:pt x="79" y="5"/>
                      <a:pt x="61" y="20"/>
                      <a:pt x="54" y="25"/>
                    </a:cubicBezTo>
                    <a:cubicBezTo>
                      <a:pt x="50" y="29"/>
                      <a:pt x="17" y="57"/>
                      <a:pt x="9" y="85"/>
                    </a:cubicBezTo>
                    <a:cubicBezTo>
                      <a:pt x="3" y="106"/>
                      <a:pt x="8" y="144"/>
                      <a:pt x="12" y="170"/>
                    </a:cubicBezTo>
                    <a:cubicBezTo>
                      <a:pt x="13" y="178"/>
                      <a:pt x="14" y="185"/>
                      <a:pt x="14" y="190"/>
                    </a:cubicBezTo>
                    <a:cubicBezTo>
                      <a:pt x="14" y="191"/>
                      <a:pt x="15" y="195"/>
                      <a:pt x="15" y="201"/>
                    </a:cubicBezTo>
                    <a:cubicBezTo>
                      <a:pt x="18" y="222"/>
                      <a:pt x="25" y="273"/>
                      <a:pt x="28" y="308"/>
                    </a:cubicBezTo>
                    <a:cubicBezTo>
                      <a:pt x="29" y="320"/>
                      <a:pt x="29" y="333"/>
                      <a:pt x="27" y="346"/>
                    </a:cubicBezTo>
                    <a:cubicBezTo>
                      <a:pt x="26" y="352"/>
                      <a:pt x="24" y="358"/>
                      <a:pt x="22" y="364"/>
                    </a:cubicBezTo>
                    <a:cubicBezTo>
                      <a:pt x="21" y="369"/>
                      <a:pt x="20" y="373"/>
                      <a:pt x="19" y="378"/>
                    </a:cubicBezTo>
                    <a:cubicBezTo>
                      <a:pt x="18" y="383"/>
                      <a:pt x="19" y="395"/>
                      <a:pt x="22" y="400"/>
                    </a:cubicBezTo>
                    <a:cubicBezTo>
                      <a:pt x="22" y="401"/>
                      <a:pt x="22" y="401"/>
                      <a:pt x="21" y="402"/>
                    </a:cubicBezTo>
                    <a:cubicBezTo>
                      <a:pt x="21" y="402"/>
                      <a:pt x="17" y="406"/>
                      <a:pt x="17" y="413"/>
                    </a:cubicBezTo>
                    <a:cubicBezTo>
                      <a:pt x="16" y="416"/>
                      <a:pt x="18" y="425"/>
                      <a:pt x="18" y="427"/>
                    </a:cubicBezTo>
                    <a:cubicBezTo>
                      <a:pt x="19" y="432"/>
                      <a:pt x="19" y="439"/>
                      <a:pt x="18" y="443"/>
                    </a:cubicBezTo>
                    <a:cubicBezTo>
                      <a:pt x="17" y="445"/>
                      <a:pt x="17" y="446"/>
                      <a:pt x="16" y="448"/>
                    </a:cubicBezTo>
                    <a:cubicBezTo>
                      <a:pt x="15" y="453"/>
                      <a:pt x="13" y="462"/>
                      <a:pt x="13" y="464"/>
                    </a:cubicBezTo>
                    <a:cubicBezTo>
                      <a:pt x="13" y="464"/>
                      <a:pt x="12" y="465"/>
                      <a:pt x="11" y="465"/>
                    </a:cubicBezTo>
                    <a:cubicBezTo>
                      <a:pt x="11" y="465"/>
                      <a:pt x="11" y="465"/>
                      <a:pt x="11" y="4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89">
                <a:extLst>
                  <a:ext uri="{FF2B5EF4-FFF2-40B4-BE49-F238E27FC236}">
                    <a16:creationId xmlns:a16="http://schemas.microsoft.com/office/drawing/2014/main" id="{13CA04A8-DD0A-4EDA-23FE-33957F59B9A6}"/>
                  </a:ext>
                </a:extLst>
              </p:cNvPr>
              <p:cNvSpPr>
                <a:spLocks/>
              </p:cNvSpPr>
              <p:nvPr/>
            </p:nvSpPr>
            <p:spPr bwMode="auto">
              <a:xfrm>
                <a:off x="7554255" y="2639454"/>
                <a:ext cx="158446" cy="48975"/>
              </a:xfrm>
              <a:custGeom>
                <a:avLst/>
                <a:gdLst>
                  <a:gd name="T0" fmla="*/ 11 w 32"/>
                  <a:gd name="T1" fmla="*/ 10 h 10"/>
                  <a:gd name="T2" fmla="*/ 1 w 32"/>
                  <a:gd name="T3" fmla="*/ 8 h 10"/>
                  <a:gd name="T4" fmla="*/ 0 w 32"/>
                  <a:gd name="T5" fmla="*/ 6 h 10"/>
                  <a:gd name="T6" fmla="*/ 2 w 32"/>
                  <a:gd name="T7" fmla="*/ 5 h 10"/>
                  <a:gd name="T8" fmla="*/ 22 w 32"/>
                  <a:gd name="T9" fmla="*/ 5 h 10"/>
                  <a:gd name="T10" fmla="*/ 29 w 32"/>
                  <a:gd name="T11" fmla="*/ 1 h 10"/>
                  <a:gd name="T12" fmla="*/ 31 w 32"/>
                  <a:gd name="T13" fmla="*/ 1 h 10"/>
                  <a:gd name="T14" fmla="*/ 32 w 32"/>
                  <a:gd name="T15" fmla="*/ 3 h 10"/>
                  <a:gd name="T16" fmla="*/ 23 w 32"/>
                  <a:gd name="T17" fmla="*/ 8 h 10"/>
                  <a:gd name="T18" fmla="*/ 11 w 32"/>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0">
                    <a:moveTo>
                      <a:pt x="11" y="10"/>
                    </a:moveTo>
                    <a:cubicBezTo>
                      <a:pt x="8" y="10"/>
                      <a:pt x="4" y="9"/>
                      <a:pt x="1" y="8"/>
                    </a:cubicBezTo>
                    <a:cubicBezTo>
                      <a:pt x="0" y="8"/>
                      <a:pt x="0" y="7"/>
                      <a:pt x="0" y="6"/>
                    </a:cubicBezTo>
                    <a:cubicBezTo>
                      <a:pt x="0" y="5"/>
                      <a:pt x="1" y="5"/>
                      <a:pt x="2" y="5"/>
                    </a:cubicBezTo>
                    <a:cubicBezTo>
                      <a:pt x="8" y="7"/>
                      <a:pt x="14" y="7"/>
                      <a:pt x="22" y="5"/>
                    </a:cubicBezTo>
                    <a:cubicBezTo>
                      <a:pt x="25" y="4"/>
                      <a:pt x="28" y="3"/>
                      <a:pt x="29" y="1"/>
                    </a:cubicBezTo>
                    <a:cubicBezTo>
                      <a:pt x="30" y="0"/>
                      <a:pt x="31" y="0"/>
                      <a:pt x="31" y="1"/>
                    </a:cubicBezTo>
                    <a:cubicBezTo>
                      <a:pt x="32" y="1"/>
                      <a:pt x="32" y="2"/>
                      <a:pt x="32" y="3"/>
                    </a:cubicBezTo>
                    <a:cubicBezTo>
                      <a:pt x="30" y="6"/>
                      <a:pt x="26" y="7"/>
                      <a:pt x="23" y="8"/>
                    </a:cubicBezTo>
                    <a:cubicBezTo>
                      <a:pt x="19" y="9"/>
                      <a:pt x="15" y="10"/>
                      <a:pt x="11"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90">
                <a:extLst>
                  <a:ext uri="{FF2B5EF4-FFF2-40B4-BE49-F238E27FC236}">
                    <a16:creationId xmlns:a16="http://schemas.microsoft.com/office/drawing/2014/main" id="{9924B934-551A-762A-7167-AB24E6A4B3ED}"/>
                  </a:ext>
                </a:extLst>
              </p:cNvPr>
              <p:cNvSpPr>
                <a:spLocks/>
              </p:cNvSpPr>
              <p:nvPr/>
            </p:nvSpPr>
            <p:spPr bwMode="auto">
              <a:xfrm>
                <a:off x="7683893" y="2774855"/>
                <a:ext cx="354343" cy="360107"/>
              </a:xfrm>
              <a:custGeom>
                <a:avLst/>
                <a:gdLst>
                  <a:gd name="T0" fmla="*/ 70 w 72"/>
                  <a:gd name="T1" fmla="*/ 73 h 73"/>
                  <a:gd name="T2" fmla="*/ 70 w 72"/>
                  <a:gd name="T3" fmla="*/ 73 h 73"/>
                  <a:gd name="T4" fmla="*/ 49 w 72"/>
                  <a:gd name="T5" fmla="*/ 64 h 73"/>
                  <a:gd name="T6" fmla="*/ 14 w 72"/>
                  <a:gd name="T7" fmla="*/ 29 h 73"/>
                  <a:gd name="T8" fmla="*/ 0 w 72"/>
                  <a:gd name="T9" fmla="*/ 2 h 73"/>
                  <a:gd name="T10" fmla="*/ 1 w 72"/>
                  <a:gd name="T11" fmla="*/ 0 h 73"/>
                  <a:gd name="T12" fmla="*/ 3 w 72"/>
                  <a:gd name="T13" fmla="*/ 1 h 73"/>
                  <a:gd name="T14" fmla="*/ 16 w 72"/>
                  <a:gd name="T15" fmla="*/ 27 h 73"/>
                  <a:gd name="T16" fmla="*/ 50 w 72"/>
                  <a:gd name="T17" fmla="*/ 62 h 73"/>
                  <a:gd name="T18" fmla="*/ 70 w 72"/>
                  <a:gd name="T19" fmla="*/ 70 h 73"/>
                  <a:gd name="T20" fmla="*/ 72 w 72"/>
                  <a:gd name="T21" fmla="*/ 72 h 73"/>
                  <a:gd name="T22" fmla="*/ 70 w 72"/>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3">
                    <a:moveTo>
                      <a:pt x="70" y="73"/>
                    </a:moveTo>
                    <a:cubicBezTo>
                      <a:pt x="70" y="73"/>
                      <a:pt x="70" y="73"/>
                      <a:pt x="70" y="73"/>
                    </a:cubicBezTo>
                    <a:cubicBezTo>
                      <a:pt x="66" y="73"/>
                      <a:pt x="53" y="67"/>
                      <a:pt x="49" y="64"/>
                    </a:cubicBezTo>
                    <a:cubicBezTo>
                      <a:pt x="35" y="56"/>
                      <a:pt x="22" y="40"/>
                      <a:pt x="14" y="29"/>
                    </a:cubicBezTo>
                    <a:cubicBezTo>
                      <a:pt x="6" y="18"/>
                      <a:pt x="1" y="4"/>
                      <a:pt x="0" y="2"/>
                    </a:cubicBezTo>
                    <a:cubicBezTo>
                      <a:pt x="0" y="1"/>
                      <a:pt x="0" y="0"/>
                      <a:pt x="1" y="0"/>
                    </a:cubicBezTo>
                    <a:cubicBezTo>
                      <a:pt x="2" y="0"/>
                      <a:pt x="3" y="0"/>
                      <a:pt x="3" y="1"/>
                    </a:cubicBezTo>
                    <a:cubicBezTo>
                      <a:pt x="4" y="3"/>
                      <a:pt x="9" y="16"/>
                      <a:pt x="16" y="27"/>
                    </a:cubicBezTo>
                    <a:cubicBezTo>
                      <a:pt x="25" y="39"/>
                      <a:pt x="38" y="54"/>
                      <a:pt x="50" y="62"/>
                    </a:cubicBezTo>
                    <a:cubicBezTo>
                      <a:pt x="55" y="64"/>
                      <a:pt x="67" y="70"/>
                      <a:pt x="70" y="70"/>
                    </a:cubicBezTo>
                    <a:cubicBezTo>
                      <a:pt x="71" y="70"/>
                      <a:pt x="72" y="71"/>
                      <a:pt x="72" y="72"/>
                    </a:cubicBezTo>
                    <a:cubicBezTo>
                      <a:pt x="72" y="73"/>
                      <a:pt x="71" y="73"/>
                      <a:pt x="70"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91">
                <a:extLst>
                  <a:ext uri="{FF2B5EF4-FFF2-40B4-BE49-F238E27FC236}">
                    <a16:creationId xmlns:a16="http://schemas.microsoft.com/office/drawing/2014/main" id="{0CEAB1CB-68AA-D833-2DEF-A8AD8F585C77}"/>
                  </a:ext>
                </a:extLst>
              </p:cNvPr>
              <p:cNvSpPr>
                <a:spLocks/>
              </p:cNvSpPr>
              <p:nvPr/>
            </p:nvSpPr>
            <p:spPr bwMode="auto">
              <a:xfrm>
                <a:off x="8058402" y="2990919"/>
                <a:ext cx="63378" cy="144043"/>
              </a:xfrm>
              <a:custGeom>
                <a:avLst/>
                <a:gdLst>
                  <a:gd name="T0" fmla="*/ 2 w 13"/>
                  <a:gd name="T1" fmla="*/ 29 h 29"/>
                  <a:gd name="T2" fmla="*/ 0 w 13"/>
                  <a:gd name="T3" fmla="*/ 28 h 29"/>
                  <a:gd name="T4" fmla="*/ 1 w 13"/>
                  <a:gd name="T5" fmla="*/ 26 h 29"/>
                  <a:gd name="T6" fmla="*/ 9 w 13"/>
                  <a:gd name="T7" fmla="*/ 2 h 29"/>
                  <a:gd name="T8" fmla="*/ 10 w 13"/>
                  <a:gd name="T9" fmla="*/ 0 h 29"/>
                  <a:gd name="T10" fmla="*/ 12 w 13"/>
                  <a:gd name="T11" fmla="*/ 1 h 29"/>
                  <a:gd name="T12" fmla="*/ 2 w 13"/>
                  <a:gd name="T13" fmla="*/ 29 h 29"/>
                  <a:gd name="T14" fmla="*/ 2 w 13"/>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9">
                    <a:moveTo>
                      <a:pt x="2" y="29"/>
                    </a:moveTo>
                    <a:cubicBezTo>
                      <a:pt x="1" y="29"/>
                      <a:pt x="1" y="28"/>
                      <a:pt x="0" y="28"/>
                    </a:cubicBezTo>
                    <a:cubicBezTo>
                      <a:pt x="0" y="27"/>
                      <a:pt x="0" y="26"/>
                      <a:pt x="1" y="26"/>
                    </a:cubicBezTo>
                    <a:cubicBezTo>
                      <a:pt x="7" y="23"/>
                      <a:pt x="10" y="7"/>
                      <a:pt x="9" y="2"/>
                    </a:cubicBezTo>
                    <a:cubicBezTo>
                      <a:pt x="9" y="1"/>
                      <a:pt x="9" y="0"/>
                      <a:pt x="10" y="0"/>
                    </a:cubicBezTo>
                    <a:cubicBezTo>
                      <a:pt x="11" y="0"/>
                      <a:pt x="12" y="1"/>
                      <a:pt x="12" y="1"/>
                    </a:cubicBezTo>
                    <a:cubicBezTo>
                      <a:pt x="13" y="6"/>
                      <a:pt x="10" y="25"/>
                      <a:pt x="2" y="29"/>
                    </a:cubicBezTo>
                    <a:cubicBezTo>
                      <a:pt x="2" y="29"/>
                      <a:pt x="2" y="29"/>
                      <a:pt x="2"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92">
                <a:extLst>
                  <a:ext uri="{FF2B5EF4-FFF2-40B4-BE49-F238E27FC236}">
                    <a16:creationId xmlns:a16="http://schemas.microsoft.com/office/drawing/2014/main" id="{553F6BBC-05DC-C54B-FF54-057E0FF8A54C}"/>
                  </a:ext>
                </a:extLst>
              </p:cNvPr>
              <p:cNvSpPr>
                <a:spLocks/>
              </p:cNvSpPr>
              <p:nvPr/>
            </p:nvSpPr>
            <p:spPr bwMode="auto">
              <a:xfrm>
                <a:off x="7663727" y="2757569"/>
                <a:ext cx="388913" cy="1526854"/>
              </a:xfrm>
              <a:custGeom>
                <a:avLst/>
                <a:gdLst>
                  <a:gd name="T0" fmla="*/ 78 w 79"/>
                  <a:gd name="T1" fmla="*/ 308 h 308"/>
                  <a:gd name="T2" fmla="*/ 76 w 79"/>
                  <a:gd name="T3" fmla="*/ 307 h 308"/>
                  <a:gd name="T4" fmla="*/ 66 w 79"/>
                  <a:gd name="T5" fmla="*/ 248 h 308"/>
                  <a:gd name="T6" fmla="*/ 25 w 79"/>
                  <a:gd name="T7" fmla="*/ 86 h 308"/>
                  <a:gd name="T8" fmla="*/ 20 w 79"/>
                  <a:gd name="T9" fmla="*/ 68 h 308"/>
                  <a:gd name="T10" fmla="*/ 7 w 79"/>
                  <a:gd name="T11" fmla="*/ 24 h 308"/>
                  <a:gd name="T12" fmla="*/ 6 w 79"/>
                  <a:gd name="T13" fmla="*/ 24 h 308"/>
                  <a:gd name="T14" fmla="*/ 5 w 79"/>
                  <a:gd name="T15" fmla="*/ 0 h 308"/>
                  <a:gd name="T16" fmla="*/ 7 w 79"/>
                  <a:gd name="T17" fmla="*/ 0 h 308"/>
                  <a:gd name="T18" fmla="*/ 7 w 79"/>
                  <a:gd name="T19" fmla="*/ 2 h 308"/>
                  <a:gd name="T20" fmla="*/ 9 w 79"/>
                  <a:gd name="T21" fmla="*/ 23 h 308"/>
                  <a:gd name="T22" fmla="*/ 9 w 79"/>
                  <a:gd name="T23" fmla="*/ 23 h 308"/>
                  <a:gd name="T24" fmla="*/ 22 w 79"/>
                  <a:gd name="T25" fmla="*/ 67 h 308"/>
                  <a:gd name="T26" fmla="*/ 28 w 79"/>
                  <a:gd name="T27" fmla="*/ 85 h 308"/>
                  <a:gd name="T28" fmla="*/ 69 w 79"/>
                  <a:gd name="T29" fmla="*/ 248 h 308"/>
                  <a:gd name="T30" fmla="*/ 79 w 79"/>
                  <a:gd name="T31" fmla="*/ 307 h 308"/>
                  <a:gd name="T32" fmla="*/ 78 w 79"/>
                  <a:gd name="T33" fmla="*/ 308 h 308"/>
                  <a:gd name="T34" fmla="*/ 78 w 79"/>
                  <a:gd name="T3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308">
                    <a:moveTo>
                      <a:pt x="78" y="308"/>
                    </a:moveTo>
                    <a:cubicBezTo>
                      <a:pt x="77" y="308"/>
                      <a:pt x="76" y="308"/>
                      <a:pt x="76" y="307"/>
                    </a:cubicBezTo>
                    <a:cubicBezTo>
                      <a:pt x="75" y="295"/>
                      <a:pt x="70" y="266"/>
                      <a:pt x="66" y="248"/>
                    </a:cubicBezTo>
                    <a:cubicBezTo>
                      <a:pt x="61" y="220"/>
                      <a:pt x="38" y="130"/>
                      <a:pt x="25" y="86"/>
                    </a:cubicBezTo>
                    <a:cubicBezTo>
                      <a:pt x="23" y="81"/>
                      <a:pt x="21" y="74"/>
                      <a:pt x="20" y="68"/>
                    </a:cubicBezTo>
                    <a:cubicBezTo>
                      <a:pt x="15" y="53"/>
                      <a:pt x="11" y="36"/>
                      <a:pt x="7" y="24"/>
                    </a:cubicBezTo>
                    <a:cubicBezTo>
                      <a:pt x="6" y="24"/>
                      <a:pt x="6" y="24"/>
                      <a:pt x="6" y="24"/>
                    </a:cubicBezTo>
                    <a:cubicBezTo>
                      <a:pt x="4" y="18"/>
                      <a:pt x="0" y="6"/>
                      <a:pt x="5" y="0"/>
                    </a:cubicBezTo>
                    <a:cubicBezTo>
                      <a:pt x="5" y="0"/>
                      <a:pt x="6" y="0"/>
                      <a:pt x="7" y="0"/>
                    </a:cubicBezTo>
                    <a:cubicBezTo>
                      <a:pt x="8" y="1"/>
                      <a:pt x="8" y="2"/>
                      <a:pt x="7" y="2"/>
                    </a:cubicBezTo>
                    <a:cubicBezTo>
                      <a:pt x="4" y="7"/>
                      <a:pt x="8" y="18"/>
                      <a:pt x="9" y="23"/>
                    </a:cubicBezTo>
                    <a:cubicBezTo>
                      <a:pt x="9" y="23"/>
                      <a:pt x="9" y="23"/>
                      <a:pt x="9" y="23"/>
                    </a:cubicBezTo>
                    <a:cubicBezTo>
                      <a:pt x="14" y="35"/>
                      <a:pt x="18" y="52"/>
                      <a:pt x="22" y="67"/>
                    </a:cubicBezTo>
                    <a:cubicBezTo>
                      <a:pt x="24" y="74"/>
                      <a:pt x="26" y="80"/>
                      <a:pt x="28" y="85"/>
                    </a:cubicBezTo>
                    <a:cubicBezTo>
                      <a:pt x="41" y="129"/>
                      <a:pt x="64" y="219"/>
                      <a:pt x="69" y="248"/>
                    </a:cubicBezTo>
                    <a:cubicBezTo>
                      <a:pt x="73" y="265"/>
                      <a:pt x="78" y="295"/>
                      <a:pt x="79" y="307"/>
                    </a:cubicBezTo>
                    <a:cubicBezTo>
                      <a:pt x="79" y="308"/>
                      <a:pt x="79" y="308"/>
                      <a:pt x="78" y="308"/>
                    </a:cubicBezTo>
                    <a:cubicBezTo>
                      <a:pt x="78" y="308"/>
                      <a:pt x="78" y="308"/>
                      <a:pt x="78" y="3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93">
                <a:extLst>
                  <a:ext uri="{FF2B5EF4-FFF2-40B4-BE49-F238E27FC236}">
                    <a16:creationId xmlns:a16="http://schemas.microsoft.com/office/drawing/2014/main" id="{1E6EA18D-058D-75BB-93D0-EC3220B94CD9}"/>
                  </a:ext>
                </a:extLst>
              </p:cNvPr>
              <p:cNvSpPr>
                <a:spLocks/>
              </p:cNvSpPr>
              <p:nvPr/>
            </p:nvSpPr>
            <p:spPr bwMode="auto">
              <a:xfrm>
                <a:off x="8098734" y="2967872"/>
                <a:ext cx="339939" cy="1489402"/>
              </a:xfrm>
              <a:custGeom>
                <a:avLst/>
                <a:gdLst>
                  <a:gd name="T0" fmla="*/ 65 w 69"/>
                  <a:gd name="T1" fmla="*/ 301 h 301"/>
                  <a:gd name="T2" fmla="*/ 65 w 69"/>
                  <a:gd name="T3" fmla="*/ 301 h 301"/>
                  <a:gd name="T4" fmla="*/ 64 w 69"/>
                  <a:gd name="T5" fmla="*/ 299 h 301"/>
                  <a:gd name="T6" fmla="*/ 58 w 69"/>
                  <a:gd name="T7" fmla="*/ 185 h 301"/>
                  <a:gd name="T8" fmla="*/ 57 w 69"/>
                  <a:gd name="T9" fmla="*/ 177 h 301"/>
                  <a:gd name="T10" fmla="*/ 48 w 69"/>
                  <a:gd name="T11" fmla="*/ 133 h 301"/>
                  <a:gd name="T12" fmla="*/ 23 w 69"/>
                  <a:gd name="T13" fmla="*/ 54 h 301"/>
                  <a:gd name="T14" fmla="*/ 18 w 69"/>
                  <a:gd name="T15" fmla="*/ 41 h 301"/>
                  <a:gd name="T16" fmla="*/ 7 w 69"/>
                  <a:gd name="T17" fmla="*/ 15 h 301"/>
                  <a:gd name="T18" fmla="*/ 6 w 69"/>
                  <a:gd name="T19" fmla="*/ 13 h 301"/>
                  <a:gd name="T20" fmla="*/ 1 w 69"/>
                  <a:gd name="T21" fmla="*/ 3 h 301"/>
                  <a:gd name="T22" fmla="*/ 0 w 69"/>
                  <a:gd name="T23" fmla="*/ 2 h 301"/>
                  <a:gd name="T24" fmla="*/ 2 w 69"/>
                  <a:gd name="T25" fmla="*/ 1 h 301"/>
                  <a:gd name="T26" fmla="*/ 9 w 69"/>
                  <a:gd name="T27" fmla="*/ 12 h 301"/>
                  <a:gd name="T28" fmla="*/ 10 w 69"/>
                  <a:gd name="T29" fmla="*/ 13 h 301"/>
                  <a:gd name="T30" fmla="*/ 21 w 69"/>
                  <a:gd name="T31" fmla="*/ 40 h 301"/>
                  <a:gd name="T32" fmla="*/ 26 w 69"/>
                  <a:gd name="T33" fmla="*/ 53 h 301"/>
                  <a:gd name="T34" fmla="*/ 51 w 69"/>
                  <a:gd name="T35" fmla="*/ 132 h 301"/>
                  <a:gd name="T36" fmla="*/ 60 w 69"/>
                  <a:gd name="T37" fmla="*/ 177 h 301"/>
                  <a:gd name="T38" fmla="*/ 61 w 69"/>
                  <a:gd name="T39" fmla="*/ 184 h 301"/>
                  <a:gd name="T40" fmla="*/ 67 w 69"/>
                  <a:gd name="T41" fmla="*/ 299 h 301"/>
                  <a:gd name="T42" fmla="*/ 65 w 69"/>
                  <a:gd name="T4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301">
                    <a:moveTo>
                      <a:pt x="65" y="301"/>
                    </a:moveTo>
                    <a:cubicBezTo>
                      <a:pt x="65" y="301"/>
                      <a:pt x="65" y="301"/>
                      <a:pt x="65" y="301"/>
                    </a:cubicBezTo>
                    <a:cubicBezTo>
                      <a:pt x="64" y="301"/>
                      <a:pt x="64" y="300"/>
                      <a:pt x="64" y="299"/>
                    </a:cubicBezTo>
                    <a:cubicBezTo>
                      <a:pt x="65" y="286"/>
                      <a:pt x="65" y="221"/>
                      <a:pt x="58" y="185"/>
                    </a:cubicBezTo>
                    <a:cubicBezTo>
                      <a:pt x="57" y="177"/>
                      <a:pt x="57" y="177"/>
                      <a:pt x="57" y="177"/>
                    </a:cubicBezTo>
                    <a:cubicBezTo>
                      <a:pt x="54" y="164"/>
                      <a:pt x="51" y="147"/>
                      <a:pt x="48" y="133"/>
                    </a:cubicBezTo>
                    <a:cubicBezTo>
                      <a:pt x="43" y="115"/>
                      <a:pt x="32" y="77"/>
                      <a:pt x="23" y="54"/>
                    </a:cubicBezTo>
                    <a:cubicBezTo>
                      <a:pt x="21" y="49"/>
                      <a:pt x="20" y="45"/>
                      <a:pt x="18" y="41"/>
                    </a:cubicBezTo>
                    <a:cubicBezTo>
                      <a:pt x="15" y="32"/>
                      <a:pt x="12" y="25"/>
                      <a:pt x="7" y="15"/>
                    </a:cubicBezTo>
                    <a:cubicBezTo>
                      <a:pt x="6" y="13"/>
                      <a:pt x="6" y="13"/>
                      <a:pt x="6" y="13"/>
                    </a:cubicBezTo>
                    <a:cubicBezTo>
                      <a:pt x="5" y="11"/>
                      <a:pt x="2" y="4"/>
                      <a:pt x="1" y="3"/>
                    </a:cubicBezTo>
                    <a:cubicBezTo>
                      <a:pt x="0" y="3"/>
                      <a:pt x="0" y="2"/>
                      <a:pt x="0" y="2"/>
                    </a:cubicBezTo>
                    <a:cubicBezTo>
                      <a:pt x="0" y="1"/>
                      <a:pt x="1" y="0"/>
                      <a:pt x="2" y="1"/>
                    </a:cubicBezTo>
                    <a:cubicBezTo>
                      <a:pt x="3" y="1"/>
                      <a:pt x="5" y="4"/>
                      <a:pt x="9" y="12"/>
                    </a:cubicBezTo>
                    <a:cubicBezTo>
                      <a:pt x="10" y="13"/>
                      <a:pt x="10" y="13"/>
                      <a:pt x="10" y="13"/>
                    </a:cubicBezTo>
                    <a:cubicBezTo>
                      <a:pt x="15" y="23"/>
                      <a:pt x="18" y="31"/>
                      <a:pt x="21" y="40"/>
                    </a:cubicBezTo>
                    <a:cubicBezTo>
                      <a:pt x="23" y="44"/>
                      <a:pt x="24" y="48"/>
                      <a:pt x="26" y="53"/>
                    </a:cubicBezTo>
                    <a:cubicBezTo>
                      <a:pt x="35" y="76"/>
                      <a:pt x="46" y="114"/>
                      <a:pt x="51" y="132"/>
                    </a:cubicBezTo>
                    <a:cubicBezTo>
                      <a:pt x="54" y="146"/>
                      <a:pt x="57" y="163"/>
                      <a:pt x="60" y="177"/>
                    </a:cubicBezTo>
                    <a:cubicBezTo>
                      <a:pt x="61" y="184"/>
                      <a:pt x="61" y="184"/>
                      <a:pt x="61" y="184"/>
                    </a:cubicBezTo>
                    <a:cubicBezTo>
                      <a:pt x="68" y="219"/>
                      <a:pt x="69" y="284"/>
                      <a:pt x="67" y="299"/>
                    </a:cubicBezTo>
                    <a:cubicBezTo>
                      <a:pt x="67" y="300"/>
                      <a:pt x="66" y="301"/>
                      <a:pt x="65" y="3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94">
                <a:extLst>
                  <a:ext uri="{FF2B5EF4-FFF2-40B4-BE49-F238E27FC236}">
                    <a16:creationId xmlns:a16="http://schemas.microsoft.com/office/drawing/2014/main" id="{533007A1-7BD1-DFFF-3898-51F714021225}"/>
                  </a:ext>
                </a:extLst>
              </p:cNvPr>
              <p:cNvSpPr>
                <a:spLocks/>
              </p:cNvSpPr>
              <p:nvPr/>
            </p:nvSpPr>
            <p:spPr bwMode="auto">
              <a:xfrm>
                <a:off x="7194150" y="3134962"/>
                <a:ext cx="1665125" cy="1705467"/>
              </a:xfrm>
              <a:custGeom>
                <a:avLst/>
                <a:gdLst>
                  <a:gd name="T0" fmla="*/ 336 w 337"/>
                  <a:gd name="T1" fmla="*/ 344 h 344"/>
                  <a:gd name="T2" fmla="*/ 334 w 337"/>
                  <a:gd name="T3" fmla="*/ 343 h 344"/>
                  <a:gd name="T4" fmla="*/ 333 w 337"/>
                  <a:gd name="T5" fmla="*/ 288 h 344"/>
                  <a:gd name="T6" fmla="*/ 333 w 337"/>
                  <a:gd name="T7" fmla="*/ 283 h 344"/>
                  <a:gd name="T8" fmla="*/ 325 w 337"/>
                  <a:gd name="T9" fmla="*/ 282 h 344"/>
                  <a:gd name="T10" fmla="*/ 322 w 337"/>
                  <a:gd name="T11" fmla="*/ 282 h 344"/>
                  <a:gd name="T12" fmla="*/ 311 w 337"/>
                  <a:gd name="T13" fmla="*/ 282 h 344"/>
                  <a:gd name="T14" fmla="*/ 291 w 337"/>
                  <a:gd name="T15" fmla="*/ 281 h 344"/>
                  <a:gd name="T16" fmla="*/ 236 w 337"/>
                  <a:gd name="T17" fmla="*/ 275 h 344"/>
                  <a:gd name="T18" fmla="*/ 196 w 337"/>
                  <a:gd name="T19" fmla="*/ 262 h 344"/>
                  <a:gd name="T20" fmla="*/ 193 w 337"/>
                  <a:gd name="T21" fmla="*/ 255 h 344"/>
                  <a:gd name="T22" fmla="*/ 190 w 337"/>
                  <a:gd name="T23" fmla="*/ 249 h 344"/>
                  <a:gd name="T24" fmla="*/ 184 w 337"/>
                  <a:gd name="T25" fmla="*/ 246 h 344"/>
                  <a:gd name="T26" fmla="*/ 176 w 337"/>
                  <a:gd name="T27" fmla="*/ 240 h 344"/>
                  <a:gd name="T28" fmla="*/ 150 w 337"/>
                  <a:gd name="T29" fmla="*/ 199 h 344"/>
                  <a:gd name="T30" fmla="*/ 114 w 337"/>
                  <a:gd name="T31" fmla="*/ 118 h 344"/>
                  <a:gd name="T32" fmla="*/ 110 w 337"/>
                  <a:gd name="T33" fmla="*/ 104 h 344"/>
                  <a:gd name="T34" fmla="*/ 86 w 337"/>
                  <a:gd name="T35" fmla="*/ 38 h 344"/>
                  <a:gd name="T36" fmla="*/ 48 w 337"/>
                  <a:gd name="T37" fmla="*/ 7 h 344"/>
                  <a:gd name="T38" fmla="*/ 3 w 337"/>
                  <a:gd name="T39" fmla="*/ 23 h 344"/>
                  <a:gd name="T40" fmla="*/ 0 w 337"/>
                  <a:gd name="T41" fmla="*/ 23 h 344"/>
                  <a:gd name="T42" fmla="*/ 0 w 337"/>
                  <a:gd name="T43" fmla="*/ 21 h 344"/>
                  <a:gd name="T44" fmla="*/ 49 w 337"/>
                  <a:gd name="T45" fmla="*/ 4 h 344"/>
                  <a:gd name="T46" fmla="*/ 89 w 337"/>
                  <a:gd name="T47" fmla="*/ 37 h 344"/>
                  <a:gd name="T48" fmla="*/ 113 w 337"/>
                  <a:gd name="T49" fmla="*/ 103 h 344"/>
                  <a:gd name="T50" fmla="*/ 117 w 337"/>
                  <a:gd name="T51" fmla="*/ 117 h 344"/>
                  <a:gd name="T52" fmla="*/ 153 w 337"/>
                  <a:gd name="T53" fmla="*/ 198 h 344"/>
                  <a:gd name="T54" fmla="*/ 179 w 337"/>
                  <a:gd name="T55" fmla="*/ 238 h 344"/>
                  <a:gd name="T56" fmla="*/ 185 w 337"/>
                  <a:gd name="T57" fmla="*/ 243 h 344"/>
                  <a:gd name="T58" fmla="*/ 192 w 337"/>
                  <a:gd name="T59" fmla="*/ 247 h 344"/>
                  <a:gd name="T60" fmla="*/ 196 w 337"/>
                  <a:gd name="T61" fmla="*/ 255 h 344"/>
                  <a:gd name="T62" fmla="*/ 198 w 337"/>
                  <a:gd name="T63" fmla="*/ 260 h 344"/>
                  <a:gd name="T64" fmla="*/ 237 w 337"/>
                  <a:gd name="T65" fmla="*/ 272 h 344"/>
                  <a:gd name="T66" fmla="*/ 291 w 337"/>
                  <a:gd name="T67" fmla="*/ 278 h 344"/>
                  <a:gd name="T68" fmla="*/ 311 w 337"/>
                  <a:gd name="T69" fmla="*/ 279 h 344"/>
                  <a:gd name="T70" fmla="*/ 322 w 337"/>
                  <a:gd name="T71" fmla="*/ 279 h 344"/>
                  <a:gd name="T72" fmla="*/ 325 w 337"/>
                  <a:gd name="T73" fmla="*/ 279 h 344"/>
                  <a:gd name="T74" fmla="*/ 336 w 337"/>
                  <a:gd name="T75" fmla="*/ 282 h 344"/>
                  <a:gd name="T76" fmla="*/ 336 w 337"/>
                  <a:gd name="T77" fmla="*/ 288 h 344"/>
                  <a:gd name="T78" fmla="*/ 337 w 337"/>
                  <a:gd name="T79" fmla="*/ 342 h 344"/>
                  <a:gd name="T80" fmla="*/ 336 w 337"/>
                  <a:gd name="T81" fmla="*/ 344 h 344"/>
                  <a:gd name="T82" fmla="*/ 336 w 33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7" h="344">
                    <a:moveTo>
                      <a:pt x="336" y="344"/>
                    </a:moveTo>
                    <a:cubicBezTo>
                      <a:pt x="335" y="344"/>
                      <a:pt x="334" y="344"/>
                      <a:pt x="334" y="343"/>
                    </a:cubicBezTo>
                    <a:cubicBezTo>
                      <a:pt x="327" y="317"/>
                      <a:pt x="331" y="297"/>
                      <a:pt x="333" y="288"/>
                    </a:cubicBezTo>
                    <a:cubicBezTo>
                      <a:pt x="333" y="286"/>
                      <a:pt x="333" y="284"/>
                      <a:pt x="333" y="283"/>
                    </a:cubicBezTo>
                    <a:cubicBezTo>
                      <a:pt x="333" y="282"/>
                      <a:pt x="327" y="282"/>
                      <a:pt x="325" y="282"/>
                    </a:cubicBezTo>
                    <a:cubicBezTo>
                      <a:pt x="324" y="282"/>
                      <a:pt x="323" y="282"/>
                      <a:pt x="322" y="282"/>
                    </a:cubicBezTo>
                    <a:cubicBezTo>
                      <a:pt x="319" y="282"/>
                      <a:pt x="315" y="282"/>
                      <a:pt x="311" y="282"/>
                    </a:cubicBezTo>
                    <a:cubicBezTo>
                      <a:pt x="305" y="282"/>
                      <a:pt x="298" y="281"/>
                      <a:pt x="291" y="281"/>
                    </a:cubicBezTo>
                    <a:cubicBezTo>
                      <a:pt x="269" y="280"/>
                      <a:pt x="258" y="279"/>
                      <a:pt x="236" y="275"/>
                    </a:cubicBezTo>
                    <a:cubicBezTo>
                      <a:pt x="224" y="273"/>
                      <a:pt x="197" y="264"/>
                      <a:pt x="196" y="262"/>
                    </a:cubicBezTo>
                    <a:cubicBezTo>
                      <a:pt x="194" y="260"/>
                      <a:pt x="194" y="257"/>
                      <a:pt x="193" y="255"/>
                    </a:cubicBezTo>
                    <a:cubicBezTo>
                      <a:pt x="193" y="253"/>
                      <a:pt x="192" y="251"/>
                      <a:pt x="190" y="249"/>
                    </a:cubicBezTo>
                    <a:cubicBezTo>
                      <a:pt x="188" y="247"/>
                      <a:pt x="186" y="247"/>
                      <a:pt x="184" y="246"/>
                    </a:cubicBezTo>
                    <a:cubicBezTo>
                      <a:pt x="182" y="245"/>
                      <a:pt x="180" y="244"/>
                      <a:pt x="176" y="240"/>
                    </a:cubicBezTo>
                    <a:cubicBezTo>
                      <a:pt x="167" y="226"/>
                      <a:pt x="157" y="212"/>
                      <a:pt x="150" y="199"/>
                    </a:cubicBezTo>
                    <a:cubicBezTo>
                      <a:pt x="138" y="175"/>
                      <a:pt x="123" y="144"/>
                      <a:pt x="114" y="118"/>
                    </a:cubicBezTo>
                    <a:cubicBezTo>
                      <a:pt x="113" y="115"/>
                      <a:pt x="111" y="110"/>
                      <a:pt x="110" y="104"/>
                    </a:cubicBezTo>
                    <a:cubicBezTo>
                      <a:pt x="103" y="84"/>
                      <a:pt x="94" y="53"/>
                      <a:pt x="86" y="38"/>
                    </a:cubicBezTo>
                    <a:cubicBezTo>
                      <a:pt x="77" y="21"/>
                      <a:pt x="64" y="11"/>
                      <a:pt x="48" y="7"/>
                    </a:cubicBezTo>
                    <a:cubicBezTo>
                      <a:pt x="33" y="3"/>
                      <a:pt x="16" y="10"/>
                      <a:pt x="3" y="23"/>
                    </a:cubicBezTo>
                    <a:cubicBezTo>
                      <a:pt x="2" y="24"/>
                      <a:pt x="1" y="24"/>
                      <a:pt x="0" y="23"/>
                    </a:cubicBezTo>
                    <a:cubicBezTo>
                      <a:pt x="0" y="23"/>
                      <a:pt x="0" y="22"/>
                      <a:pt x="0" y="21"/>
                    </a:cubicBezTo>
                    <a:cubicBezTo>
                      <a:pt x="14" y="7"/>
                      <a:pt x="33" y="0"/>
                      <a:pt x="49" y="4"/>
                    </a:cubicBezTo>
                    <a:cubicBezTo>
                      <a:pt x="66" y="8"/>
                      <a:pt x="79" y="19"/>
                      <a:pt x="89" y="37"/>
                    </a:cubicBezTo>
                    <a:cubicBezTo>
                      <a:pt x="97" y="52"/>
                      <a:pt x="106" y="83"/>
                      <a:pt x="113" y="103"/>
                    </a:cubicBezTo>
                    <a:cubicBezTo>
                      <a:pt x="114" y="109"/>
                      <a:pt x="116" y="114"/>
                      <a:pt x="117" y="117"/>
                    </a:cubicBezTo>
                    <a:cubicBezTo>
                      <a:pt x="126" y="143"/>
                      <a:pt x="141" y="173"/>
                      <a:pt x="153" y="198"/>
                    </a:cubicBezTo>
                    <a:cubicBezTo>
                      <a:pt x="159" y="210"/>
                      <a:pt x="169" y="225"/>
                      <a:pt x="179" y="238"/>
                    </a:cubicBezTo>
                    <a:cubicBezTo>
                      <a:pt x="182" y="242"/>
                      <a:pt x="183" y="242"/>
                      <a:pt x="185" y="243"/>
                    </a:cubicBezTo>
                    <a:cubicBezTo>
                      <a:pt x="187" y="244"/>
                      <a:pt x="189" y="245"/>
                      <a:pt x="192" y="247"/>
                    </a:cubicBezTo>
                    <a:cubicBezTo>
                      <a:pt x="195" y="249"/>
                      <a:pt x="196" y="252"/>
                      <a:pt x="196" y="255"/>
                    </a:cubicBezTo>
                    <a:cubicBezTo>
                      <a:pt x="197" y="256"/>
                      <a:pt x="197" y="258"/>
                      <a:pt x="198" y="260"/>
                    </a:cubicBezTo>
                    <a:cubicBezTo>
                      <a:pt x="200" y="261"/>
                      <a:pt x="223" y="270"/>
                      <a:pt x="237" y="272"/>
                    </a:cubicBezTo>
                    <a:cubicBezTo>
                      <a:pt x="258" y="275"/>
                      <a:pt x="269" y="277"/>
                      <a:pt x="291" y="278"/>
                    </a:cubicBezTo>
                    <a:cubicBezTo>
                      <a:pt x="298" y="278"/>
                      <a:pt x="305" y="279"/>
                      <a:pt x="311" y="279"/>
                    </a:cubicBezTo>
                    <a:cubicBezTo>
                      <a:pt x="315" y="279"/>
                      <a:pt x="319" y="279"/>
                      <a:pt x="322" y="279"/>
                    </a:cubicBezTo>
                    <a:cubicBezTo>
                      <a:pt x="323" y="279"/>
                      <a:pt x="324" y="279"/>
                      <a:pt x="325" y="279"/>
                    </a:cubicBezTo>
                    <a:cubicBezTo>
                      <a:pt x="330" y="279"/>
                      <a:pt x="335" y="280"/>
                      <a:pt x="336" y="282"/>
                    </a:cubicBezTo>
                    <a:cubicBezTo>
                      <a:pt x="337" y="283"/>
                      <a:pt x="336" y="285"/>
                      <a:pt x="336" y="288"/>
                    </a:cubicBezTo>
                    <a:cubicBezTo>
                      <a:pt x="334" y="298"/>
                      <a:pt x="330" y="317"/>
                      <a:pt x="337" y="342"/>
                    </a:cubicBezTo>
                    <a:cubicBezTo>
                      <a:pt x="337" y="343"/>
                      <a:pt x="337" y="344"/>
                      <a:pt x="336" y="344"/>
                    </a:cubicBezTo>
                    <a:cubicBezTo>
                      <a:pt x="336" y="344"/>
                      <a:pt x="336" y="344"/>
                      <a:pt x="336" y="3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95">
                <a:extLst>
                  <a:ext uri="{FF2B5EF4-FFF2-40B4-BE49-F238E27FC236}">
                    <a16:creationId xmlns:a16="http://schemas.microsoft.com/office/drawing/2014/main" id="{F766ECDD-365E-9018-CB8C-6A9757ED9EA0}"/>
                  </a:ext>
                </a:extLst>
              </p:cNvPr>
              <p:cNvSpPr>
                <a:spLocks/>
              </p:cNvSpPr>
              <p:nvPr/>
            </p:nvSpPr>
            <p:spPr bwMode="auto">
              <a:xfrm>
                <a:off x="7188388" y="3719775"/>
                <a:ext cx="1636317" cy="1158104"/>
              </a:xfrm>
              <a:custGeom>
                <a:avLst/>
                <a:gdLst>
                  <a:gd name="T0" fmla="*/ 253 w 331"/>
                  <a:gd name="T1" fmla="*/ 234 h 234"/>
                  <a:gd name="T2" fmla="*/ 247 w 331"/>
                  <a:gd name="T3" fmla="*/ 234 h 234"/>
                  <a:gd name="T4" fmla="*/ 158 w 331"/>
                  <a:gd name="T5" fmla="*/ 224 h 234"/>
                  <a:gd name="T6" fmla="*/ 133 w 331"/>
                  <a:gd name="T7" fmla="*/ 207 h 234"/>
                  <a:gd name="T8" fmla="*/ 108 w 331"/>
                  <a:gd name="T9" fmla="*/ 179 h 234"/>
                  <a:gd name="T10" fmla="*/ 105 w 331"/>
                  <a:gd name="T11" fmla="*/ 174 h 234"/>
                  <a:gd name="T12" fmla="*/ 40 w 331"/>
                  <a:gd name="T13" fmla="*/ 81 h 234"/>
                  <a:gd name="T14" fmla="*/ 14 w 331"/>
                  <a:gd name="T15" fmla="*/ 31 h 234"/>
                  <a:gd name="T16" fmla="*/ 1 w 331"/>
                  <a:gd name="T17" fmla="*/ 3 h 234"/>
                  <a:gd name="T18" fmla="*/ 2 w 331"/>
                  <a:gd name="T19" fmla="*/ 0 h 234"/>
                  <a:gd name="T20" fmla="*/ 4 w 331"/>
                  <a:gd name="T21" fmla="*/ 1 h 234"/>
                  <a:gd name="T22" fmla="*/ 17 w 331"/>
                  <a:gd name="T23" fmla="*/ 29 h 234"/>
                  <a:gd name="T24" fmla="*/ 43 w 331"/>
                  <a:gd name="T25" fmla="*/ 79 h 234"/>
                  <a:gd name="T26" fmla="*/ 107 w 331"/>
                  <a:gd name="T27" fmla="*/ 173 h 234"/>
                  <a:gd name="T28" fmla="*/ 111 w 331"/>
                  <a:gd name="T29" fmla="*/ 177 h 234"/>
                  <a:gd name="T30" fmla="*/ 136 w 331"/>
                  <a:gd name="T31" fmla="*/ 205 h 234"/>
                  <a:gd name="T32" fmla="*/ 159 w 331"/>
                  <a:gd name="T33" fmla="*/ 221 h 234"/>
                  <a:gd name="T34" fmla="*/ 247 w 331"/>
                  <a:gd name="T35" fmla="*/ 230 h 234"/>
                  <a:gd name="T36" fmla="*/ 308 w 331"/>
                  <a:gd name="T37" fmla="*/ 228 h 234"/>
                  <a:gd name="T38" fmla="*/ 329 w 331"/>
                  <a:gd name="T39" fmla="*/ 227 h 234"/>
                  <a:gd name="T40" fmla="*/ 331 w 331"/>
                  <a:gd name="T41" fmla="*/ 229 h 234"/>
                  <a:gd name="T42" fmla="*/ 329 w 331"/>
                  <a:gd name="T43" fmla="*/ 230 h 234"/>
                  <a:gd name="T44" fmla="*/ 308 w 331"/>
                  <a:gd name="T45" fmla="*/ 231 h 234"/>
                  <a:gd name="T46" fmla="*/ 253 w 331"/>
                  <a:gd name="T4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234">
                    <a:moveTo>
                      <a:pt x="253" y="234"/>
                    </a:moveTo>
                    <a:cubicBezTo>
                      <a:pt x="251" y="234"/>
                      <a:pt x="249" y="234"/>
                      <a:pt x="247" y="234"/>
                    </a:cubicBezTo>
                    <a:cubicBezTo>
                      <a:pt x="213" y="233"/>
                      <a:pt x="166" y="229"/>
                      <a:pt x="158" y="224"/>
                    </a:cubicBezTo>
                    <a:cubicBezTo>
                      <a:pt x="148" y="219"/>
                      <a:pt x="139" y="213"/>
                      <a:pt x="133" y="207"/>
                    </a:cubicBezTo>
                    <a:cubicBezTo>
                      <a:pt x="123" y="197"/>
                      <a:pt x="117" y="189"/>
                      <a:pt x="108" y="179"/>
                    </a:cubicBezTo>
                    <a:cubicBezTo>
                      <a:pt x="105" y="174"/>
                      <a:pt x="105" y="174"/>
                      <a:pt x="105" y="174"/>
                    </a:cubicBezTo>
                    <a:cubicBezTo>
                      <a:pt x="80" y="144"/>
                      <a:pt x="61" y="118"/>
                      <a:pt x="40" y="81"/>
                    </a:cubicBezTo>
                    <a:cubicBezTo>
                      <a:pt x="34" y="69"/>
                      <a:pt x="20" y="43"/>
                      <a:pt x="14" y="31"/>
                    </a:cubicBezTo>
                    <a:cubicBezTo>
                      <a:pt x="10" y="23"/>
                      <a:pt x="1" y="3"/>
                      <a:pt x="1" y="3"/>
                    </a:cubicBezTo>
                    <a:cubicBezTo>
                      <a:pt x="0" y="2"/>
                      <a:pt x="1" y="1"/>
                      <a:pt x="2" y="0"/>
                    </a:cubicBezTo>
                    <a:cubicBezTo>
                      <a:pt x="2" y="0"/>
                      <a:pt x="3" y="0"/>
                      <a:pt x="4" y="1"/>
                    </a:cubicBezTo>
                    <a:cubicBezTo>
                      <a:pt x="4" y="1"/>
                      <a:pt x="13" y="21"/>
                      <a:pt x="17" y="29"/>
                    </a:cubicBezTo>
                    <a:cubicBezTo>
                      <a:pt x="23" y="41"/>
                      <a:pt x="37" y="68"/>
                      <a:pt x="43" y="79"/>
                    </a:cubicBezTo>
                    <a:cubicBezTo>
                      <a:pt x="64" y="117"/>
                      <a:pt x="82" y="142"/>
                      <a:pt x="107" y="173"/>
                    </a:cubicBezTo>
                    <a:cubicBezTo>
                      <a:pt x="111" y="177"/>
                      <a:pt x="111" y="177"/>
                      <a:pt x="111" y="177"/>
                    </a:cubicBezTo>
                    <a:cubicBezTo>
                      <a:pt x="119" y="187"/>
                      <a:pt x="125" y="195"/>
                      <a:pt x="136" y="205"/>
                    </a:cubicBezTo>
                    <a:cubicBezTo>
                      <a:pt x="141" y="210"/>
                      <a:pt x="150" y="216"/>
                      <a:pt x="159" y="221"/>
                    </a:cubicBezTo>
                    <a:cubicBezTo>
                      <a:pt x="166" y="226"/>
                      <a:pt x="211" y="230"/>
                      <a:pt x="247" y="230"/>
                    </a:cubicBezTo>
                    <a:cubicBezTo>
                      <a:pt x="271" y="231"/>
                      <a:pt x="291" y="229"/>
                      <a:pt x="308" y="228"/>
                    </a:cubicBezTo>
                    <a:cubicBezTo>
                      <a:pt x="316" y="228"/>
                      <a:pt x="323" y="227"/>
                      <a:pt x="329" y="227"/>
                    </a:cubicBezTo>
                    <a:cubicBezTo>
                      <a:pt x="330" y="227"/>
                      <a:pt x="331" y="228"/>
                      <a:pt x="331" y="229"/>
                    </a:cubicBezTo>
                    <a:cubicBezTo>
                      <a:pt x="331" y="229"/>
                      <a:pt x="330" y="230"/>
                      <a:pt x="329" y="230"/>
                    </a:cubicBezTo>
                    <a:cubicBezTo>
                      <a:pt x="324" y="230"/>
                      <a:pt x="316" y="231"/>
                      <a:pt x="308" y="231"/>
                    </a:cubicBezTo>
                    <a:cubicBezTo>
                      <a:pt x="293" y="232"/>
                      <a:pt x="274" y="234"/>
                      <a:pt x="253" y="2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396">
                <a:extLst>
                  <a:ext uri="{FF2B5EF4-FFF2-40B4-BE49-F238E27FC236}">
                    <a16:creationId xmlns:a16="http://schemas.microsoft.com/office/drawing/2014/main" id="{EC38094A-4059-4FD7-5895-75963C57D495}"/>
                  </a:ext>
                </a:extLst>
              </p:cNvPr>
              <p:cNvSpPr>
                <a:spLocks/>
              </p:cNvSpPr>
              <p:nvPr/>
            </p:nvSpPr>
            <p:spPr bwMode="auto">
              <a:xfrm>
                <a:off x="7790484" y="3146485"/>
                <a:ext cx="253514" cy="187256"/>
              </a:xfrm>
              <a:custGeom>
                <a:avLst/>
                <a:gdLst>
                  <a:gd name="T0" fmla="*/ 19 w 51"/>
                  <a:gd name="T1" fmla="*/ 38 h 38"/>
                  <a:gd name="T2" fmla="*/ 10 w 51"/>
                  <a:gd name="T3" fmla="*/ 30 h 38"/>
                  <a:gd name="T4" fmla="*/ 9 w 51"/>
                  <a:gd name="T5" fmla="*/ 28 h 38"/>
                  <a:gd name="T6" fmla="*/ 1 w 51"/>
                  <a:gd name="T7" fmla="*/ 14 h 38"/>
                  <a:gd name="T8" fmla="*/ 1 w 51"/>
                  <a:gd name="T9" fmla="*/ 12 h 38"/>
                  <a:gd name="T10" fmla="*/ 3 w 51"/>
                  <a:gd name="T11" fmla="*/ 13 h 38"/>
                  <a:gd name="T12" fmla="*/ 11 w 51"/>
                  <a:gd name="T13" fmla="*/ 26 h 38"/>
                  <a:gd name="T14" fmla="*/ 13 w 51"/>
                  <a:gd name="T15" fmla="*/ 28 h 38"/>
                  <a:gd name="T16" fmla="*/ 19 w 51"/>
                  <a:gd name="T17" fmla="*/ 35 h 38"/>
                  <a:gd name="T18" fmla="*/ 27 w 51"/>
                  <a:gd name="T19" fmla="*/ 23 h 38"/>
                  <a:gd name="T20" fmla="*/ 28 w 51"/>
                  <a:gd name="T21" fmla="*/ 20 h 38"/>
                  <a:gd name="T22" fmla="*/ 33 w 51"/>
                  <a:gd name="T23" fmla="*/ 7 h 38"/>
                  <a:gd name="T24" fmla="*/ 49 w 51"/>
                  <a:gd name="T25" fmla="*/ 4 h 38"/>
                  <a:gd name="T26" fmla="*/ 50 w 51"/>
                  <a:gd name="T27" fmla="*/ 6 h 38"/>
                  <a:gd name="T28" fmla="*/ 48 w 51"/>
                  <a:gd name="T29" fmla="*/ 7 h 38"/>
                  <a:gd name="T30" fmla="*/ 36 w 51"/>
                  <a:gd name="T31" fmla="*/ 8 h 38"/>
                  <a:gd name="T32" fmla="*/ 31 w 51"/>
                  <a:gd name="T33" fmla="*/ 21 h 38"/>
                  <a:gd name="T34" fmla="*/ 30 w 51"/>
                  <a:gd name="T35" fmla="*/ 24 h 38"/>
                  <a:gd name="T36" fmla="*/ 20 w 51"/>
                  <a:gd name="T37" fmla="*/ 38 h 38"/>
                  <a:gd name="T38" fmla="*/ 19 w 51"/>
                  <a:gd name="T3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38">
                    <a:moveTo>
                      <a:pt x="19" y="38"/>
                    </a:moveTo>
                    <a:cubicBezTo>
                      <a:pt x="15" y="38"/>
                      <a:pt x="12" y="33"/>
                      <a:pt x="10" y="30"/>
                    </a:cubicBezTo>
                    <a:cubicBezTo>
                      <a:pt x="10" y="29"/>
                      <a:pt x="9" y="28"/>
                      <a:pt x="9" y="28"/>
                    </a:cubicBezTo>
                    <a:cubicBezTo>
                      <a:pt x="6" y="24"/>
                      <a:pt x="1" y="14"/>
                      <a:pt x="1" y="14"/>
                    </a:cubicBezTo>
                    <a:cubicBezTo>
                      <a:pt x="0" y="13"/>
                      <a:pt x="1" y="12"/>
                      <a:pt x="1" y="12"/>
                    </a:cubicBezTo>
                    <a:cubicBezTo>
                      <a:pt x="2" y="12"/>
                      <a:pt x="3" y="12"/>
                      <a:pt x="3" y="13"/>
                    </a:cubicBezTo>
                    <a:cubicBezTo>
                      <a:pt x="3" y="13"/>
                      <a:pt x="9" y="23"/>
                      <a:pt x="11" y="26"/>
                    </a:cubicBezTo>
                    <a:cubicBezTo>
                      <a:pt x="12" y="27"/>
                      <a:pt x="12" y="27"/>
                      <a:pt x="13" y="28"/>
                    </a:cubicBezTo>
                    <a:cubicBezTo>
                      <a:pt x="17" y="34"/>
                      <a:pt x="18" y="35"/>
                      <a:pt x="19" y="35"/>
                    </a:cubicBezTo>
                    <a:cubicBezTo>
                      <a:pt x="21" y="34"/>
                      <a:pt x="25" y="28"/>
                      <a:pt x="27" y="23"/>
                    </a:cubicBezTo>
                    <a:cubicBezTo>
                      <a:pt x="28" y="20"/>
                      <a:pt x="28" y="20"/>
                      <a:pt x="28" y="20"/>
                    </a:cubicBezTo>
                    <a:cubicBezTo>
                      <a:pt x="29" y="15"/>
                      <a:pt x="31" y="10"/>
                      <a:pt x="33" y="7"/>
                    </a:cubicBezTo>
                    <a:cubicBezTo>
                      <a:pt x="35" y="3"/>
                      <a:pt x="40" y="0"/>
                      <a:pt x="49" y="4"/>
                    </a:cubicBezTo>
                    <a:cubicBezTo>
                      <a:pt x="50" y="5"/>
                      <a:pt x="51" y="5"/>
                      <a:pt x="50" y="6"/>
                    </a:cubicBezTo>
                    <a:cubicBezTo>
                      <a:pt x="50" y="7"/>
                      <a:pt x="49" y="7"/>
                      <a:pt x="48" y="7"/>
                    </a:cubicBezTo>
                    <a:cubicBezTo>
                      <a:pt x="39" y="3"/>
                      <a:pt x="37" y="7"/>
                      <a:pt x="36" y="8"/>
                    </a:cubicBezTo>
                    <a:cubicBezTo>
                      <a:pt x="34" y="11"/>
                      <a:pt x="32" y="17"/>
                      <a:pt x="31" y="21"/>
                    </a:cubicBezTo>
                    <a:cubicBezTo>
                      <a:pt x="30" y="24"/>
                      <a:pt x="30" y="24"/>
                      <a:pt x="30" y="24"/>
                    </a:cubicBezTo>
                    <a:cubicBezTo>
                      <a:pt x="28" y="28"/>
                      <a:pt x="24" y="36"/>
                      <a:pt x="20" y="38"/>
                    </a:cubicBezTo>
                    <a:cubicBezTo>
                      <a:pt x="20" y="38"/>
                      <a:pt x="19" y="38"/>
                      <a:pt x="19"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397">
                <a:extLst>
                  <a:ext uri="{FF2B5EF4-FFF2-40B4-BE49-F238E27FC236}">
                    <a16:creationId xmlns:a16="http://schemas.microsoft.com/office/drawing/2014/main" id="{81FAC2B8-36DA-2790-40F3-145EBB432805}"/>
                  </a:ext>
                </a:extLst>
              </p:cNvPr>
              <p:cNvSpPr>
                <a:spLocks/>
              </p:cNvSpPr>
              <p:nvPr/>
            </p:nvSpPr>
            <p:spPr bwMode="auto">
              <a:xfrm>
                <a:off x="8092972" y="3146485"/>
                <a:ext cx="138280" cy="152685"/>
              </a:xfrm>
              <a:custGeom>
                <a:avLst/>
                <a:gdLst>
                  <a:gd name="T0" fmla="*/ 19 w 28"/>
                  <a:gd name="T1" fmla="*/ 31 h 31"/>
                  <a:gd name="T2" fmla="*/ 18 w 28"/>
                  <a:gd name="T3" fmla="*/ 31 h 31"/>
                  <a:gd name="T4" fmla="*/ 13 w 28"/>
                  <a:gd name="T5" fmla="*/ 22 h 31"/>
                  <a:gd name="T6" fmla="*/ 12 w 28"/>
                  <a:gd name="T7" fmla="*/ 18 h 31"/>
                  <a:gd name="T8" fmla="*/ 11 w 28"/>
                  <a:gd name="T9" fmla="*/ 16 h 31"/>
                  <a:gd name="T10" fmla="*/ 1 w 28"/>
                  <a:gd name="T11" fmla="*/ 3 h 31"/>
                  <a:gd name="T12" fmla="*/ 1 w 28"/>
                  <a:gd name="T13" fmla="*/ 1 h 31"/>
                  <a:gd name="T14" fmla="*/ 3 w 28"/>
                  <a:gd name="T15" fmla="*/ 0 h 31"/>
                  <a:gd name="T16" fmla="*/ 14 w 28"/>
                  <a:gd name="T17" fmla="*/ 15 h 31"/>
                  <a:gd name="T18" fmla="*/ 15 w 28"/>
                  <a:gd name="T19" fmla="*/ 17 h 31"/>
                  <a:gd name="T20" fmla="*/ 16 w 28"/>
                  <a:gd name="T21" fmla="*/ 21 h 31"/>
                  <a:gd name="T22" fmla="*/ 19 w 28"/>
                  <a:gd name="T23" fmla="*/ 28 h 31"/>
                  <a:gd name="T24" fmla="*/ 20 w 28"/>
                  <a:gd name="T25" fmla="*/ 28 h 31"/>
                  <a:gd name="T26" fmla="*/ 24 w 28"/>
                  <a:gd name="T27" fmla="*/ 21 h 31"/>
                  <a:gd name="T28" fmla="*/ 26 w 28"/>
                  <a:gd name="T29" fmla="*/ 20 h 31"/>
                  <a:gd name="T30" fmla="*/ 27 w 28"/>
                  <a:gd name="T31" fmla="*/ 22 h 31"/>
                  <a:gd name="T32" fmla="*/ 21 w 28"/>
                  <a:gd name="T33" fmla="*/ 30 h 31"/>
                  <a:gd name="T34" fmla="*/ 21 w 28"/>
                  <a:gd name="T35" fmla="*/ 31 h 31"/>
                  <a:gd name="T36" fmla="*/ 19 w 28"/>
                  <a:gd name="T3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1">
                    <a:moveTo>
                      <a:pt x="19" y="31"/>
                    </a:moveTo>
                    <a:cubicBezTo>
                      <a:pt x="19" y="31"/>
                      <a:pt x="19" y="31"/>
                      <a:pt x="18" y="31"/>
                    </a:cubicBezTo>
                    <a:cubicBezTo>
                      <a:pt x="16" y="30"/>
                      <a:pt x="15" y="27"/>
                      <a:pt x="13" y="22"/>
                    </a:cubicBezTo>
                    <a:cubicBezTo>
                      <a:pt x="13" y="20"/>
                      <a:pt x="12" y="19"/>
                      <a:pt x="12" y="18"/>
                    </a:cubicBezTo>
                    <a:cubicBezTo>
                      <a:pt x="12" y="17"/>
                      <a:pt x="11" y="17"/>
                      <a:pt x="11" y="16"/>
                    </a:cubicBezTo>
                    <a:cubicBezTo>
                      <a:pt x="9" y="12"/>
                      <a:pt x="7" y="6"/>
                      <a:pt x="1" y="3"/>
                    </a:cubicBezTo>
                    <a:cubicBezTo>
                      <a:pt x="0" y="2"/>
                      <a:pt x="0" y="2"/>
                      <a:pt x="1" y="1"/>
                    </a:cubicBezTo>
                    <a:cubicBezTo>
                      <a:pt x="1" y="0"/>
                      <a:pt x="2" y="0"/>
                      <a:pt x="3" y="0"/>
                    </a:cubicBezTo>
                    <a:cubicBezTo>
                      <a:pt x="10" y="4"/>
                      <a:pt x="12" y="10"/>
                      <a:pt x="14" y="15"/>
                    </a:cubicBezTo>
                    <a:cubicBezTo>
                      <a:pt x="14" y="15"/>
                      <a:pt x="14" y="16"/>
                      <a:pt x="15" y="17"/>
                    </a:cubicBezTo>
                    <a:cubicBezTo>
                      <a:pt x="15" y="18"/>
                      <a:pt x="16" y="19"/>
                      <a:pt x="16" y="21"/>
                    </a:cubicBezTo>
                    <a:cubicBezTo>
                      <a:pt x="17" y="23"/>
                      <a:pt x="18" y="27"/>
                      <a:pt x="19" y="28"/>
                    </a:cubicBezTo>
                    <a:cubicBezTo>
                      <a:pt x="19" y="28"/>
                      <a:pt x="20" y="28"/>
                      <a:pt x="20" y="28"/>
                    </a:cubicBezTo>
                    <a:cubicBezTo>
                      <a:pt x="21" y="27"/>
                      <a:pt x="23" y="26"/>
                      <a:pt x="24" y="21"/>
                    </a:cubicBezTo>
                    <a:cubicBezTo>
                      <a:pt x="24" y="20"/>
                      <a:pt x="25" y="20"/>
                      <a:pt x="26" y="20"/>
                    </a:cubicBezTo>
                    <a:cubicBezTo>
                      <a:pt x="27" y="20"/>
                      <a:pt x="28" y="21"/>
                      <a:pt x="27" y="22"/>
                    </a:cubicBezTo>
                    <a:cubicBezTo>
                      <a:pt x="26" y="28"/>
                      <a:pt x="23" y="30"/>
                      <a:pt x="21" y="30"/>
                    </a:cubicBezTo>
                    <a:cubicBezTo>
                      <a:pt x="21" y="31"/>
                      <a:pt x="21" y="31"/>
                      <a:pt x="21" y="31"/>
                    </a:cubicBezTo>
                    <a:cubicBezTo>
                      <a:pt x="20" y="31"/>
                      <a:pt x="20" y="31"/>
                      <a:pt x="19"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398">
                <a:extLst>
                  <a:ext uri="{FF2B5EF4-FFF2-40B4-BE49-F238E27FC236}">
                    <a16:creationId xmlns:a16="http://schemas.microsoft.com/office/drawing/2014/main" id="{57B6D17F-24D3-8662-761E-F2302BA6D264}"/>
                  </a:ext>
                </a:extLst>
              </p:cNvPr>
              <p:cNvSpPr>
                <a:spLocks/>
              </p:cNvSpPr>
              <p:nvPr/>
            </p:nvSpPr>
            <p:spPr bwMode="auto">
              <a:xfrm>
                <a:off x="8058402" y="3126319"/>
                <a:ext cx="227586" cy="1342479"/>
              </a:xfrm>
              <a:custGeom>
                <a:avLst/>
                <a:gdLst>
                  <a:gd name="T0" fmla="*/ 45 w 46"/>
                  <a:gd name="T1" fmla="*/ 271 h 271"/>
                  <a:gd name="T2" fmla="*/ 43 w 46"/>
                  <a:gd name="T3" fmla="*/ 270 h 271"/>
                  <a:gd name="T4" fmla="*/ 41 w 46"/>
                  <a:gd name="T5" fmla="*/ 228 h 271"/>
                  <a:gd name="T6" fmla="*/ 39 w 46"/>
                  <a:gd name="T7" fmla="*/ 206 h 271"/>
                  <a:gd name="T8" fmla="*/ 38 w 46"/>
                  <a:gd name="T9" fmla="*/ 186 h 271"/>
                  <a:gd name="T10" fmla="*/ 32 w 46"/>
                  <a:gd name="T11" fmla="*/ 133 h 271"/>
                  <a:gd name="T12" fmla="*/ 20 w 46"/>
                  <a:gd name="T13" fmla="*/ 103 h 271"/>
                  <a:gd name="T14" fmla="*/ 10 w 46"/>
                  <a:gd name="T15" fmla="*/ 79 h 271"/>
                  <a:gd name="T16" fmla="*/ 6 w 46"/>
                  <a:gd name="T17" fmla="*/ 61 h 271"/>
                  <a:gd name="T18" fmla="*/ 5 w 46"/>
                  <a:gd name="T19" fmla="*/ 53 h 271"/>
                  <a:gd name="T20" fmla="*/ 0 w 46"/>
                  <a:gd name="T21" fmla="*/ 1 h 271"/>
                  <a:gd name="T22" fmla="*/ 1 w 46"/>
                  <a:gd name="T23" fmla="*/ 0 h 271"/>
                  <a:gd name="T24" fmla="*/ 3 w 46"/>
                  <a:gd name="T25" fmla="*/ 1 h 271"/>
                  <a:gd name="T26" fmla="*/ 8 w 46"/>
                  <a:gd name="T27" fmla="*/ 52 h 271"/>
                  <a:gd name="T28" fmla="*/ 9 w 46"/>
                  <a:gd name="T29" fmla="*/ 61 h 271"/>
                  <a:gd name="T30" fmla="*/ 13 w 46"/>
                  <a:gd name="T31" fmla="*/ 78 h 271"/>
                  <a:gd name="T32" fmla="*/ 23 w 46"/>
                  <a:gd name="T33" fmla="*/ 102 h 271"/>
                  <a:gd name="T34" fmla="*/ 35 w 46"/>
                  <a:gd name="T35" fmla="*/ 132 h 271"/>
                  <a:gd name="T36" fmla="*/ 41 w 46"/>
                  <a:gd name="T37" fmla="*/ 186 h 271"/>
                  <a:gd name="T38" fmla="*/ 42 w 46"/>
                  <a:gd name="T39" fmla="*/ 205 h 271"/>
                  <a:gd name="T40" fmla="*/ 44 w 46"/>
                  <a:gd name="T41" fmla="*/ 228 h 271"/>
                  <a:gd name="T42" fmla="*/ 46 w 46"/>
                  <a:gd name="T43" fmla="*/ 270 h 271"/>
                  <a:gd name="T44" fmla="*/ 45 w 46"/>
                  <a:gd name="T4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271">
                    <a:moveTo>
                      <a:pt x="45" y="271"/>
                    </a:moveTo>
                    <a:cubicBezTo>
                      <a:pt x="44" y="271"/>
                      <a:pt x="43" y="271"/>
                      <a:pt x="43" y="270"/>
                    </a:cubicBezTo>
                    <a:cubicBezTo>
                      <a:pt x="43" y="255"/>
                      <a:pt x="42" y="242"/>
                      <a:pt x="41" y="228"/>
                    </a:cubicBezTo>
                    <a:cubicBezTo>
                      <a:pt x="40" y="221"/>
                      <a:pt x="40" y="213"/>
                      <a:pt x="39" y="206"/>
                    </a:cubicBezTo>
                    <a:cubicBezTo>
                      <a:pt x="39" y="199"/>
                      <a:pt x="38" y="192"/>
                      <a:pt x="38" y="186"/>
                    </a:cubicBezTo>
                    <a:cubicBezTo>
                      <a:pt x="38" y="168"/>
                      <a:pt x="37" y="150"/>
                      <a:pt x="32" y="133"/>
                    </a:cubicBezTo>
                    <a:cubicBezTo>
                      <a:pt x="28" y="122"/>
                      <a:pt x="24" y="113"/>
                      <a:pt x="20" y="103"/>
                    </a:cubicBezTo>
                    <a:cubicBezTo>
                      <a:pt x="16" y="95"/>
                      <a:pt x="13" y="87"/>
                      <a:pt x="10" y="79"/>
                    </a:cubicBezTo>
                    <a:cubicBezTo>
                      <a:pt x="8" y="73"/>
                      <a:pt x="7" y="67"/>
                      <a:pt x="6" y="61"/>
                    </a:cubicBezTo>
                    <a:cubicBezTo>
                      <a:pt x="6" y="58"/>
                      <a:pt x="6" y="56"/>
                      <a:pt x="5" y="53"/>
                    </a:cubicBezTo>
                    <a:cubicBezTo>
                      <a:pt x="3" y="37"/>
                      <a:pt x="0" y="19"/>
                      <a:pt x="0" y="1"/>
                    </a:cubicBezTo>
                    <a:cubicBezTo>
                      <a:pt x="0" y="0"/>
                      <a:pt x="1" y="0"/>
                      <a:pt x="1" y="0"/>
                    </a:cubicBezTo>
                    <a:cubicBezTo>
                      <a:pt x="2" y="0"/>
                      <a:pt x="3" y="0"/>
                      <a:pt x="3" y="1"/>
                    </a:cubicBezTo>
                    <a:cubicBezTo>
                      <a:pt x="3" y="19"/>
                      <a:pt x="6" y="37"/>
                      <a:pt x="8" y="52"/>
                    </a:cubicBezTo>
                    <a:cubicBezTo>
                      <a:pt x="9" y="55"/>
                      <a:pt x="9" y="58"/>
                      <a:pt x="9" y="61"/>
                    </a:cubicBezTo>
                    <a:cubicBezTo>
                      <a:pt x="10" y="67"/>
                      <a:pt x="11" y="73"/>
                      <a:pt x="13" y="78"/>
                    </a:cubicBezTo>
                    <a:cubicBezTo>
                      <a:pt x="16" y="86"/>
                      <a:pt x="19" y="94"/>
                      <a:pt x="23" y="102"/>
                    </a:cubicBezTo>
                    <a:cubicBezTo>
                      <a:pt x="27" y="111"/>
                      <a:pt x="31" y="121"/>
                      <a:pt x="35" y="132"/>
                    </a:cubicBezTo>
                    <a:cubicBezTo>
                      <a:pt x="40" y="150"/>
                      <a:pt x="41" y="168"/>
                      <a:pt x="41" y="186"/>
                    </a:cubicBezTo>
                    <a:cubicBezTo>
                      <a:pt x="41" y="192"/>
                      <a:pt x="42" y="199"/>
                      <a:pt x="42" y="205"/>
                    </a:cubicBezTo>
                    <a:cubicBezTo>
                      <a:pt x="43" y="213"/>
                      <a:pt x="43" y="220"/>
                      <a:pt x="44" y="228"/>
                    </a:cubicBezTo>
                    <a:cubicBezTo>
                      <a:pt x="45" y="242"/>
                      <a:pt x="46" y="255"/>
                      <a:pt x="46" y="270"/>
                    </a:cubicBezTo>
                    <a:cubicBezTo>
                      <a:pt x="46" y="271"/>
                      <a:pt x="46" y="271"/>
                      <a:pt x="45"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99">
                <a:extLst>
                  <a:ext uri="{FF2B5EF4-FFF2-40B4-BE49-F238E27FC236}">
                    <a16:creationId xmlns:a16="http://schemas.microsoft.com/office/drawing/2014/main" id="{06A349EB-7A17-9336-42EC-A53DF9894C21}"/>
                  </a:ext>
                </a:extLst>
              </p:cNvPr>
              <p:cNvSpPr>
                <a:spLocks/>
              </p:cNvSpPr>
              <p:nvPr/>
            </p:nvSpPr>
            <p:spPr bwMode="auto">
              <a:xfrm>
                <a:off x="7741510" y="2527101"/>
                <a:ext cx="475339" cy="1921531"/>
              </a:xfrm>
              <a:custGeom>
                <a:avLst/>
                <a:gdLst>
                  <a:gd name="T0" fmla="*/ 95 w 96"/>
                  <a:gd name="T1" fmla="*/ 388 h 388"/>
                  <a:gd name="T2" fmla="*/ 93 w 96"/>
                  <a:gd name="T3" fmla="*/ 387 h 388"/>
                  <a:gd name="T4" fmla="*/ 83 w 96"/>
                  <a:gd name="T5" fmla="*/ 357 h 388"/>
                  <a:gd name="T6" fmla="*/ 78 w 96"/>
                  <a:gd name="T7" fmla="*/ 348 h 388"/>
                  <a:gd name="T8" fmla="*/ 76 w 96"/>
                  <a:gd name="T9" fmla="*/ 334 h 388"/>
                  <a:gd name="T10" fmla="*/ 74 w 96"/>
                  <a:gd name="T11" fmla="*/ 318 h 388"/>
                  <a:gd name="T12" fmla="*/ 66 w 96"/>
                  <a:gd name="T13" fmla="*/ 294 h 388"/>
                  <a:gd name="T14" fmla="*/ 58 w 96"/>
                  <a:gd name="T15" fmla="*/ 273 h 388"/>
                  <a:gd name="T16" fmla="*/ 55 w 96"/>
                  <a:gd name="T17" fmla="*/ 252 h 388"/>
                  <a:gd name="T18" fmla="*/ 52 w 96"/>
                  <a:gd name="T19" fmla="*/ 234 h 388"/>
                  <a:gd name="T20" fmla="*/ 44 w 96"/>
                  <a:gd name="T21" fmla="*/ 206 h 388"/>
                  <a:gd name="T22" fmla="*/ 34 w 96"/>
                  <a:gd name="T23" fmla="*/ 169 h 388"/>
                  <a:gd name="T24" fmla="*/ 33 w 96"/>
                  <a:gd name="T25" fmla="*/ 159 h 388"/>
                  <a:gd name="T26" fmla="*/ 27 w 96"/>
                  <a:gd name="T27" fmla="*/ 125 h 388"/>
                  <a:gd name="T28" fmla="*/ 20 w 96"/>
                  <a:gd name="T29" fmla="*/ 100 h 388"/>
                  <a:gd name="T30" fmla="*/ 11 w 96"/>
                  <a:gd name="T31" fmla="*/ 63 h 388"/>
                  <a:gd name="T32" fmla="*/ 9 w 96"/>
                  <a:gd name="T33" fmla="*/ 42 h 388"/>
                  <a:gd name="T34" fmla="*/ 1 w 96"/>
                  <a:gd name="T35" fmla="*/ 3 h 388"/>
                  <a:gd name="T36" fmla="*/ 1 w 96"/>
                  <a:gd name="T37" fmla="*/ 1 h 388"/>
                  <a:gd name="T38" fmla="*/ 3 w 96"/>
                  <a:gd name="T39" fmla="*/ 1 h 388"/>
                  <a:gd name="T40" fmla="*/ 12 w 96"/>
                  <a:gd name="T41" fmla="*/ 41 h 388"/>
                  <a:gd name="T42" fmla="*/ 14 w 96"/>
                  <a:gd name="T43" fmla="*/ 62 h 388"/>
                  <a:gd name="T44" fmla="*/ 23 w 96"/>
                  <a:gd name="T45" fmla="*/ 99 h 388"/>
                  <a:gd name="T46" fmla="*/ 30 w 96"/>
                  <a:gd name="T47" fmla="*/ 125 h 388"/>
                  <a:gd name="T48" fmla="*/ 36 w 96"/>
                  <a:gd name="T49" fmla="*/ 159 h 388"/>
                  <a:gd name="T50" fmla="*/ 37 w 96"/>
                  <a:gd name="T51" fmla="*/ 168 h 388"/>
                  <a:gd name="T52" fmla="*/ 47 w 96"/>
                  <a:gd name="T53" fmla="*/ 205 h 388"/>
                  <a:gd name="T54" fmla="*/ 55 w 96"/>
                  <a:gd name="T55" fmla="*/ 234 h 388"/>
                  <a:gd name="T56" fmla="*/ 58 w 96"/>
                  <a:gd name="T57" fmla="*/ 252 h 388"/>
                  <a:gd name="T58" fmla="*/ 61 w 96"/>
                  <a:gd name="T59" fmla="*/ 272 h 388"/>
                  <a:gd name="T60" fmla="*/ 68 w 96"/>
                  <a:gd name="T61" fmla="*/ 293 h 388"/>
                  <a:gd name="T62" fmla="*/ 77 w 96"/>
                  <a:gd name="T63" fmla="*/ 317 h 388"/>
                  <a:gd name="T64" fmla="*/ 79 w 96"/>
                  <a:gd name="T65" fmla="*/ 334 h 388"/>
                  <a:gd name="T66" fmla="*/ 81 w 96"/>
                  <a:gd name="T67" fmla="*/ 347 h 388"/>
                  <a:gd name="T68" fmla="*/ 85 w 96"/>
                  <a:gd name="T69" fmla="*/ 356 h 388"/>
                  <a:gd name="T70" fmla="*/ 96 w 96"/>
                  <a:gd name="T71" fmla="*/ 386 h 388"/>
                  <a:gd name="T72" fmla="*/ 95 w 96"/>
                  <a:gd name="T73" fmla="*/ 388 h 388"/>
                  <a:gd name="T74" fmla="*/ 95 w 96"/>
                  <a:gd name="T75" fmla="*/ 38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388">
                    <a:moveTo>
                      <a:pt x="95" y="388"/>
                    </a:moveTo>
                    <a:cubicBezTo>
                      <a:pt x="94" y="388"/>
                      <a:pt x="93" y="387"/>
                      <a:pt x="93" y="387"/>
                    </a:cubicBezTo>
                    <a:cubicBezTo>
                      <a:pt x="93" y="374"/>
                      <a:pt x="87" y="364"/>
                      <a:pt x="83" y="357"/>
                    </a:cubicBezTo>
                    <a:cubicBezTo>
                      <a:pt x="80" y="353"/>
                      <a:pt x="78" y="350"/>
                      <a:pt x="78" y="348"/>
                    </a:cubicBezTo>
                    <a:cubicBezTo>
                      <a:pt x="77" y="343"/>
                      <a:pt x="77" y="339"/>
                      <a:pt x="76" y="334"/>
                    </a:cubicBezTo>
                    <a:cubicBezTo>
                      <a:pt x="76" y="329"/>
                      <a:pt x="75" y="324"/>
                      <a:pt x="74" y="318"/>
                    </a:cubicBezTo>
                    <a:cubicBezTo>
                      <a:pt x="72" y="310"/>
                      <a:pt x="69" y="302"/>
                      <a:pt x="66" y="294"/>
                    </a:cubicBezTo>
                    <a:cubicBezTo>
                      <a:pt x="63" y="287"/>
                      <a:pt x="60" y="280"/>
                      <a:pt x="58" y="273"/>
                    </a:cubicBezTo>
                    <a:cubicBezTo>
                      <a:pt x="56" y="266"/>
                      <a:pt x="55" y="259"/>
                      <a:pt x="55" y="252"/>
                    </a:cubicBezTo>
                    <a:cubicBezTo>
                      <a:pt x="54" y="246"/>
                      <a:pt x="54" y="240"/>
                      <a:pt x="52" y="234"/>
                    </a:cubicBezTo>
                    <a:cubicBezTo>
                      <a:pt x="50" y="225"/>
                      <a:pt x="47" y="215"/>
                      <a:pt x="44" y="206"/>
                    </a:cubicBezTo>
                    <a:cubicBezTo>
                      <a:pt x="40" y="194"/>
                      <a:pt x="36" y="181"/>
                      <a:pt x="34" y="169"/>
                    </a:cubicBezTo>
                    <a:cubicBezTo>
                      <a:pt x="34" y="165"/>
                      <a:pt x="33" y="162"/>
                      <a:pt x="33" y="159"/>
                    </a:cubicBezTo>
                    <a:cubicBezTo>
                      <a:pt x="31" y="148"/>
                      <a:pt x="30" y="136"/>
                      <a:pt x="27" y="125"/>
                    </a:cubicBezTo>
                    <a:cubicBezTo>
                      <a:pt x="25" y="117"/>
                      <a:pt x="23" y="108"/>
                      <a:pt x="20" y="100"/>
                    </a:cubicBezTo>
                    <a:cubicBezTo>
                      <a:pt x="17" y="88"/>
                      <a:pt x="13" y="76"/>
                      <a:pt x="11" y="63"/>
                    </a:cubicBezTo>
                    <a:cubicBezTo>
                      <a:pt x="10" y="56"/>
                      <a:pt x="9" y="49"/>
                      <a:pt x="9" y="42"/>
                    </a:cubicBezTo>
                    <a:cubicBezTo>
                      <a:pt x="8" y="28"/>
                      <a:pt x="7" y="15"/>
                      <a:pt x="1" y="3"/>
                    </a:cubicBezTo>
                    <a:cubicBezTo>
                      <a:pt x="0" y="2"/>
                      <a:pt x="1" y="1"/>
                      <a:pt x="1" y="1"/>
                    </a:cubicBezTo>
                    <a:cubicBezTo>
                      <a:pt x="2" y="0"/>
                      <a:pt x="3" y="1"/>
                      <a:pt x="3" y="1"/>
                    </a:cubicBezTo>
                    <a:cubicBezTo>
                      <a:pt x="10" y="14"/>
                      <a:pt x="11" y="28"/>
                      <a:pt x="12" y="41"/>
                    </a:cubicBezTo>
                    <a:cubicBezTo>
                      <a:pt x="12" y="48"/>
                      <a:pt x="13" y="55"/>
                      <a:pt x="14" y="62"/>
                    </a:cubicBezTo>
                    <a:cubicBezTo>
                      <a:pt x="16" y="75"/>
                      <a:pt x="20" y="87"/>
                      <a:pt x="23" y="99"/>
                    </a:cubicBezTo>
                    <a:cubicBezTo>
                      <a:pt x="26" y="107"/>
                      <a:pt x="28" y="116"/>
                      <a:pt x="30" y="125"/>
                    </a:cubicBezTo>
                    <a:cubicBezTo>
                      <a:pt x="33" y="136"/>
                      <a:pt x="34" y="147"/>
                      <a:pt x="36" y="159"/>
                    </a:cubicBezTo>
                    <a:cubicBezTo>
                      <a:pt x="37" y="162"/>
                      <a:pt x="37" y="165"/>
                      <a:pt x="37" y="168"/>
                    </a:cubicBezTo>
                    <a:cubicBezTo>
                      <a:pt x="39" y="181"/>
                      <a:pt x="43" y="193"/>
                      <a:pt x="47" y="205"/>
                    </a:cubicBezTo>
                    <a:cubicBezTo>
                      <a:pt x="50" y="214"/>
                      <a:pt x="53" y="224"/>
                      <a:pt x="55" y="234"/>
                    </a:cubicBezTo>
                    <a:cubicBezTo>
                      <a:pt x="57" y="240"/>
                      <a:pt x="57" y="246"/>
                      <a:pt x="58" y="252"/>
                    </a:cubicBezTo>
                    <a:cubicBezTo>
                      <a:pt x="58" y="259"/>
                      <a:pt x="59" y="266"/>
                      <a:pt x="61" y="272"/>
                    </a:cubicBezTo>
                    <a:cubicBezTo>
                      <a:pt x="63" y="279"/>
                      <a:pt x="66" y="286"/>
                      <a:pt x="68" y="293"/>
                    </a:cubicBezTo>
                    <a:cubicBezTo>
                      <a:pt x="72" y="301"/>
                      <a:pt x="75" y="309"/>
                      <a:pt x="77" y="317"/>
                    </a:cubicBezTo>
                    <a:cubicBezTo>
                      <a:pt x="78" y="323"/>
                      <a:pt x="79" y="329"/>
                      <a:pt x="79" y="334"/>
                    </a:cubicBezTo>
                    <a:cubicBezTo>
                      <a:pt x="80" y="338"/>
                      <a:pt x="80" y="343"/>
                      <a:pt x="81" y="347"/>
                    </a:cubicBezTo>
                    <a:cubicBezTo>
                      <a:pt x="81" y="349"/>
                      <a:pt x="83" y="352"/>
                      <a:pt x="85" y="356"/>
                    </a:cubicBezTo>
                    <a:cubicBezTo>
                      <a:pt x="90" y="363"/>
                      <a:pt x="96" y="373"/>
                      <a:pt x="96" y="386"/>
                    </a:cubicBezTo>
                    <a:cubicBezTo>
                      <a:pt x="96" y="387"/>
                      <a:pt x="96" y="388"/>
                      <a:pt x="95" y="388"/>
                    </a:cubicBezTo>
                    <a:cubicBezTo>
                      <a:pt x="95" y="388"/>
                      <a:pt x="95" y="388"/>
                      <a:pt x="95" y="38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00">
                <a:extLst>
                  <a:ext uri="{FF2B5EF4-FFF2-40B4-BE49-F238E27FC236}">
                    <a16:creationId xmlns:a16="http://schemas.microsoft.com/office/drawing/2014/main" id="{5CA4F6A2-2344-6944-1006-E860D264A8F7}"/>
                  </a:ext>
                </a:extLst>
              </p:cNvPr>
              <p:cNvSpPr>
                <a:spLocks/>
              </p:cNvSpPr>
              <p:nvPr/>
            </p:nvSpPr>
            <p:spPr bwMode="auto">
              <a:xfrm>
                <a:off x="7539851" y="2921778"/>
                <a:ext cx="123876" cy="481103"/>
              </a:xfrm>
              <a:custGeom>
                <a:avLst/>
                <a:gdLst>
                  <a:gd name="T0" fmla="*/ 24 w 25"/>
                  <a:gd name="T1" fmla="*/ 97 h 97"/>
                  <a:gd name="T2" fmla="*/ 22 w 25"/>
                  <a:gd name="T3" fmla="*/ 95 h 97"/>
                  <a:gd name="T4" fmla="*/ 21 w 25"/>
                  <a:gd name="T5" fmla="*/ 83 h 97"/>
                  <a:gd name="T6" fmla="*/ 21 w 25"/>
                  <a:gd name="T7" fmla="*/ 74 h 97"/>
                  <a:gd name="T8" fmla="*/ 20 w 25"/>
                  <a:gd name="T9" fmla="*/ 66 h 97"/>
                  <a:gd name="T10" fmla="*/ 18 w 25"/>
                  <a:gd name="T11" fmla="*/ 50 h 97"/>
                  <a:gd name="T12" fmla="*/ 9 w 25"/>
                  <a:gd name="T13" fmla="*/ 22 h 97"/>
                  <a:gd name="T14" fmla="*/ 7 w 25"/>
                  <a:gd name="T15" fmla="*/ 16 h 97"/>
                  <a:gd name="T16" fmla="*/ 4 w 25"/>
                  <a:gd name="T17" fmla="*/ 10 h 97"/>
                  <a:gd name="T18" fmla="*/ 0 w 25"/>
                  <a:gd name="T19" fmla="*/ 2 h 97"/>
                  <a:gd name="T20" fmla="*/ 1 w 25"/>
                  <a:gd name="T21" fmla="*/ 0 h 97"/>
                  <a:gd name="T22" fmla="*/ 3 w 25"/>
                  <a:gd name="T23" fmla="*/ 1 h 97"/>
                  <a:gd name="T24" fmla="*/ 7 w 25"/>
                  <a:gd name="T25" fmla="*/ 8 h 97"/>
                  <a:gd name="T26" fmla="*/ 10 w 25"/>
                  <a:gd name="T27" fmla="*/ 15 h 97"/>
                  <a:gd name="T28" fmla="*/ 12 w 25"/>
                  <a:gd name="T29" fmla="*/ 21 h 97"/>
                  <a:gd name="T30" fmla="*/ 21 w 25"/>
                  <a:gd name="T31" fmla="*/ 49 h 97"/>
                  <a:gd name="T32" fmla="*/ 23 w 25"/>
                  <a:gd name="T33" fmla="*/ 66 h 97"/>
                  <a:gd name="T34" fmla="*/ 24 w 25"/>
                  <a:gd name="T35" fmla="*/ 73 h 97"/>
                  <a:gd name="T36" fmla="*/ 24 w 25"/>
                  <a:gd name="T37" fmla="*/ 83 h 97"/>
                  <a:gd name="T38" fmla="*/ 25 w 25"/>
                  <a:gd name="T39" fmla="*/ 95 h 97"/>
                  <a:gd name="T40" fmla="*/ 24 w 25"/>
                  <a:gd name="T41" fmla="*/ 97 h 97"/>
                  <a:gd name="T42" fmla="*/ 24 w 25"/>
                  <a:gd name="T4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97">
                    <a:moveTo>
                      <a:pt x="24" y="97"/>
                    </a:moveTo>
                    <a:cubicBezTo>
                      <a:pt x="23" y="97"/>
                      <a:pt x="22" y="96"/>
                      <a:pt x="22" y="95"/>
                    </a:cubicBezTo>
                    <a:cubicBezTo>
                      <a:pt x="21" y="91"/>
                      <a:pt x="21" y="87"/>
                      <a:pt x="21" y="83"/>
                    </a:cubicBezTo>
                    <a:cubicBezTo>
                      <a:pt x="21" y="79"/>
                      <a:pt x="21" y="76"/>
                      <a:pt x="21" y="74"/>
                    </a:cubicBezTo>
                    <a:cubicBezTo>
                      <a:pt x="21" y="71"/>
                      <a:pt x="20" y="68"/>
                      <a:pt x="20" y="66"/>
                    </a:cubicBezTo>
                    <a:cubicBezTo>
                      <a:pt x="20" y="61"/>
                      <a:pt x="19" y="55"/>
                      <a:pt x="18" y="50"/>
                    </a:cubicBezTo>
                    <a:cubicBezTo>
                      <a:pt x="17" y="41"/>
                      <a:pt x="13" y="31"/>
                      <a:pt x="9" y="22"/>
                    </a:cubicBezTo>
                    <a:cubicBezTo>
                      <a:pt x="9" y="20"/>
                      <a:pt x="8" y="18"/>
                      <a:pt x="7" y="16"/>
                    </a:cubicBezTo>
                    <a:cubicBezTo>
                      <a:pt x="6" y="14"/>
                      <a:pt x="5" y="12"/>
                      <a:pt x="4" y="10"/>
                    </a:cubicBezTo>
                    <a:cubicBezTo>
                      <a:pt x="2" y="7"/>
                      <a:pt x="1" y="5"/>
                      <a:pt x="0" y="2"/>
                    </a:cubicBezTo>
                    <a:cubicBezTo>
                      <a:pt x="0" y="1"/>
                      <a:pt x="0" y="0"/>
                      <a:pt x="1" y="0"/>
                    </a:cubicBezTo>
                    <a:cubicBezTo>
                      <a:pt x="2" y="0"/>
                      <a:pt x="3" y="0"/>
                      <a:pt x="3" y="1"/>
                    </a:cubicBezTo>
                    <a:cubicBezTo>
                      <a:pt x="4" y="3"/>
                      <a:pt x="5" y="6"/>
                      <a:pt x="7" y="8"/>
                    </a:cubicBezTo>
                    <a:cubicBezTo>
                      <a:pt x="8" y="10"/>
                      <a:pt x="9" y="13"/>
                      <a:pt x="10" y="15"/>
                    </a:cubicBezTo>
                    <a:cubicBezTo>
                      <a:pt x="11" y="17"/>
                      <a:pt x="11" y="19"/>
                      <a:pt x="12" y="21"/>
                    </a:cubicBezTo>
                    <a:cubicBezTo>
                      <a:pt x="16" y="30"/>
                      <a:pt x="20" y="40"/>
                      <a:pt x="21" y="49"/>
                    </a:cubicBezTo>
                    <a:cubicBezTo>
                      <a:pt x="22" y="55"/>
                      <a:pt x="23" y="60"/>
                      <a:pt x="23" y="66"/>
                    </a:cubicBezTo>
                    <a:cubicBezTo>
                      <a:pt x="24" y="68"/>
                      <a:pt x="24" y="71"/>
                      <a:pt x="24" y="73"/>
                    </a:cubicBezTo>
                    <a:cubicBezTo>
                      <a:pt x="25" y="76"/>
                      <a:pt x="24" y="80"/>
                      <a:pt x="24" y="83"/>
                    </a:cubicBezTo>
                    <a:cubicBezTo>
                      <a:pt x="24" y="87"/>
                      <a:pt x="24" y="91"/>
                      <a:pt x="25" y="95"/>
                    </a:cubicBezTo>
                    <a:cubicBezTo>
                      <a:pt x="25" y="96"/>
                      <a:pt x="25" y="96"/>
                      <a:pt x="24" y="97"/>
                    </a:cubicBezTo>
                    <a:cubicBezTo>
                      <a:pt x="24" y="97"/>
                      <a:pt x="24" y="97"/>
                      <a:pt x="24" y="9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01">
                <a:extLst>
                  <a:ext uri="{FF2B5EF4-FFF2-40B4-BE49-F238E27FC236}">
                    <a16:creationId xmlns:a16="http://schemas.microsoft.com/office/drawing/2014/main" id="{FEED6AEC-15EF-768F-C2EF-45F4666C89ED}"/>
                  </a:ext>
                </a:extLst>
              </p:cNvPr>
              <p:cNvSpPr>
                <a:spLocks/>
              </p:cNvSpPr>
              <p:nvPr/>
            </p:nvSpPr>
            <p:spPr bwMode="auto">
              <a:xfrm>
                <a:off x="7738629" y="3512354"/>
                <a:ext cx="259276" cy="440771"/>
              </a:xfrm>
              <a:custGeom>
                <a:avLst/>
                <a:gdLst>
                  <a:gd name="T0" fmla="*/ 51 w 53"/>
                  <a:gd name="T1" fmla="*/ 89 h 89"/>
                  <a:gd name="T2" fmla="*/ 50 w 53"/>
                  <a:gd name="T3" fmla="*/ 88 h 89"/>
                  <a:gd name="T4" fmla="*/ 1 w 53"/>
                  <a:gd name="T5" fmla="*/ 3 h 89"/>
                  <a:gd name="T6" fmla="*/ 1 w 53"/>
                  <a:gd name="T7" fmla="*/ 1 h 89"/>
                  <a:gd name="T8" fmla="*/ 3 w 53"/>
                  <a:gd name="T9" fmla="*/ 1 h 89"/>
                  <a:gd name="T10" fmla="*/ 53 w 53"/>
                  <a:gd name="T11" fmla="*/ 87 h 89"/>
                  <a:gd name="T12" fmla="*/ 52 w 53"/>
                  <a:gd name="T13" fmla="*/ 89 h 89"/>
                  <a:gd name="T14" fmla="*/ 51 w 53"/>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89">
                    <a:moveTo>
                      <a:pt x="51" y="89"/>
                    </a:moveTo>
                    <a:cubicBezTo>
                      <a:pt x="50" y="89"/>
                      <a:pt x="50" y="89"/>
                      <a:pt x="50" y="88"/>
                    </a:cubicBezTo>
                    <a:cubicBezTo>
                      <a:pt x="49" y="88"/>
                      <a:pt x="30" y="35"/>
                      <a:pt x="1" y="3"/>
                    </a:cubicBezTo>
                    <a:cubicBezTo>
                      <a:pt x="0" y="2"/>
                      <a:pt x="0" y="1"/>
                      <a:pt x="1" y="1"/>
                    </a:cubicBezTo>
                    <a:cubicBezTo>
                      <a:pt x="2" y="0"/>
                      <a:pt x="3" y="0"/>
                      <a:pt x="3" y="1"/>
                    </a:cubicBezTo>
                    <a:cubicBezTo>
                      <a:pt x="32" y="33"/>
                      <a:pt x="52" y="87"/>
                      <a:pt x="53" y="87"/>
                    </a:cubicBezTo>
                    <a:cubicBezTo>
                      <a:pt x="53" y="88"/>
                      <a:pt x="52" y="89"/>
                      <a:pt x="52" y="89"/>
                    </a:cubicBezTo>
                    <a:cubicBezTo>
                      <a:pt x="51" y="89"/>
                      <a:pt x="51" y="89"/>
                      <a:pt x="51"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02">
                <a:extLst>
                  <a:ext uri="{FF2B5EF4-FFF2-40B4-BE49-F238E27FC236}">
                    <a16:creationId xmlns:a16="http://schemas.microsoft.com/office/drawing/2014/main" id="{740E70B3-35C6-9A9E-41ED-0020098E155D}"/>
                  </a:ext>
                </a:extLst>
              </p:cNvPr>
              <p:cNvSpPr>
                <a:spLocks/>
              </p:cNvSpPr>
              <p:nvPr/>
            </p:nvSpPr>
            <p:spPr bwMode="auto">
              <a:xfrm>
                <a:off x="8092972" y="2881446"/>
                <a:ext cx="345701" cy="1002538"/>
              </a:xfrm>
              <a:custGeom>
                <a:avLst/>
                <a:gdLst>
                  <a:gd name="T0" fmla="*/ 61 w 70"/>
                  <a:gd name="T1" fmla="*/ 202 h 202"/>
                  <a:gd name="T2" fmla="*/ 60 w 70"/>
                  <a:gd name="T3" fmla="*/ 201 h 202"/>
                  <a:gd name="T4" fmla="*/ 62 w 70"/>
                  <a:gd name="T5" fmla="*/ 166 h 202"/>
                  <a:gd name="T6" fmla="*/ 64 w 70"/>
                  <a:gd name="T7" fmla="*/ 146 h 202"/>
                  <a:gd name="T8" fmla="*/ 65 w 70"/>
                  <a:gd name="T9" fmla="*/ 138 h 202"/>
                  <a:gd name="T10" fmla="*/ 56 w 70"/>
                  <a:gd name="T11" fmla="*/ 108 h 202"/>
                  <a:gd name="T12" fmla="*/ 38 w 70"/>
                  <a:gd name="T13" fmla="*/ 67 h 202"/>
                  <a:gd name="T14" fmla="*/ 27 w 70"/>
                  <a:gd name="T15" fmla="*/ 41 h 202"/>
                  <a:gd name="T16" fmla="*/ 1 w 70"/>
                  <a:gd name="T17" fmla="*/ 3 h 202"/>
                  <a:gd name="T18" fmla="*/ 1 w 70"/>
                  <a:gd name="T19" fmla="*/ 1 h 202"/>
                  <a:gd name="T20" fmla="*/ 3 w 70"/>
                  <a:gd name="T21" fmla="*/ 1 h 202"/>
                  <a:gd name="T22" fmla="*/ 30 w 70"/>
                  <a:gd name="T23" fmla="*/ 39 h 202"/>
                  <a:gd name="T24" fmla="*/ 41 w 70"/>
                  <a:gd name="T25" fmla="*/ 66 h 202"/>
                  <a:gd name="T26" fmla="*/ 59 w 70"/>
                  <a:gd name="T27" fmla="*/ 107 h 202"/>
                  <a:gd name="T28" fmla="*/ 68 w 70"/>
                  <a:gd name="T29" fmla="*/ 139 h 202"/>
                  <a:gd name="T30" fmla="*/ 67 w 70"/>
                  <a:gd name="T31" fmla="*/ 146 h 202"/>
                  <a:gd name="T32" fmla="*/ 65 w 70"/>
                  <a:gd name="T33" fmla="*/ 166 h 202"/>
                  <a:gd name="T34" fmla="*/ 63 w 70"/>
                  <a:gd name="T35" fmla="*/ 201 h 202"/>
                  <a:gd name="T36" fmla="*/ 61 w 70"/>
                  <a:gd name="T3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202">
                    <a:moveTo>
                      <a:pt x="61" y="202"/>
                    </a:moveTo>
                    <a:cubicBezTo>
                      <a:pt x="61" y="202"/>
                      <a:pt x="60" y="202"/>
                      <a:pt x="60" y="201"/>
                    </a:cubicBezTo>
                    <a:cubicBezTo>
                      <a:pt x="60" y="191"/>
                      <a:pt x="61" y="178"/>
                      <a:pt x="62" y="166"/>
                    </a:cubicBezTo>
                    <a:cubicBezTo>
                      <a:pt x="63" y="158"/>
                      <a:pt x="64" y="151"/>
                      <a:pt x="64" y="146"/>
                    </a:cubicBezTo>
                    <a:cubicBezTo>
                      <a:pt x="64" y="143"/>
                      <a:pt x="64" y="140"/>
                      <a:pt x="65" y="138"/>
                    </a:cubicBezTo>
                    <a:cubicBezTo>
                      <a:pt x="66" y="131"/>
                      <a:pt x="66" y="127"/>
                      <a:pt x="56" y="108"/>
                    </a:cubicBezTo>
                    <a:cubicBezTo>
                      <a:pt x="48" y="94"/>
                      <a:pt x="43" y="81"/>
                      <a:pt x="38" y="67"/>
                    </a:cubicBezTo>
                    <a:cubicBezTo>
                      <a:pt x="34" y="58"/>
                      <a:pt x="31" y="49"/>
                      <a:pt x="27" y="41"/>
                    </a:cubicBezTo>
                    <a:cubicBezTo>
                      <a:pt x="16" y="18"/>
                      <a:pt x="11" y="10"/>
                      <a:pt x="1" y="3"/>
                    </a:cubicBezTo>
                    <a:cubicBezTo>
                      <a:pt x="1" y="3"/>
                      <a:pt x="0" y="2"/>
                      <a:pt x="1" y="1"/>
                    </a:cubicBezTo>
                    <a:cubicBezTo>
                      <a:pt x="1" y="1"/>
                      <a:pt x="2" y="0"/>
                      <a:pt x="3" y="1"/>
                    </a:cubicBezTo>
                    <a:cubicBezTo>
                      <a:pt x="14" y="8"/>
                      <a:pt x="20" y="18"/>
                      <a:pt x="30" y="39"/>
                    </a:cubicBezTo>
                    <a:cubicBezTo>
                      <a:pt x="34" y="48"/>
                      <a:pt x="37" y="57"/>
                      <a:pt x="41" y="66"/>
                    </a:cubicBezTo>
                    <a:cubicBezTo>
                      <a:pt x="46" y="79"/>
                      <a:pt x="51" y="93"/>
                      <a:pt x="59" y="107"/>
                    </a:cubicBezTo>
                    <a:cubicBezTo>
                      <a:pt x="70" y="126"/>
                      <a:pt x="69" y="131"/>
                      <a:pt x="68" y="139"/>
                    </a:cubicBezTo>
                    <a:cubicBezTo>
                      <a:pt x="68" y="141"/>
                      <a:pt x="67" y="143"/>
                      <a:pt x="67" y="146"/>
                    </a:cubicBezTo>
                    <a:cubicBezTo>
                      <a:pt x="67" y="152"/>
                      <a:pt x="66" y="159"/>
                      <a:pt x="65" y="166"/>
                    </a:cubicBezTo>
                    <a:cubicBezTo>
                      <a:pt x="64" y="178"/>
                      <a:pt x="63" y="191"/>
                      <a:pt x="63" y="201"/>
                    </a:cubicBezTo>
                    <a:cubicBezTo>
                      <a:pt x="63" y="202"/>
                      <a:pt x="62" y="202"/>
                      <a:pt x="61" y="20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03">
                <a:extLst>
                  <a:ext uri="{FF2B5EF4-FFF2-40B4-BE49-F238E27FC236}">
                    <a16:creationId xmlns:a16="http://schemas.microsoft.com/office/drawing/2014/main" id="{76BA22AA-58BA-5E7A-806F-ED6CEB9A48AA}"/>
                  </a:ext>
                </a:extLst>
              </p:cNvPr>
              <p:cNvSpPr>
                <a:spLocks/>
              </p:cNvSpPr>
              <p:nvPr/>
            </p:nvSpPr>
            <p:spPr bwMode="auto">
              <a:xfrm>
                <a:off x="8444435" y="3665039"/>
                <a:ext cx="103710" cy="846972"/>
              </a:xfrm>
              <a:custGeom>
                <a:avLst/>
                <a:gdLst>
                  <a:gd name="T0" fmla="*/ 14 w 21"/>
                  <a:gd name="T1" fmla="*/ 171 h 171"/>
                  <a:gd name="T2" fmla="*/ 13 w 21"/>
                  <a:gd name="T3" fmla="*/ 170 h 171"/>
                  <a:gd name="T4" fmla="*/ 12 w 21"/>
                  <a:gd name="T5" fmla="*/ 153 h 171"/>
                  <a:gd name="T6" fmla="*/ 13 w 21"/>
                  <a:gd name="T7" fmla="*/ 97 h 171"/>
                  <a:gd name="T8" fmla="*/ 14 w 21"/>
                  <a:gd name="T9" fmla="*/ 89 h 171"/>
                  <a:gd name="T10" fmla="*/ 16 w 21"/>
                  <a:gd name="T11" fmla="*/ 51 h 171"/>
                  <a:gd name="T12" fmla="*/ 0 w 21"/>
                  <a:gd name="T13" fmla="*/ 2 h 171"/>
                  <a:gd name="T14" fmla="*/ 1 w 21"/>
                  <a:gd name="T15" fmla="*/ 0 h 171"/>
                  <a:gd name="T16" fmla="*/ 3 w 21"/>
                  <a:gd name="T17" fmla="*/ 1 h 171"/>
                  <a:gd name="T18" fmla="*/ 19 w 21"/>
                  <a:gd name="T19" fmla="*/ 50 h 171"/>
                  <a:gd name="T20" fmla="*/ 17 w 21"/>
                  <a:gd name="T21" fmla="*/ 89 h 171"/>
                  <a:gd name="T22" fmla="*/ 16 w 21"/>
                  <a:gd name="T23" fmla="*/ 97 h 171"/>
                  <a:gd name="T24" fmla="*/ 15 w 21"/>
                  <a:gd name="T25" fmla="*/ 153 h 171"/>
                  <a:gd name="T26" fmla="*/ 16 w 21"/>
                  <a:gd name="T27" fmla="*/ 170 h 171"/>
                  <a:gd name="T28" fmla="*/ 14 w 21"/>
                  <a:gd name="T2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171">
                    <a:moveTo>
                      <a:pt x="14" y="171"/>
                    </a:moveTo>
                    <a:cubicBezTo>
                      <a:pt x="13" y="171"/>
                      <a:pt x="13" y="171"/>
                      <a:pt x="13" y="170"/>
                    </a:cubicBezTo>
                    <a:cubicBezTo>
                      <a:pt x="13" y="166"/>
                      <a:pt x="12" y="160"/>
                      <a:pt x="12" y="153"/>
                    </a:cubicBezTo>
                    <a:cubicBezTo>
                      <a:pt x="12" y="136"/>
                      <a:pt x="11" y="113"/>
                      <a:pt x="13" y="97"/>
                    </a:cubicBezTo>
                    <a:cubicBezTo>
                      <a:pt x="13" y="95"/>
                      <a:pt x="13" y="92"/>
                      <a:pt x="14" y="89"/>
                    </a:cubicBezTo>
                    <a:cubicBezTo>
                      <a:pt x="15" y="77"/>
                      <a:pt x="18" y="59"/>
                      <a:pt x="16" y="51"/>
                    </a:cubicBezTo>
                    <a:cubicBezTo>
                      <a:pt x="10" y="28"/>
                      <a:pt x="5" y="12"/>
                      <a:pt x="0" y="2"/>
                    </a:cubicBezTo>
                    <a:cubicBezTo>
                      <a:pt x="0" y="2"/>
                      <a:pt x="0" y="1"/>
                      <a:pt x="1" y="0"/>
                    </a:cubicBezTo>
                    <a:cubicBezTo>
                      <a:pt x="1" y="0"/>
                      <a:pt x="2" y="0"/>
                      <a:pt x="3" y="1"/>
                    </a:cubicBezTo>
                    <a:cubicBezTo>
                      <a:pt x="8" y="11"/>
                      <a:pt x="13" y="27"/>
                      <a:pt x="19" y="50"/>
                    </a:cubicBezTo>
                    <a:cubicBezTo>
                      <a:pt x="21" y="59"/>
                      <a:pt x="18" y="76"/>
                      <a:pt x="17" y="89"/>
                    </a:cubicBezTo>
                    <a:cubicBezTo>
                      <a:pt x="16" y="92"/>
                      <a:pt x="16" y="95"/>
                      <a:pt x="16" y="97"/>
                    </a:cubicBezTo>
                    <a:cubicBezTo>
                      <a:pt x="14" y="113"/>
                      <a:pt x="15" y="136"/>
                      <a:pt x="15" y="153"/>
                    </a:cubicBezTo>
                    <a:cubicBezTo>
                      <a:pt x="15" y="160"/>
                      <a:pt x="16" y="166"/>
                      <a:pt x="16" y="170"/>
                    </a:cubicBezTo>
                    <a:cubicBezTo>
                      <a:pt x="16" y="171"/>
                      <a:pt x="15" y="171"/>
                      <a:pt x="14" y="1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404">
                <a:extLst>
                  <a:ext uri="{FF2B5EF4-FFF2-40B4-BE49-F238E27FC236}">
                    <a16:creationId xmlns:a16="http://schemas.microsoft.com/office/drawing/2014/main" id="{4D4F3ACD-3260-C52D-CB97-0628D52FCAE7}"/>
                  </a:ext>
                </a:extLst>
              </p:cNvPr>
              <p:cNvSpPr>
                <a:spLocks/>
              </p:cNvSpPr>
              <p:nvPr/>
            </p:nvSpPr>
            <p:spPr bwMode="auto">
              <a:xfrm>
                <a:off x="8208206" y="3025489"/>
                <a:ext cx="1293497" cy="1258934"/>
              </a:xfrm>
              <a:custGeom>
                <a:avLst/>
                <a:gdLst>
                  <a:gd name="T0" fmla="*/ 260 w 262"/>
                  <a:gd name="T1" fmla="*/ 254 h 254"/>
                  <a:gd name="T2" fmla="*/ 258 w 262"/>
                  <a:gd name="T3" fmla="*/ 253 h 254"/>
                  <a:gd name="T4" fmla="*/ 208 w 262"/>
                  <a:gd name="T5" fmla="*/ 228 h 254"/>
                  <a:gd name="T6" fmla="*/ 184 w 262"/>
                  <a:gd name="T7" fmla="*/ 218 h 254"/>
                  <a:gd name="T8" fmla="*/ 138 w 262"/>
                  <a:gd name="T9" fmla="*/ 197 h 254"/>
                  <a:gd name="T10" fmla="*/ 137 w 262"/>
                  <a:gd name="T11" fmla="*/ 196 h 254"/>
                  <a:gd name="T12" fmla="*/ 131 w 262"/>
                  <a:gd name="T13" fmla="*/ 185 h 254"/>
                  <a:gd name="T14" fmla="*/ 125 w 262"/>
                  <a:gd name="T15" fmla="*/ 183 h 254"/>
                  <a:gd name="T16" fmla="*/ 116 w 262"/>
                  <a:gd name="T17" fmla="*/ 178 h 254"/>
                  <a:gd name="T18" fmla="*/ 94 w 262"/>
                  <a:gd name="T19" fmla="*/ 137 h 254"/>
                  <a:gd name="T20" fmla="*/ 78 w 262"/>
                  <a:gd name="T21" fmla="*/ 106 h 254"/>
                  <a:gd name="T22" fmla="*/ 69 w 262"/>
                  <a:gd name="T23" fmla="*/ 89 h 254"/>
                  <a:gd name="T24" fmla="*/ 39 w 262"/>
                  <a:gd name="T25" fmla="*/ 38 h 254"/>
                  <a:gd name="T26" fmla="*/ 16 w 262"/>
                  <a:gd name="T27" fmla="*/ 17 h 254"/>
                  <a:gd name="T28" fmla="*/ 0 w 262"/>
                  <a:gd name="T29" fmla="*/ 3 h 254"/>
                  <a:gd name="T30" fmla="*/ 0 w 262"/>
                  <a:gd name="T31" fmla="*/ 1 h 254"/>
                  <a:gd name="T32" fmla="*/ 2 w 262"/>
                  <a:gd name="T33" fmla="*/ 1 h 254"/>
                  <a:gd name="T34" fmla="*/ 18 w 262"/>
                  <a:gd name="T35" fmla="*/ 15 h 254"/>
                  <a:gd name="T36" fmla="*/ 42 w 262"/>
                  <a:gd name="T37" fmla="*/ 37 h 254"/>
                  <a:gd name="T38" fmla="*/ 72 w 262"/>
                  <a:gd name="T39" fmla="*/ 88 h 254"/>
                  <a:gd name="T40" fmla="*/ 81 w 262"/>
                  <a:gd name="T41" fmla="*/ 105 h 254"/>
                  <a:gd name="T42" fmla="*/ 97 w 262"/>
                  <a:gd name="T43" fmla="*/ 136 h 254"/>
                  <a:gd name="T44" fmla="*/ 118 w 262"/>
                  <a:gd name="T45" fmla="*/ 177 h 254"/>
                  <a:gd name="T46" fmla="*/ 125 w 262"/>
                  <a:gd name="T47" fmla="*/ 180 h 254"/>
                  <a:gd name="T48" fmla="*/ 134 w 262"/>
                  <a:gd name="T49" fmla="*/ 183 h 254"/>
                  <a:gd name="T50" fmla="*/ 140 w 262"/>
                  <a:gd name="T51" fmla="*/ 194 h 254"/>
                  <a:gd name="T52" fmla="*/ 185 w 262"/>
                  <a:gd name="T53" fmla="*/ 215 h 254"/>
                  <a:gd name="T54" fmla="*/ 209 w 262"/>
                  <a:gd name="T55" fmla="*/ 225 h 254"/>
                  <a:gd name="T56" fmla="*/ 261 w 262"/>
                  <a:gd name="T57" fmla="*/ 252 h 254"/>
                  <a:gd name="T58" fmla="*/ 260 w 262"/>
                  <a:gd name="T59" fmla="*/ 254 h 254"/>
                  <a:gd name="T60" fmla="*/ 260 w 262"/>
                  <a:gd name="T61"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54">
                    <a:moveTo>
                      <a:pt x="260" y="254"/>
                    </a:moveTo>
                    <a:cubicBezTo>
                      <a:pt x="259" y="254"/>
                      <a:pt x="259" y="253"/>
                      <a:pt x="258" y="253"/>
                    </a:cubicBezTo>
                    <a:cubicBezTo>
                      <a:pt x="257" y="248"/>
                      <a:pt x="227" y="236"/>
                      <a:pt x="208" y="228"/>
                    </a:cubicBezTo>
                    <a:cubicBezTo>
                      <a:pt x="198" y="224"/>
                      <a:pt x="189" y="220"/>
                      <a:pt x="184" y="218"/>
                    </a:cubicBezTo>
                    <a:cubicBezTo>
                      <a:pt x="179" y="215"/>
                      <a:pt x="138" y="197"/>
                      <a:pt x="138" y="197"/>
                    </a:cubicBezTo>
                    <a:cubicBezTo>
                      <a:pt x="137" y="197"/>
                      <a:pt x="137" y="196"/>
                      <a:pt x="137" y="196"/>
                    </a:cubicBezTo>
                    <a:cubicBezTo>
                      <a:pt x="137" y="196"/>
                      <a:pt x="134" y="188"/>
                      <a:pt x="131" y="185"/>
                    </a:cubicBezTo>
                    <a:cubicBezTo>
                      <a:pt x="129" y="183"/>
                      <a:pt x="127" y="183"/>
                      <a:pt x="125" y="183"/>
                    </a:cubicBezTo>
                    <a:cubicBezTo>
                      <a:pt x="122" y="183"/>
                      <a:pt x="119" y="183"/>
                      <a:pt x="116" y="178"/>
                    </a:cubicBezTo>
                    <a:cubicBezTo>
                      <a:pt x="106" y="162"/>
                      <a:pt x="100" y="150"/>
                      <a:pt x="94" y="137"/>
                    </a:cubicBezTo>
                    <a:cubicBezTo>
                      <a:pt x="89" y="128"/>
                      <a:pt x="85" y="118"/>
                      <a:pt x="78" y="106"/>
                    </a:cubicBezTo>
                    <a:cubicBezTo>
                      <a:pt x="75" y="101"/>
                      <a:pt x="72" y="95"/>
                      <a:pt x="69" y="89"/>
                    </a:cubicBezTo>
                    <a:cubicBezTo>
                      <a:pt x="60" y="72"/>
                      <a:pt x="51" y="54"/>
                      <a:pt x="39" y="38"/>
                    </a:cubicBezTo>
                    <a:cubicBezTo>
                      <a:pt x="33" y="30"/>
                      <a:pt x="25" y="24"/>
                      <a:pt x="16" y="17"/>
                    </a:cubicBezTo>
                    <a:cubicBezTo>
                      <a:pt x="11" y="13"/>
                      <a:pt x="5" y="8"/>
                      <a:pt x="0" y="3"/>
                    </a:cubicBezTo>
                    <a:cubicBezTo>
                      <a:pt x="0" y="3"/>
                      <a:pt x="0" y="2"/>
                      <a:pt x="0" y="1"/>
                    </a:cubicBezTo>
                    <a:cubicBezTo>
                      <a:pt x="1" y="0"/>
                      <a:pt x="2" y="0"/>
                      <a:pt x="2" y="1"/>
                    </a:cubicBezTo>
                    <a:cubicBezTo>
                      <a:pt x="7" y="6"/>
                      <a:pt x="13" y="10"/>
                      <a:pt x="18" y="15"/>
                    </a:cubicBezTo>
                    <a:cubicBezTo>
                      <a:pt x="27" y="21"/>
                      <a:pt x="35" y="28"/>
                      <a:pt x="42" y="37"/>
                    </a:cubicBezTo>
                    <a:cubicBezTo>
                      <a:pt x="53" y="52"/>
                      <a:pt x="63" y="70"/>
                      <a:pt x="72" y="88"/>
                    </a:cubicBezTo>
                    <a:cubicBezTo>
                      <a:pt x="75" y="93"/>
                      <a:pt x="78" y="99"/>
                      <a:pt x="81" y="105"/>
                    </a:cubicBezTo>
                    <a:cubicBezTo>
                      <a:pt x="87" y="117"/>
                      <a:pt x="92" y="126"/>
                      <a:pt x="97" y="136"/>
                    </a:cubicBezTo>
                    <a:cubicBezTo>
                      <a:pt x="103" y="149"/>
                      <a:pt x="109" y="161"/>
                      <a:pt x="118" y="177"/>
                    </a:cubicBezTo>
                    <a:cubicBezTo>
                      <a:pt x="120" y="180"/>
                      <a:pt x="122" y="180"/>
                      <a:pt x="125" y="180"/>
                    </a:cubicBezTo>
                    <a:cubicBezTo>
                      <a:pt x="127" y="180"/>
                      <a:pt x="130" y="180"/>
                      <a:pt x="134" y="183"/>
                    </a:cubicBezTo>
                    <a:cubicBezTo>
                      <a:pt x="137" y="186"/>
                      <a:pt x="139" y="192"/>
                      <a:pt x="140" y="194"/>
                    </a:cubicBezTo>
                    <a:cubicBezTo>
                      <a:pt x="145" y="197"/>
                      <a:pt x="180" y="213"/>
                      <a:pt x="185" y="215"/>
                    </a:cubicBezTo>
                    <a:cubicBezTo>
                      <a:pt x="190" y="218"/>
                      <a:pt x="199" y="221"/>
                      <a:pt x="209" y="225"/>
                    </a:cubicBezTo>
                    <a:cubicBezTo>
                      <a:pt x="239" y="237"/>
                      <a:pt x="259" y="246"/>
                      <a:pt x="261" y="252"/>
                    </a:cubicBezTo>
                    <a:cubicBezTo>
                      <a:pt x="262" y="253"/>
                      <a:pt x="261" y="253"/>
                      <a:pt x="260" y="254"/>
                    </a:cubicBezTo>
                    <a:cubicBezTo>
                      <a:pt x="260" y="254"/>
                      <a:pt x="260" y="254"/>
                      <a:pt x="260" y="2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05">
                <a:extLst>
                  <a:ext uri="{FF2B5EF4-FFF2-40B4-BE49-F238E27FC236}">
                    <a16:creationId xmlns:a16="http://schemas.microsoft.com/office/drawing/2014/main" id="{13E9EF7A-8B64-9070-90BF-1474ECA74936}"/>
                  </a:ext>
                </a:extLst>
              </p:cNvPr>
              <p:cNvSpPr>
                <a:spLocks/>
              </p:cNvSpPr>
              <p:nvPr/>
            </p:nvSpPr>
            <p:spPr bwMode="auto">
              <a:xfrm>
                <a:off x="8507813" y="4180712"/>
                <a:ext cx="697163" cy="311132"/>
              </a:xfrm>
              <a:custGeom>
                <a:avLst/>
                <a:gdLst>
                  <a:gd name="T0" fmla="*/ 139 w 141"/>
                  <a:gd name="T1" fmla="*/ 63 h 63"/>
                  <a:gd name="T2" fmla="*/ 139 w 141"/>
                  <a:gd name="T3" fmla="*/ 63 h 63"/>
                  <a:gd name="T4" fmla="*/ 73 w 141"/>
                  <a:gd name="T5" fmla="*/ 46 h 63"/>
                  <a:gd name="T6" fmla="*/ 19 w 141"/>
                  <a:gd name="T7" fmla="*/ 20 h 63"/>
                  <a:gd name="T8" fmla="*/ 0 w 141"/>
                  <a:gd name="T9" fmla="*/ 3 h 63"/>
                  <a:gd name="T10" fmla="*/ 0 w 141"/>
                  <a:gd name="T11" fmla="*/ 0 h 63"/>
                  <a:gd name="T12" fmla="*/ 2 w 141"/>
                  <a:gd name="T13" fmla="*/ 0 h 63"/>
                  <a:gd name="T14" fmla="*/ 21 w 141"/>
                  <a:gd name="T15" fmla="*/ 18 h 63"/>
                  <a:gd name="T16" fmla="*/ 75 w 141"/>
                  <a:gd name="T17" fmla="*/ 43 h 63"/>
                  <a:gd name="T18" fmla="*/ 140 w 141"/>
                  <a:gd name="T19" fmla="*/ 60 h 63"/>
                  <a:gd name="T20" fmla="*/ 141 w 141"/>
                  <a:gd name="T21" fmla="*/ 61 h 63"/>
                  <a:gd name="T22" fmla="*/ 139 w 141"/>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3">
                    <a:moveTo>
                      <a:pt x="139" y="63"/>
                    </a:moveTo>
                    <a:cubicBezTo>
                      <a:pt x="139" y="63"/>
                      <a:pt x="139" y="63"/>
                      <a:pt x="139" y="63"/>
                    </a:cubicBezTo>
                    <a:cubicBezTo>
                      <a:pt x="124" y="61"/>
                      <a:pt x="87" y="51"/>
                      <a:pt x="73" y="46"/>
                    </a:cubicBezTo>
                    <a:cubicBezTo>
                      <a:pt x="56" y="40"/>
                      <a:pt x="25" y="24"/>
                      <a:pt x="19" y="20"/>
                    </a:cubicBezTo>
                    <a:cubicBezTo>
                      <a:pt x="13" y="16"/>
                      <a:pt x="1" y="3"/>
                      <a:pt x="0" y="3"/>
                    </a:cubicBezTo>
                    <a:cubicBezTo>
                      <a:pt x="0" y="2"/>
                      <a:pt x="0" y="1"/>
                      <a:pt x="0" y="0"/>
                    </a:cubicBezTo>
                    <a:cubicBezTo>
                      <a:pt x="1" y="0"/>
                      <a:pt x="2" y="0"/>
                      <a:pt x="2" y="0"/>
                    </a:cubicBezTo>
                    <a:cubicBezTo>
                      <a:pt x="2" y="1"/>
                      <a:pt x="15" y="13"/>
                      <a:pt x="21" y="18"/>
                    </a:cubicBezTo>
                    <a:cubicBezTo>
                      <a:pt x="27" y="22"/>
                      <a:pt x="58" y="37"/>
                      <a:pt x="75" y="43"/>
                    </a:cubicBezTo>
                    <a:cubicBezTo>
                      <a:pt x="89" y="49"/>
                      <a:pt x="126" y="58"/>
                      <a:pt x="140" y="60"/>
                    </a:cubicBezTo>
                    <a:cubicBezTo>
                      <a:pt x="140" y="60"/>
                      <a:pt x="141" y="60"/>
                      <a:pt x="141" y="61"/>
                    </a:cubicBezTo>
                    <a:cubicBezTo>
                      <a:pt x="141" y="62"/>
                      <a:pt x="140" y="63"/>
                      <a:pt x="139"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406">
                <a:extLst>
                  <a:ext uri="{FF2B5EF4-FFF2-40B4-BE49-F238E27FC236}">
                    <a16:creationId xmlns:a16="http://schemas.microsoft.com/office/drawing/2014/main" id="{3F0FE04E-1B19-BB61-FE28-55738202839F}"/>
                  </a:ext>
                </a:extLst>
              </p:cNvPr>
              <p:cNvSpPr>
                <a:spLocks/>
              </p:cNvSpPr>
              <p:nvPr/>
            </p:nvSpPr>
            <p:spPr bwMode="auto">
              <a:xfrm>
                <a:off x="9032126" y="4661815"/>
                <a:ext cx="656831" cy="152685"/>
              </a:xfrm>
              <a:custGeom>
                <a:avLst/>
                <a:gdLst>
                  <a:gd name="T0" fmla="*/ 12 w 133"/>
                  <a:gd name="T1" fmla="*/ 31 h 31"/>
                  <a:gd name="T2" fmla="*/ 1 w 133"/>
                  <a:gd name="T3" fmla="*/ 31 h 31"/>
                  <a:gd name="T4" fmla="*/ 0 w 133"/>
                  <a:gd name="T5" fmla="*/ 29 h 31"/>
                  <a:gd name="T6" fmla="*/ 1 w 133"/>
                  <a:gd name="T7" fmla="*/ 28 h 31"/>
                  <a:gd name="T8" fmla="*/ 47 w 133"/>
                  <a:gd name="T9" fmla="*/ 25 h 31"/>
                  <a:gd name="T10" fmla="*/ 55 w 133"/>
                  <a:gd name="T11" fmla="*/ 24 h 31"/>
                  <a:gd name="T12" fmla="*/ 80 w 133"/>
                  <a:gd name="T13" fmla="*/ 21 h 31"/>
                  <a:gd name="T14" fmla="*/ 92 w 133"/>
                  <a:gd name="T15" fmla="*/ 23 h 31"/>
                  <a:gd name="T16" fmla="*/ 97 w 133"/>
                  <a:gd name="T17" fmla="*/ 24 h 31"/>
                  <a:gd name="T18" fmla="*/ 121 w 133"/>
                  <a:gd name="T19" fmla="*/ 25 h 31"/>
                  <a:gd name="T20" fmla="*/ 129 w 133"/>
                  <a:gd name="T21" fmla="*/ 23 h 31"/>
                  <a:gd name="T22" fmla="*/ 128 w 133"/>
                  <a:gd name="T23" fmla="*/ 22 h 31"/>
                  <a:gd name="T24" fmla="*/ 122 w 133"/>
                  <a:gd name="T25" fmla="*/ 20 h 31"/>
                  <a:gd name="T26" fmla="*/ 115 w 133"/>
                  <a:gd name="T27" fmla="*/ 17 h 31"/>
                  <a:gd name="T28" fmla="*/ 97 w 133"/>
                  <a:gd name="T29" fmla="*/ 10 h 31"/>
                  <a:gd name="T30" fmla="*/ 91 w 133"/>
                  <a:gd name="T31" fmla="*/ 7 h 31"/>
                  <a:gd name="T32" fmla="*/ 80 w 133"/>
                  <a:gd name="T33" fmla="*/ 3 h 31"/>
                  <a:gd name="T34" fmla="*/ 73 w 133"/>
                  <a:gd name="T35" fmla="*/ 3 h 31"/>
                  <a:gd name="T36" fmla="*/ 71 w 133"/>
                  <a:gd name="T37" fmla="*/ 2 h 31"/>
                  <a:gd name="T38" fmla="*/ 72 w 133"/>
                  <a:gd name="T39" fmla="*/ 0 h 31"/>
                  <a:gd name="T40" fmla="*/ 81 w 133"/>
                  <a:gd name="T41" fmla="*/ 0 h 31"/>
                  <a:gd name="T42" fmla="*/ 92 w 133"/>
                  <a:gd name="T43" fmla="*/ 5 h 31"/>
                  <a:gd name="T44" fmla="*/ 98 w 133"/>
                  <a:gd name="T45" fmla="*/ 7 h 31"/>
                  <a:gd name="T46" fmla="*/ 116 w 133"/>
                  <a:gd name="T47" fmla="*/ 14 h 31"/>
                  <a:gd name="T48" fmla="*/ 123 w 133"/>
                  <a:gd name="T49" fmla="*/ 17 h 31"/>
                  <a:gd name="T50" fmla="*/ 129 w 133"/>
                  <a:gd name="T51" fmla="*/ 19 h 31"/>
                  <a:gd name="T52" fmla="*/ 132 w 133"/>
                  <a:gd name="T53" fmla="*/ 22 h 31"/>
                  <a:gd name="T54" fmla="*/ 132 w 133"/>
                  <a:gd name="T55" fmla="*/ 25 h 31"/>
                  <a:gd name="T56" fmla="*/ 121 w 133"/>
                  <a:gd name="T57" fmla="*/ 28 h 31"/>
                  <a:gd name="T58" fmla="*/ 97 w 133"/>
                  <a:gd name="T59" fmla="*/ 27 h 31"/>
                  <a:gd name="T60" fmla="*/ 92 w 133"/>
                  <a:gd name="T61" fmla="*/ 26 h 31"/>
                  <a:gd name="T62" fmla="*/ 80 w 133"/>
                  <a:gd name="T63" fmla="*/ 24 h 31"/>
                  <a:gd name="T64" fmla="*/ 55 w 133"/>
                  <a:gd name="T65" fmla="*/ 27 h 31"/>
                  <a:gd name="T66" fmla="*/ 48 w 133"/>
                  <a:gd name="T67" fmla="*/ 28 h 31"/>
                  <a:gd name="T68" fmla="*/ 12 w 133"/>
                  <a:gd name="T6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 h="31">
                    <a:moveTo>
                      <a:pt x="12" y="31"/>
                    </a:moveTo>
                    <a:cubicBezTo>
                      <a:pt x="9" y="31"/>
                      <a:pt x="5" y="31"/>
                      <a:pt x="1" y="31"/>
                    </a:cubicBezTo>
                    <a:cubicBezTo>
                      <a:pt x="0" y="31"/>
                      <a:pt x="0" y="30"/>
                      <a:pt x="0" y="29"/>
                    </a:cubicBezTo>
                    <a:cubicBezTo>
                      <a:pt x="0" y="29"/>
                      <a:pt x="0" y="28"/>
                      <a:pt x="1" y="28"/>
                    </a:cubicBezTo>
                    <a:cubicBezTo>
                      <a:pt x="17" y="29"/>
                      <a:pt x="32" y="28"/>
                      <a:pt x="47" y="25"/>
                    </a:cubicBezTo>
                    <a:cubicBezTo>
                      <a:pt x="50" y="25"/>
                      <a:pt x="52" y="25"/>
                      <a:pt x="55" y="24"/>
                    </a:cubicBezTo>
                    <a:cubicBezTo>
                      <a:pt x="63" y="22"/>
                      <a:pt x="72" y="21"/>
                      <a:pt x="80" y="21"/>
                    </a:cubicBezTo>
                    <a:cubicBezTo>
                      <a:pt x="84" y="21"/>
                      <a:pt x="88" y="22"/>
                      <a:pt x="92" y="23"/>
                    </a:cubicBezTo>
                    <a:cubicBezTo>
                      <a:pt x="94" y="23"/>
                      <a:pt x="96" y="24"/>
                      <a:pt x="97" y="24"/>
                    </a:cubicBezTo>
                    <a:cubicBezTo>
                      <a:pt x="104" y="25"/>
                      <a:pt x="112" y="26"/>
                      <a:pt x="121" y="25"/>
                    </a:cubicBezTo>
                    <a:cubicBezTo>
                      <a:pt x="124" y="25"/>
                      <a:pt x="127" y="25"/>
                      <a:pt x="129" y="23"/>
                    </a:cubicBezTo>
                    <a:cubicBezTo>
                      <a:pt x="129" y="23"/>
                      <a:pt x="128" y="22"/>
                      <a:pt x="128" y="22"/>
                    </a:cubicBezTo>
                    <a:cubicBezTo>
                      <a:pt x="126" y="21"/>
                      <a:pt x="124" y="21"/>
                      <a:pt x="122" y="20"/>
                    </a:cubicBezTo>
                    <a:cubicBezTo>
                      <a:pt x="120" y="19"/>
                      <a:pt x="117" y="17"/>
                      <a:pt x="115" y="17"/>
                    </a:cubicBezTo>
                    <a:cubicBezTo>
                      <a:pt x="109" y="15"/>
                      <a:pt x="104" y="13"/>
                      <a:pt x="97" y="10"/>
                    </a:cubicBezTo>
                    <a:cubicBezTo>
                      <a:pt x="95" y="9"/>
                      <a:pt x="93" y="8"/>
                      <a:pt x="91" y="7"/>
                    </a:cubicBezTo>
                    <a:cubicBezTo>
                      <a:pt x="87" y="6"/>
                      <a:pt x="84" y="4"/>
                      <a:pt x="80" y="3"/>
                    </a:cubicBezTo>
                    <a:cubicBezTo>
                      <a:pt x="78" y="3"/>
                      <a:pt x="75" y="3"/>
                      <a:pt x="73" y="3"/>
                    </a:cubicBezTo>
                    <a:cubicBezTo>
                      <a:pt x="72" y="4"/>
                      <a:pt x="71" y="3"/>
                      <a:pt x="71" y="2"/>
                    </a:cubicBezTo>
                    <a:cubicBezTo>
                      <a:pt x="70" y="2"/>
                      <a:pt x="71" y="1"/>
                      <a:pt x="72" y="0"/>
                    </a:cubicBezTo>
                    <a:cubicBezTo>
                      <a:pt x="75" y="0"/>
                      <a:pt x="78" y="0"/>
                      <a:pt x="81" y="0"/>
                    </a:cubicBezTo>
                    <a:cubicBezTo>
                      <a:pt x="85" y="1"/>
                      <a:pt x="89" y="3"/>
                      <a:pt x="92" y="5"/>
                    </a:cubicBezTo>
                    <a:cubicBezTo>
                      <a:pt x="94" y="5"/>
                      <a:pt x="96" y="6"/>
                      <a:pt x="98" y="7"/>
                    </a:cubicBezTo>
                    <a:cubicBezTo>
                      <a:pt x="105" y="10"/>
                      <a:pt x="110" y="12"/>
                      <a:pt x="116" y="14"/>
                    </a:cubicBezTo>
                    <a:cubicBezTo>
                      <a:pt x="118" y="15"/>
                      <a:pt x="121" y="16"/>
                      <a:pt x="123" y="17"/>
                    </a:cubicBezTo>
                    <a:cubicBezTo>
                      <a:pt x="125" y="18"/>
                      <a:pt x="127" y="19"/>
                      <a:pt x="129" y="19"/>
                    </a:cubicBezTo>
                    <a:cubicBezTo>
                      <a:pt x="130" y="20"/>
                      <a:pt x="132" y="21"/>
                      <a:pt x="132" y="22"/>
                    </a:cubicBezTo>
                    <a:cubicBezTo>
                      <a:pt x="133" y="23"/>
                      <a:pt x="132" y="24"/>
                      <a:pt x="132" y="25"/>
                    </a:cubicBezTo>
                    <a:cubicBezTo>
                      <a:pt x="129" y="28"/>
                      <a:pt x="125" y="28"/>
                      <a:pt x="121" y="28"/>
                    </a:cubicBezTo>
                    <a:cubicBezTo>
                      <a:pt x="112" y="29"/>
                      <a:pt x="104" y="28"/>
                      <a:pt x="97" y="27"/>
                    </a:cubicBezTo>
                    <a:cubicBezTo>
                      <a:pt x="95" y="27"/>
                      <a:pt x="93" y="26"/>
                      <a:pt x="92" y="26"/>
                    </a:cubicBezTo>
                    <a:cubicBezTo>
                      <a:pt x="88" y="25"/>
                      <a:pt x="84" y="24"/>
                      <a:pt x="80" y="24"/>
                    </a:cubicBezTo>
                    <a:cubicBezTo>
                      <a:pt x="72" y="24"/>
                      <a:pt x="63" y="25"/>
                      <a:pt x="55" y="27"/>
                    </a:cubicBezTo>
                    <a:cubicBezTo>
                      <a:pt x="53" y="28"/>
                      <a:pt x="50" y="28"/>
                      <a:pt x="48" y="28"/>
                    </a:cubicBezTo>
                    <a:cubicBezTo>
                      <a:pt x="36" y="30"/>
                      <a:pt x="24" y="31"/>
                      <a:pt x="12"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07">
                <a:extLst>
                  <a:ext uri="{FF2B5EF4-FFF2-40B4-BE49-F238E27FC236}">
                    <a16:creationId xmlns:a16="http://schemas.microsoft.com/office/drawing/2014/main" id="{58199A3A-1E29-AE7F-0516-F5BAEADDA640}"/>
                  </a:ext>
                </a:extLst>
              </p:cNvPr>
              <p:cNvSpPr>
                <a:spLocks/>
              </p:cNvSpPr>
              <p:nvPr/>
            </p:nvSpPr>
            <p:spPr bwMode="auto">
              <a:xfrm>
                <a:off x="9369184" y="4560985"/>
                <a:ext cx="400437" cy="227588"/>
              </a:xfrm>
              <a:custGeom>
                <a:avLst/>
                <a:gdLst>
                  <a:gd name="T0" fmla="*/ 69 w 81"/>
                  <a:gd name="T1" fmla="*/ 46 h 46"/>
                  <a:gd name="T2" fmla="*/ 63 w 81"/>
                  <a:gd name="T3" fmla="*/ 45 h 46"/>
                  <a:gd name="T4" fmla="*/ 62 w 81"/>
                  <a:gd name="T5" fmla="*/ 43 h 46"/>
                  <a:gd name="T6" fmla="*/ 64 w 81"/>
                  <a:gd name="T7" fmla="*/ 42 h 46"/>
                  <a:gd name="T8" fmla="*/ 75 w 81"/>
                  <a:gd name="T9" fmla="*/ 42 h 46"/>
                  <a:gd name="T10" fmla="*/ 77 w 81"/>
                  <a:gd name="T11" fmla="*/ 40 h 46"/>
                  <a:gd name="T12" fmla="*/ 73 w 81"/>
                  <a:gd name="T13" fmla="*/ 36 h 46"/>
                  <a:gd name="T14" fmla="*/ 72 w 81"/>
                  <a:gd name="T15" fmla="*/ 36 h 46"/>
                  <a:gd name="T16" fmla="*/ 65 w 81"/>
                  <a:gd name="T17" fmla="*/ 32 h 46"/>
                  <a:gd name="T18" fmla="*/ 58 w 81"/>
                  <a:gd name="T19" fmla="*/ 28 h 46"/>
                  <a:gd name="T20" fmla="*/ 50 w 81"/>
                  <a:gd name="T21" fmla="*/ 23 h 46"/>
                  <a:gd name="T22" fmla="*/ 41 w 81"/>
                  <a:gd name="T23" fmla="*/ 19 h 46"/>
                  <a:gd name="T24" fmla="*/ 34 w 81"/>
                  <a:gd name="T25" fmla="*/ 16 h 46"/>
                  <a:gd name="T26" fmla="*/ 27 w 81"/>
                  <a:gd name="T27" fmla="*/ 13 h 46"/>
                  <a:gd name="T28" fmla="*/ 23 w 81"/>
                  <a:gd name="T29" fmla="*/ 11 h 46"/>
                  <a:gd name="T30" fmla="*/ 3 w 81"/>
                  <a:gd name="T31" fmla="*/ 7 h 46"/>
                  <a:gd name="T32" fmla="*/ 1 w 81"/>
                  <a:gd name="T33" fmla="*/ 6 h 46"/>
                  <a:gd name="T34" fmla="*/ 1 w 81"/>
                  <a:gd name="T35" fmla="*/ 4 h 46"/>
                  <a:gd name="T36" fmla="*/ 24 w 81"/>
                  <a:gd name="T37" fmla="*/ 8 h 46"/>
                  <a:gd name="T38" fmla="*/ 29 w 81"/>
                  <a:gd name="T39" fmla="*/ 11 h 46"/>
                  <a:gd name="T40" fmla="*/ 35 w 81"/>
                  <a:gd name="T41" fmla="*/ 13 h 46"/>
                  <a:gd name="T42" fmla="*/ 43 w 81"/>
                  <a:gd name="T43" fmla="*/ 16 h 46"/>
                  <a:gd name="T44" fmla="*/ 51 w 81"/>
                  <a:gd name="T45" fmla="*/ 21 h 46"/>
                  <a:gd name="T46" fmla="*/ 60 w 81"/>
                  <a:gd name="T47" fmla="*/ 25 h 46"/>
                  <a:gd name="T48" fmla="*/ 66 w 81"/>
                  <a:gd name="T49" fmla="*/ 29 h 46"/>
                  <a:gd name="T50" fmla="*/ 73 w 81"/>
                  <a:gd name="T51" fmla="*/ 33 h 46"/>
                  <a:gd name="T52" fmla="*/ 75 w 81"/>
                  <a:gd name="T53" fmla="*/ 34 h 46"/>
                  <a:gd name="T54" fmla="*/ 80 w 81"/>
                  <a:gd name="T55" fmla="*/ 39 h 46"/>
                  <a:gd name="T56" fmla="*/ 76 w 81"/>
                  <a:gd name="T57" fmla="*/ 45 h 46"/>
                  <a:gd name="T58" fmla="*/ 69 w 81"/>
                  <a:gd name="T5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46">
                    <a:moveTo>
                      <a:pt x="69" y="46"/>
                    </a:moveTo>
                    <a:cubicBezTo>
                      <a:pt x="67" y="46"/>
                      <a:pt x="65" y="45"/>
                      <a:pt x="63" y="45"/>
                    </a:cubicBezTo>
                    <a:cubicBezTo>
                      <a:pt x="62" y="45"/>
                      <a:pt x="62" y="44"/>
                      <a:pt x="62" y="43"/>
                    </a:cubicBezTo>
                    <a:cubicBezTo>
                      <a:pt x="62" y="42"/>
                      <a:pt x="63" y="42"/>
                      <a:pt x="64" y="42"/>
                    </a:cubicBezTo>
                    <a:cubicBezTo>
                      <a:pt x="67" y="43"/>
                      <a:pt x="72" y="43"/>
                      <a:pt x="75" y="42"/>
                    </a:cubicBezTo>
                    <a:cubicBezTo>
                      <a:pt x="76" y="42"/>
                      <a:pt x="78" y="41"/>
                      <a:pt x="77" y="40"/>
                    </a:cubicBezTo>
                    <a:cubicBezTo>
                      <a:pt x="77" y="38"/>
                      <a:pt x="75" y="37"/>
                      <a:pt x="73" y="36"/>
                    </a:cubicBezTo>
                    <a:cubicBezTo>
                      <a:pt x="73" y="36"/>
                      <a:pt x="72" y="36"/>
                      <a:pt x="72" y="36"/>
                    </a:cubicBezTo>
                    <a:cubicBezTo>
                      <a:pt x="69" y="34"/>
                      <a:pt x="67" y="33"/>
                      <a:pt x="65" y="32"/>
                    </a:cubicBezTo>
                    <a:cubicBezTo>
                      <a:pt x="63" y="31"/>
                      <a:pt x="60" y="29"/>
                      <a:pt x="58" y="28"/>
                    </a:cubicBezTo>
                    <a:cubicBezTo>
                      <a:pt x="55" y="27"/>
                      <a:pt x="52" y="25"/>
                      <a:pt x="50" y="23"/>
                    </a:cubicBezTo>
                    <a:cubicBezTo>
                      <a:pt x="47" y="22"/>
                      <a:pt x="44" y="20"/>
                      <a:pt x="41" y="19"/>
                    </a:cubicBezTo>
                    <a:cubicBezTo>
                      <a:pt x="39" y="17"/>
                      <a:pt x="36" y="17"/>
                      <a:pt x="34" y="16"/>
                    </a:cubicBezTo>
                    <a:cubicBezTo>
                      <a:pt x="32" y="15"/>
                      <a:pt x="29" y="14"/>
                      <a:pt x="27" y="13"/>
                    </a:cubicBezTo>
                    <a:cubicBezTo>
                      <a:pt x="26" y="13"/>
                      <a:pt x="25" y="12"/>
                      <a:pt x="23" y="11"/>
                    </a:cubicBezTo>
                    <a:cubicBezTo>
                      <a:pt x="17" y="8"/>
                      <a:pt x="10" y="3"/>
                      <a:pt x="3" y="7"/>
                    </a:cubicBezTo>
                    <a:cubicBezTo>
                      <a:pt x="2" y="7"/>
                      <a:pt x="1" y="7"/>
                      <a:pt x="1" y="6"/>
                    </a:cubicBezTo>
                    <a:cubicBezTo>
                      <a:pt x="0" y="5"/>
                      <a:pt x="0" y="4"/>
                      <a:pt x="1" y="4"/>
                    </a:cubicBezTo>
                    <a:cubicBezTo>
                      <a:pt x="10" y="0"/>
                      <a:pt x="18" y="5"/>
                      <a:pt x="24" y="8"/>
                    </a:cubicBezTo>
                    <a:cubicBezTo>
                      <a:pt x="26" y="9"/>
                      <a:pt x="28" y="10"/>
                      <a:pt x="29" y="11"/>
                    </a:cubicBezTo>
                    <a:cubicBezTo>
                      <a:pt x="31" y="12"/>
                      <a:pt x="32" y="12"/>
                      <a:pt x="35" y="13"/>
                    </a:cubicBezTo>
                    <a:cubicBezTo>
                      <a:pt x="37" y="14"/>
                      <a:pt x="40" y="15"/>
                      <a:pt x="43" y="16"/>
                    </a:cubicBezTo>
                    <a:cubicBezTo>
                      <a:pt x="45" y="18"/>
                      <a:pt x="48" y="19"/>
                      <a:pt x="51" y="21"/>
                    </a:cubicBezTo>
                    <a:cubicBezTo>
                      <a:pt x="54" y="22"/>
                      <a:pt x="57" y="24"/>
                      <a:pt x="60" y="25"/>
                    </a:cubicBezTo>
                    <a:cubicBezTo>
                      <a:pt x="62" y="27"/>
                      <a:pt x="64" y="28"/>
                      <a:pt x="66" y="29"/>
                    </a:cubicBezTo>
                    <a:cubicBezTo>
                      <a:pt x="69" y="30"/>
                      <a:pt x="71" y="32"/>
                      <a:pt x="73" y="33"/>
                    </a:cubicBezTo>
                    <a:cubicBezTo>
                      <a:pt x="74" y="33"/>
                      <a:pt x="74" y="33"/>
                      <a:pt x="75" y="34"/>
                    </a:cubicBezTo>
                    <a:cubicBezTo>
                      <a:pt x="77" y="35"/>
                      <a:pt x="79" y="36"/>
                      <a:pt x="80" y="39"/>
                    </a:cubicBezTo>
                    <a:cubicBezTo>
                      <a:pt x="81" y="42"/>
                      <a:pt x="79" y="44"/>
                      <a:pt x="76" y="45"/>
                    </a:cubicBezTo>
                    <a:cubicBezTo>
                      <a:pt x="74" y="45"/>
                      <a:pt x="71" y="46"/>
                      <a:pt x="69" y="4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08">
                <a:extLst>
                  <a:ext uri="{FF2B5EF4-FFF2-40B4-BE49-F238E27FC236}">
                    <a16:creationId xmlns:a16="http://schemas.microsoft.com/office/drawing/2014/main" id="{8E602A3C-D910-3D38-E0E7-E5ED3F792692}"/>
                  </a:ext>
                </a:extLst>
              </p:cNvPr>
              <p:cNvSpPr>
                <a:spLocks/>
              </p:cNvSpPr>
              <p:nvPr/>
            </p:nvSpPr>
            <p:spPr bwMode="auto">
              <a:xfrm>
                <a:off x="9412397" y="4503368"/>
                <a:ext cx="331297" cy="236230"/>
              </a:xfrm>
              <a:custGeom>
                <a:avLst/>
                <a:gdLst>
                  <a:gd name="T0" fmla="*/ 65 w 67"/>
                  <a:gd name="T1" fmla="*/ 48 h 48"/>
                  <a:gd name="T2" fmla="*/ 64 w 67"/>
                  <a:gd name="T3" fmla="*/ 48 h 48"/>
                  <a:gd name="T4" fmla="*/ 63 w 67"/>
                  <a:gd name="T5" fmla="*/ 46 h 48"/>
                  <a:gd name="T6" fmla="*/ 55 w 67"/>
                  <a:gd name="T7" fmla="*/ 35 h 48"/>
                  <a:gd name="T8" fmla="*/ 55 w 67"/>
                  <a:gd name="T9" fmla="*/ 35 h 48"/>
                  <a:gd name="T10" fmla="*/ 47 w 67"/>
                  <a:gd name="T11" fmla="*/ 30 h 48"/>
                  <a:gd name="T12" fmla="*/ 44 w 67"/>
                  <a:gd name="T13" fmla="*/ 28 h 48"/>
                  <a:gd name="T14" fmla="*/ 23 w 67"/>
                  <a:gd name="T15" fmla="*/ 14 h 48"/>
                  <a:gd name="T16" fmla="*/ 20 w 67"/>
                  <a:gd name="T17" fmla="*/ 12 h 48"/>
                  <a:gd name="T18" fmla="*/ 3 w 67"/>
                  <a:gd name="T19" fmla="*/ 7 h 48"/>
                  <a:gd name="T20" fmla="*/ 1 w 67"/>
                  <a:gd name="T21" fmla="*/ 6 h 48"/>
                  <a:gd name="T22" fmla="*/ 1 w 67"/>
                  <a:gd name="T23" fmla="*/ 4 h 48"/>
                  <a:gd name="T24" fmla="*/ 22 w 67"/>
                  <a:gd name="T25" fmla="*/ 9 h 48"/>
                  <a:gd name="T26" fmla="*/ 24 w 67"/>
                  <a:gd name="T27" fmla="*/ 11 h 48"/>
                  <a:gd name="T28" fmla="*/ 45 w 67"/>
                  <a:gd name="T29" fmla="*/ 26 h 48"/>
                  <a:gd name="T30" fmla="*/ 48 w 67"/>
                  <a:gd name="T31" fmla="*/ 27 h 48"/>
                  <a:gd name="T32" fmla="*/ 56 w 67"/>
                  <a:gd name="T33" fmla="*/ 32 h 48"/>
                  <a:gd name="T34" fmla="*/ 57 w 67"/>
                  <a:gd name="T35" fmla="*/ 32 h 48"/>
                  <a:gd name="T36" fmla="*/ 66 w 67"/>
                  <a:gd name="T37" fmla="*/ 47 h 48"/>
                  <a:gd name="T38" fmla="*/ 65 w 67"/>
                  <a:gd name="T3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48">
                    <a:moveTo>
                      <a:pt x="65" y="48"/>
                    </a:moveTo>
                    <a:cubicBezTo>
                      <a:pt x="65" y="48"/>
                      <a:pt x="64" y="48"/>
                      <a:pt x="64" y="48"/>
                    </a:cubicBezTo>
                    <a:cubicBezTo>
                      <a:pt x="64" y="48"/>
                      <a:pt x="63" y="47"/>
                      <a:pt x="63" y="46"/>
                    </a:cubicBezTo>
                    <a:cubicBezTo>
                      <a:pt x="64" y="42"/>
                      <a:pt x="59" y="38"/>
                      <a:pt x="55" y="35"/>
                    </a:cubicBezTo>
                    <a:cubicBezTo>
                      <a:pt x="55" y="35"/>
                      <a:pt x="55" y="35"/>
                      <a:pt x="55" y="35"/>
                    </a:cubicBezTo>
                    <a:cubicBezTo>
                      <a:pt x="52" y="33"/>
                      <a:pt x="50" y="31"/>
                      <a:pt x="47" y="30"/>
                    </a:cubicBezTo>
                    <a:cubicBezTo>
                      <a:pt x="46" y="29"/>
                      <a:pt x="45" y="29"/>
                      <a:pt x="44" y="28"/>
                    </a:cubicBezTo>
                    <a:cubicBezTo>
                      <a:pt x="36" y="24"/>
                      <a:pt x="28" y="18"/>
                      <a:pt x="23" y="14"/>
                    </a:cubicBezTo>
                    <a:cubicBezTo>
                      <a:pt x="22" y="13"/>
                      <a:pt x="21" y="12"/>
                      <a:pt x="20" y="12"/>
                    </a:cubicBezTo>
                    <a:cubicBezTo>
                      <a:pt x="16" y="8"/>
                      <a:pt x="11" y="3"/>
                      <a:pt x="3" y="7"/>
                    </a:cubicBezTo>
                    <a:cubicBezTo>
                      <a:pt x="2" y="7"/>
                      <a:pt x="1" y="7"/>
                      <a:pt x="1" y="6"/>
                    </a:cubicBezTo>
                    <a:cubicBezTo>
                      <a:pt x="0" y="5"/>
                      <a:pt x="1" y="4"/>
                      <a:pt x="1" y="4"/>
                    </a:cubicBezTo>
                    <a:cubicBezTo>
                      <a:pt x="12" y="0"/>
                      <a:pt x="18" y="6"/>
                      <a:pt x="22" y="9"/>
                    </a:cubicBezTo>
                    <a:cubicBezTo>
                      <a:pt x="23" y="10"/>
                      <a:pt x="24" y="11"/>
                      <a:pt x="24" y="11"/>
                    </a:cubicBezTo>
                    <a:cubicBezTo>
                      <a:pt x="30" y="16"/>
                      <a:pt x="38" y="22"/>
                      <a:pt x="45" y="26"/>
                    </a:cubicBezTo>
                    <a:cubicBezTo>
                      <a:pt x="46" y="26"/>
                      <a:pt x="47" y="27"/>
                      <a:pt x="48" y="27"/>
                    </a:cubicBezTo>
                    <a:cubicBezTo>
                      <a:pt x="51" y="29"/>
                      <a:pt x="54" y="30"/>
                      <a:pt x="56" y="32"/>
                    </a:cubicBezTo>
                    <a:cubicBezTo>
                      <a:pt x="57" y="32"/>
                      <a:pt x="57" y="32"/>
                      <a:pt x="57" y="32"/>
                    </a:cubicBezTo>
                    <a:cubicBezTo>
                      <a:pt x="61" y="36"/>
                      <a:pt x="67" y="40"/>
                      <a:pt x="66" y="47"/>
                    </a:cubicBezTo>
                    <a:cubicBezTo>
                      <a:pt x="66" y="48"/>
                      <a:pt x="65" y="48"/>
                      <a:pt x="65"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409">
                <a:extLst>
                  <a:ext uri="{FF2B5EF4-FFF2-40B4-BE49-F238E27FC236}">
                    <a16:creationId xmlns:a16="http://schemas.microsoft.com/office/drawing/2014/main" id="{F206F8E5-CB6D-E354-B4FD-BBAE7053AEDD}"/>
                  </a:ext>
                </a:extLst>
              </p:cNvPr>
              <p:cNvSpPr>
                <a:spLocks/>
              </p:cNvSpPr>
              <p:nvPr/>
            </p:nvSpPr>
            <p:spPr bwMode="auto">
              <a:xfrm>
                <a:off x="9023483" y="4457274"/>
                <a:ext cx="590572" cy="169970"/>
              </a:xfrm>
              <a:custGeom>
                <a:avLst/>
                <a:gdLst>
                  <a:gd name="T0" fmla="*/ 118 w 120"/>
                  <a:gd name="T1" fmla="*/ 34 h 34"/>
                  <a:gd name="T2" fmla="*/ 117 w 120"/>
                  <a:gd name="T3" fmla="*/ 33 h 34"/>
                  <a:gd name="T4" fmla="*/ 111 w 120"/>
                  <a:gd name="T5" fmla="*/ 22 h 34"/>
                  <a:gd name="T6" fmla="*/ 110 w 120"/>
                  <a:gd name="T7" fmla="*/ 20 h 34"/>
                  <a:gd name="T8" fmla="*/ 94 w 120"/>
                  <a:gd name="T9" fmla="*/ 4 h 34"/>
                  <a:gd name="T10" fmla="*/ 72 w 120"/>
                  <a:gd name="T11" fmla="*/ 10 h 34"/>
                  <a:gd name="T12" fmla="*/ 65 w 120"/>
                  <a:gd name="T13" fmla="*/ 13 h 34"/>
                  <a:gd name="T14" fmla="*/ 17 w 120"/>
                  <a:gd name="T15" fmla="*/ 23 h 34"/>
                  <a:gd name="T16" fmla="*/ 0 w 120"/>
                  <a:gd name="T17" fmla="*/ 24 h 34"/>
                  <a:gd name="T18" fmla="*/ 0 w 120"/>
                  <a:gd name="T19" fmla="*/ 21 h 34"/>
                  <a:gd name="T20" fmla="*/ 17 w 120"/>
                  <a:gd name="T21" fmla="*/ 20 h 34"/>
                  <a:gd name="T22" fmla="*/ 64 w 120"/>
                  <a:gd name="T23" fmla="*/ 10 h 34"/>
                  <a:gd name="T24" fmla="*/ 70 w 120"/>
                  <a:gd name="T25" fmla="*/ 8 h 34"/>
                  <a:gd name="T26" fmla="*/ 96 w 120"/>
                  <a:gd name="T27" fmla="*/ 2 h 34"/>
                  <a:gd name="T28" fmla="*/ 113 w 120"/>
                  <a:gd name="T29" fmla="*/ 18 h 34"/>
                  <a:gd name="T30" fmla="*/ 114 w 120"/>
                  <a:gd name="T31" fmla="*/ 20 h 34"/>
                  <a:gd name="T32" fmla="*/ 120 w 120"/>
                  <a:gd name="T33" fmla="*/ 32 h 34"/>
                  <a:gd name="T34" fmla="*/ 119 w 120"/>
                  <a:gd name="T35" fmla="*/ 34 h 34"/>
                  <a:gd name="T36" fmla="*/ 118 w 120"/>
                  <a:gd name="T3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34">
                    <a:moveTo>
                      <a:pt x="118" y="34"/>
                    </a:moveTo>
                    <a:cubicBezTo>
                      <a:pt x="118" y="34"/>
                      <a:pt x="117" y="34"/>
                      <a:pt x="117" y="33"/>
                    </a:cubicBezTo>
                    <a:cubicBezTo>
                      <a:pt x="116" y="29"/>
                      <a:pt x="114" y="25"/>
                      <a:pt x="111" y="22"/>
                    </a:cubicBezTo>
                    <a:cubicBezTo>
                      <a:pt x="110" y="20"/>
                      <a:pt x="110" y="20"/>
                      <a:pt x="110" y="20"/>
                    </a:cubicBezTo>
                    <a:cubicBezTo>
                      <a:pt x="107" y="15"/>
                      <a:pt x="100" y="7"/>
                      <a:pt x="94" y="4"/>
                    </a:cubicBezTo>
                    <a:cubicBezTo>
                      <a:pt x="92" y="3"/>
                      <a:pt x="79" y="8"/>
                      <a:pt x="72" y="10"/>
                    </a:cubicBezTo>
                    <a:cubicBezTo>
                      <a:pt x="69" y="11"/>
                      <a:pt x="66" y="12"/>
                      <a:pt x="65" y="13"/>
                    </a:cubicBezTo>
                    <a:cubicBezTo>
                      <a:pt x="49" y="18"/>
                      <a:pt x="33" y="21"/>
                      <a:pt x="17" y="23"/>
                    </a:cubicBezTo>
                    <a:cubicBezTo>
                      <a:pt x="13" y="23"/>
                      <a:pt x="0" y="24"/>
                      <a:pt x="0" y="24"/>
                    </a:cubicBezTo>
                    <a:cubicBezTo>
                      <a:pt x="0" y="21"/>
                      <a:pt x="0" y="21"/>
                      <a:pt x="0" y="21"/>
                    </a:cubicBezTo>
                    <a:cubicBezTo>
                      <a:pt x="0" y="21"/>
                      <a:pt x="12" y="20"/>
                      <a:pt x="17" y="20"/>
                    </a:cubicBezTo>
                    <a:cubicBezTo>
                      <a:pt x="32" y="18"/>
                      <a:pt x="48" y="15"/>
                      <a:pt x="64" y="10"/>
                    </a:cubicBezTo>
                    <a:cubicBezTo>
                      <a:pt x="66" y="9"/>
                      <a:pt x="68" y="8"/>
                      <a:pt x="70" y="8"/>
                    </a:cubicBezTo>
                    <a:cubicBezTo>
                      <a:pt x="83" y="3"/>
                      <a:pt x="92" y="0"/>
                      <a:pt x="96" y="2"/>
                    </a:cubicBezTo>
                    <a:cubicBezTo>
                      <a:pt x="102" y="4"/>
                      <a:pt x="110" y="13"/>
                      <a:pt x="113" y="18"/>
                    </a:cubicBezTo>
                    <a:cubicBezTo>
                      <a:pt x="114" y="20"/>
                      <a:pt x="114" y="20"/>
                      <a:pt x="114" y="20"/>
                    </a:cubicBezTo>
                    <a:cubicBezTo>
                      <a:pt x="116" y="24"/>
                      <a:pt x="119" y="28"/>
                      <a:pt x="120" y="32"/>
                    </a:cubicBezTo>
                    <a:cubicBezTo>
                      <a:pt x="120" y="33"/>
                      <a:pt x="120" y="34"/>
                      <a:pt x="119" y="34"/>
                    </a:cubicBezTo>
                    <a:cubicBezTo>
                      <a:pt x="119" y="34"/>
                      <a:pt x="119" y="34"/>
                      <a:pt x="118"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410">
                <a:extLst>
                  <a:ext uri="{FF2B5EF4-FFF2-40B4-BE49-F238E27FC236}">
                    <a16:creationId xmlns:a16="http://schemas.microsoft.com/office/drawing/2014/main" id="{D8007FE4-3911-A64F-9F75-F23542590C79}"/>
                  </a:ext>
                </a:extLst>
              </p:cNvPr>
              <p:cNvSpPr>
                <a:spLocks noEditPoints="1"/>
              </p:cNvSpPr>
              <p:nvPr/>
            </p:nvSpPr>
            <p:spPr bwMode="auto">
              <a:xfrm>
                <a:off x="8844871" y="4540819"/>
                <a:ext cx="193016" cy="288086"/>
              </a:xfrm>
              <a:custGeom>
                <a:avLst/>
                <a:gdLst>
                  <a:gd name="T0" fmla="*/ 2 w 39"/>
                  <a:gd name="T1" fmla="*/ 58 h 58"/>
                  <a:gd name="T2" fmla="*/ 0 w 39"/>
                  <a:gd name="T3" fmla="*/ 56 h 58"/>
                  <a:gd name="T4" fmla="*/ 2 w 39"/>
                  <a:gd name="T5" fmla="*/ 54 h 58"/>
                  <a:gd name="T6" fmla="*/ 22 w 39"/>
                  <a:gd name="T7" fmla="*/ 54 h 58"/>
                  <a:gd name="T8" fmla="*/ 25 w 39"/>
                  <a:gd name="T9" fmla="*/ 54 h 58"/>
                  <a:gd name="T10" fmla="*/ 35 w 39"/>
                  <a:gd name="T11" fmla="*/ 54 h 58"/>
                  <a:gd name="T12" fmla="*/ 35 w 39"/>
                  <a:gd name="T13" fmla="*/ 50 h 58"/>
                  <a:gd name="T14" fmla="*/ 32 w 39"/>
                  <a:gd name="T15" fmla="*/ 31 h 58"/>
                  <a:gd name="T16" fmla="*/ 33 w 39"/>
                  <a:gd name="T17" fmla="*/ 5 h 58"/>
                  <a:gd name="T18" fmla="*/ 33 w 39"/>
                  <a:gd name="T19" fmla="*/ 4 h 58"/>
                  <a:gd name="T20" fmla="*/ 22 w 39"/>
                  <a:gd name="T21" fmla="*/ 4 h 58"/>
                  <a:gd name="T22" fmla="*/ 2 w 39"/>
                  <a:gd name="T23" fmla="*/ 3 h 58"/>
                  <a:gd name="T24" fmla="*/ 0 w 39"/>
                  <a:gd name="T25" fmla="*/ 2 h 58"/>
                  <a:gd name="T26" fmla="*/ 2 w 39"/>
                  <a:gd name="T27" fmla="*/ 0 h 58"/>
                  <a:gd name="T28" fmla="*/ 22 w 39"/>
                  <a:gd name="T29" fmla="*/ 1 h 58"/>
                  <a:gd name="T30" fmla="*/ 36 w 39"/>
                  <a:gd name="T31" fmla="*/ 1 h 58"/>
                  <a:gd name="T32" fmla="*/ 36 w 39"/>
                  <a:gd name="T33" fmla="*/ 5 h 58"/>
                  <a:gd name="T34" fmla="*/ 35 w 39"/>
                  <a:gd name="T35" fmla="*/ 31 h 58"/>
                  <a:gd name="T36" fmla="*/ 38 w 39"/>
                  <a:gd name="T37" fmla="*/ 49 h 58"/>
                  <a:gd name="T38" fmla="*/ 38 w 39"/>
                  <a:gd name="T39" fmla="*/ 55 h 58"/>
                  <a:gd name="T40" fmla="*/ 25 w 39"/>
                  <a:gd name="T41" fmla="*/ 57 h 58"/>
                  <a:gd name="T42" fmla="*/ 22 w 39"/>
                  <a:gd name="T43" fmla="*/ 57 h 58"/>
                  <a:gd name="T44" fmla="*/ 2 w 39"/>
                  <a:gd name="T45" fmla="*/ 58 h 58"/>
                  <a:gd name="T46" fmla="*/ 2 w 39"/>
                  <a:gd name="T47" fmla="*/ 58 h 58"/>
                  <a:gd name="T48" fmla="*/ 33 w 39"/>
                  <a:gd name="T49" fmla="*/ 3 h 58"/>
                  <a:gd name="T50" fmla="*/ 33 w 39"/>
                  <a:gd name="T5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58">
                    <a:moveTo>
                      <a:pt x="2" y="58"/>
                    </a:moveTo>
                    <a:cubicBezTo>
                      <a:pt x="1" y="58"/>
                      <a:pt x="1" y="57"/>
                      <a:pt x="0" y="56"/>
                    </a:cubicBezTo>
                    <a:cubicBezTo>
                      <a:pt x="0" y="55"/>
                      <a:pt x="1" y="55"/>
                      <a:pt x="2" y="54"/>
                    </a:cubicBezTo>
                    <a:cubicBezTo>
                      <a:pt x="3" y="54"/>
                      <a:pt x="17" y="53"/>
                      <a:pt x="22" y="54"/>
                    </a:cubicBezTo>
                    <a:cubicBezTo>
                      <a:pt x="23" y="54"/>
                      <a:pt x="24" y="54"/>
                      <a:pt x="25" y="54"/>
                    </a:cubicBezTo>
                    <a:cubicBezTo>
                      <a:pt x="31" y="54"/>
                      <a:pt x="35" y="54"/>
                      <a:pt x="35" y="54"/>
                    </a:cubicBezTo>
                    <a:cubicBezTo>
                      <a:pt x="36" y="53"/>
                      <a:pt x="35" y="52"/>
                      <a:pt x="35" y="50"/>
                    </a:cubicBezTo>
                    <a:cubicBezTo>
                      <a:pt x="34" y="47"/>
                      <a:pt x="32" y="42"/>
                      <a:pt x="32" y="31"/>
                    </a:cubicBezTo>
                    <a:cubicBezTo>
                      <a:pt x="31" y="18"/>
                      <a:pt x="32" y="9"/>
                      <a:pt x="33" y="5"/>
                    </a:cubicBezTo>
                    <a:cubicBezTo>
                      <a:pt x="33" y="4"/>
                      <a:pt x="33" y="4"/>
                      <a:pt x="33" y="4"/>
                    </a:cubicBezTo>
                    <a:cubicBezTo>
                      <a:pt x="30" y="4"/>
                      <a:pt x="23" y="4"/>
                      <a:pt x="22" y="4"/>
                    </a:cubicBezTo>
                    <a:cubicBezTo>
                      <a:pt x="14" y="4"/>
                      <a:pt x="2" y="4"/>
                      <a:pt x="2" y="3"/>
                    </a:cubicBezTo>
                    <a:cubicBezTo>
                      <a:pt x="1" y="3"/>
                      <a:pt x="0" y="3"/>
                      <a:pt x="0" y="2"/>
                    </a:cubicBezTo>
                    <a:cubicBezTo>
                      <a:pt x="0" y="1"/>
                      <a:pt x="1" y="0"/>
                      <a:pt x="2" y="0"/>
                    </a:cubicBezTo>
                    <a:cubicBezTo>
                      <a:pt x="2" y="0"/>
                      <a:pt x="14" y="1"/>
                      <a:pt x="22" y="1"/>
                    </a:cubicBezTo>
                    <a:cubicBezTo>
                      <a:pt x="22" y="1"/>
                      <a:pt x="35" y="0"/>
                      <a:pt x="36" y="1"/>
                    </a:cubicBezTo>
                    <a:cubicBezTo>
                      <a:pt x="37" y="2"/>
                      <a:pt x="36" y="3"/>
                      <a:pt x="36" y="5"/>
                    </a:cubicBezTo>
                    <a:cubicBezTo>
                      <a:pt x="35" y="9"/>
                      <a:pt x="34" y="18"/>
                      <a:pt x="35" y="31"/>
                    </a:cubicBezTo>
                    <a:cubicBezTo>
                      <a:pt x="35" y="42"/>
                      <a:pt x="37" y="46"/>
                      <a:pt x="38" y="49"/>
                    </a:cubicBezTo>
                    <a:cubicBezTo>
                      <a:pt x="38" y="52"/>
                      <a:pt x="39" y="53"/>
                      <a:pt x="38" y="55"/>
                    </a:cubicBezTo>
                    <a:cubicBezTo>
                      <a:pt x="37" y="57"/>
                      <a:pt x="33" y="58"/>
                      <a:pt x="25" y="57"/>
                    </a:cubicBezTo>
                    <a:cubicBezTo>
                      <a:pt x="24" y="57"/>
                      <a:pt x="23" y="57"/>
                      <a:pt x="22" y="57"/>
                    </a:cubicBezTo>
                    <a:cubicBezTo>
                      <a:pt x="17" y="57"/>
                      <a:pt x="2" y="58"/>
                      <a:pt x="2" y="58"/>
                    </a:cubicBezTo>
                    <a:cubicBezTo>
                      <a:pt x="2" y="58"/>
                      <a:pt x="2" y="58"/>
                      <a:pt x="2" y="58"/>
                    </a:cubicBezTo>
                    <a:close/>
                    <a:moveTo>
                      <a:pt x="33" y="3"/>
                    </a:moveTo>
                    <a:cubicBezTo>
                      <a:pt x="33" y="3"/>
                      <a:pt x="33" y="3"/>
                      <a:pt x="3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411">
                <a:extLst>
                  <a:ext uri="{FF2B5EF4-FFF2-40B4-BE49-F238E27FC236}">
                    <a16:creationId xmlns:a16="http://schemas.microsoft.com/office/drawing/2014/main" id="{1F050A3A-A7C1-B7A8-148B-CE397C0FD1E6}"/>
                  </a:ext>
                </a:extLst>
              </p:cNvPr>
              <p:cNvSpPr>
                <a:spLocks/>
              </p:cNvSpPr>
              <p:nvPr/>
            </p:nvSpPr>
            <p:spPr bwMode="auto">
              <a:xfrm>
                <a:off x="9294282" y="4275780"/>
                <a:ext cx="207420" cy="195898"/>
              </a:xfrm>
              <a:custGeom>
                <a:avLst/>
                <a:gdLst>
                  <a:gd name="T0" fmla="*/ 2 w 42"/>
                  <a:gd name="T1" fmla="*/ 40 h 40"/>
                  <a:gd name="T2" fmla="*/ 0 w 42"/>
                  <a:gd name="T3" fmla="*/ 38 h 40"/>
                  <a:gd name="T4" fmla="*/ 5 w 42"/>
                  <a:gd name="T5" fmla="*/ 25 h 40"/>
                  <a:gd name="T6" fmla="*/ 5 w 42"/>
                  <a:gd name="T7" fmla="*/ 25 h 40"/>
                  <a:gd name="T8" fmla="*/ 41 w 42"/>
                  <a:gd name="T9" fmla="*/ 0 h 40"/>
                  <a:gd name="T10" fmla="*/ 42 w 42"/>
                  <a:gd name="T11" fmla="*/ 2 h 40"/>
                  <a:gd name="T12" fmla="*/ 41 w 42"/>
                  <a:gd name="T13" fmla="*/ 3 h 40"/>
                  <a:gd name="T14" fmla="*/ 8 w 42"/>
                  <a:gd name="T15" fmla="*/ 27 h 40"/>
                  <a:gd name="T16" fmla="*/ 8 w 42"/>
                  <a:gd name="T17" fmla="*/ 27 h 40"/>
                  <a:gd name="T18" fmla="*/ 3 w 42"/>
                  <a:gd name="T19" fmla="*/ 38 h 40"/>
                  <a:gd name="T20" fmla="*/ 2 w 42"/>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0">
                    <a:moveTo>
                      <a:pt x="2" y="40"/>
                    </a:moveTo>
                    <a:cubicBezTo>
                      <a:pt x="1" y="40"/>
                      <a:pt x="0" y="39"/>
                      <a:pt x="0" y="38"/>
                    </a:cubicBezTo>
                    <a:cubicBezTo>
                      <a:pt x="0" y="33"/>
                      <a:pt x="3" y="29"/>
                      <a:pt x="5" y="25"/>
                    </a:cubicBezTo>
                    <a:cubicBezTo>
                      <a:pt x="5" y="25"/>
                      <a:pt x="5" y="25"/>
                      <a:pt x="5" y="25"/>
                    </a:cubicBezTo>
                    <a:cubicBezTo>
                      <a:pt x="11" y="15"/>
                      <a:pt x="26" y="0"/>
                      <a:pt x="41" y="0"/>
                    </a:cubicBezTo>
                    <a:cubicBezTo>
                      <a:pt x="42" y="0"/>
                      <a:pt x="42" y="1"/>
                      <a:pt x="42" y="2"/>
                    </a:cubicBezTo>
                    <a:cubicBezTo>
                      <a:pt x="42" y="2"/>
                      <a:pt x="42" y="3"/>
                      <a:pt x="41" y="3"/>
                    </a:cubicBezTo>
                    <a:cubicBezTo>
                      <a:pt x="28" y="3"/>
                      <a:pt x="13" y="17"/>
                      <a:pt x="8" y="27"/>
                    </a:cubicBezTo>
                    <a:cubicBezTo>
                      <a:pt x="8" y="27"/>
                      <a:pt x="8" y="27"/>
                      <a:pt x="8" y="27"/>
                    </a:cubicBezTo>
                    <a:cubicBezTo>
                      <a:pt x="6" y="30"/>
                      <a:pt x="3" y="34"/>
                      <a:pt x="3" y="38"/>
                    </a:cubicBezTo>
                    <a:cubicBezTo>
                      <a:pt x="3" y="39"/>
                      <a:pt x="3" y="40"/>
                      <a:pt x="2"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412">
                <a:extLst>
                  <a:ext uri="{FF2B5EF4-FFF2-40B4-BE49-F238E27FC236}">
                    <a16:creationId xmlns:a16="http://schemas.microsoft.com/office/drawing/2014/main" id="{0FD733B2-423A-3CE0-0F97-9D7AD2E0739A}"/>
                  </a:ext>
                </a:extLst>
              </p:cNvPr>
              <p:cNvSpPr>
                <a:spLocks/>
              </p:cNvSpPr>
              <p:nvPr/>
            </p:nvSpPr>
            <p:spPr bwMode="auto">
              <a:xfrm>
                <a:off x="9570843" y="4402538"/>
                <a:ext cx="449411" cy="262158"/>
              </a:xfrm>
              <a:custGeom>
                <a:avLst/>
                <a:gdLst>
                  <a:gd name="T0" fmla="*/ 82 w 91"/>
                  <a:gd name="T1" fmla="*/ 53 h 53"/>
                  <a:gd name="T2" fmla="*/ 66 w 91"/>
                  <a:gd name="T3" fmla="*/ 48 h 53"/>
                  <a:gd name="T4" fmla="*/ 66 w 91"/>
                  <a:gd name="T5" fmla="*/ 48 h 53"/>
                  <a:gd name="T6" fmla="*/ 57 w 91"/>
                  <a:gd name="T7" fmla="*/ 42 h 53"/>
                  <a:gd name="T8" fmla="*/ 45 w 91"/>
                  <a:gd name="T9" fmla="*/ 35 h 53"/>
                  <a:gd name="T10" fmla="*/ 37 w 91"/>
                  <a:gd name="T11" fmla="*/ 31 h 53"/>
                  <a:gd name="T12" fmla="*/ 20 w 91"/>
                  <a:gd name="T13" fmla="*/ 25 h 53"/>
                  <a:gd name="T14" fmla="*/ 16 w 91"/>
                  <a:gd name="T15" fmla="*/ 25 h 53"/>
                  <a:gd name="T16" fmla="*/ 5 w 91"/>
                  <a:gd name="T17" fmla="*/ 28 h 53"/>
                  <a:gd name="T18" fmla="*/ 4 w 91"/>
                  <a:gd name="T19" fmla="*/ 30 h 53"/>
                  <a:gd name="T20" fmla="*/ 3 w 91"/>
                  <a:gd name="T21" fmla="*/ 31 h 53"/>
                  <a:gd name="T22" fmla="*/ 1 w 91"/>
                  <a:gd name="T23" fmla="*/ 32 h 53"/>
                  <a:gd name="T24" fmla="*/ 1 w 91"/>
                  <a:gd name="T25" fmla="*/ 30 h 53"/>
                  <a:gd name="T26" fmla="*/ 1 w 91"/>
                  <a:gd name="T27" fmla="*/ 29 h 53"/>
                  <a:gd name="T28" fmla="*/ 2 w 91"/>
                  <a:gd name="T29" fmla="*/ 26 h 53"/>
                  <a:gd name="T30" fmla="*/ 17 w 91"/>
                  <a:gd name="T31" fmla="*/ 22 h 53"/>
                  <a:gd name="T32" fmla="*/ 20 w 91"/>
                  <a:gd name="T33" fmla="*/ 22 h 53"/>
                  <a:gd name="T34" fmla="*/ 39 w 91"/>
                  <a:gd name="T35" fmla="*/ 29 h 53"/>
                  <a:gd name="T36" fmla="*/ 46 w 91"/>
                  <a:gd name="T37" fmla="*/ 33 h 53"/>
                  <a:gd name="T38" fmla="*/ 59 w 91"/>
                  <a:gd name="T39" fmla="*/ 40 h 53"/>
                  <a:gd name="T40" fmla="*/ 67 w 91"/>
                  <a:gd name="T41" fmla="*/ 45 h 53"/>
                  <a:gd name="T42" fmla="*/ 68 w 91"/>
                  <a:gd name="T43" fmla="*/ 45 h 53"/>
                  <a:gd name="T44" fmla="*/ 84 w 91"/>
                  <a:gd name="T45" fmla="*/ 50 h 53"/>
                  <a:gd name="T46" fmla="*/ 85 w 91"/>
                  <a:gd name="T47" fmla="*/ 50 h 53"/>
                  <a:gd name="T48" fmla="*/ 87 w 91"/>
                  <a:gd name="T49" fmla="*/ 49 h 53"/>
                  <a:gd name="T50" fmla="*/ 86 w 91"/>
                  <a:gd name="T51" fmla="*/ 47 h 53"/>
                  <a:gd name="T52" fmla="*/ 77 w 91"/>
                  <a:gd name="T53" fmla="*/ 39 h 53"/>
                  <a:gd name="T54" fmla="*/ 45 w 91"/>
                  <a:gd name="T55" fmla="*/ 13 h 53"/>
                  <a:gd name="T56" fmla="*/ 44 w 91"/>
                  <a:gd name="T57" fmla="*/ 12 h 53"/>
                  <a:gd name="T58" fmla="*/ 28 w 91"/>
                  <a:gd name="T59" fmla="*/ 6 h 53"/>
                  <a:gd name="T60" fmla="*/ 26 w 91"/>
                  <a:gd name="T61" fmla="*/ 5 h 53"/>
                  <a:gd name="T62" fmla="*/ 26 w 91"/>
                  <a:gd name="T63" fmla="*/ 3 h 53"/>
                  <a:gd name="T64" fmla="*/ 46 w 91"/>
                  <a:gd name="T65" fmla="*/ 9 h 53"/>
                  <a:gd name="T66" fmla="*/ 47 w 91"/>
                  <a:gd name="T67" fmla="*/ 10 h 53"/>
                  <a:gd name="T68" fmla="*/ 79 w 91"/>
                  <a:gd name="T69" fmla="*/ 36 h 53"/>
                  <a:gd name="T70" fmla="*/ 89 w 91"/>
                  <a:gd name="T71" fmla="*/ 45 h 53"/>
                  <a:gd name="T72" fmla="*/ 89 w 91"/>
                  <a:gd name="T73" fmla="*/ 52 h 53"/>
                  <a:gd name="T74" fmla="*/ 85 w 91"/>
                  <a:gd name="T75" fmla="*/ 53 h 53"/>
                  <a:gd name="T76" fmla="*/ 84 w 91"/>
                  <a:gd name="T77" fmla="*/ 53 h 53"/>
                  <a:gd name="T78" fmla="*/ 82 w 91"/>
                  <a:gd name="T7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 h="53">
                    <a:moveTo>
                      <a:pt x="82" y="53"/>
                    </a:moveTo>
                    <a:cubicBezTo>
                      <a:pt x="76" y="53"/>
                      <a:pt x="71" y="50"/>
                      <a:pt x="66" y="48"/>
                    </a:cubicBezTo>
                    <a:cubicBezTo>
                      <a:pt x="66" y="48"/>
                      <a:pt x="66" y="48"/>
                      <a:pt x="66" y="48"/>
                    </a:cubicBezTo>
                    <a:cubicBezTo>
                      <a:pt x="63" y="46"/>
                      <a:pt x="60" y="44"/>
                      <a:pt x="57" y="42"/>
                    </a:cubicBezTo>
                    <a:cubicBezTo>
                      <a:pt x="53" y="40"/>
                      <a:pt x="49" y="37"/>
                      <a:pt x="45" y="35"/>
                    </a:cubicBezTo>
                    <a:cubicBezTo>
                      <a:pt x="42" y="34"/>
                      <a:pt x="40" y="33"/>
                      <a:pt x="37" y="31"/>
                    </a:cubicBezTo>
                    <a:cubicBezTo>
                      <a:pt x="32" y="28"/>
                      <a:pt x="27" y="26"/>
                      <a:pt x="20" y="25"/>
                    </a:cubicBezTo>
                    <a:cubicBezTo>
                      <a:pt x="19" y="25"/>
                      <a:pt x="18" y="25"/>
                      <a:pt x="16" y="25"/>
                    </a:cubicBezTo>
                    <a:cubicBezTo>
                      <a:pt x="11" y="25"/>
                      <a:pt x="7" y="24"/>
                      <a:pt x="5" y="28"/>
                    </a:cubicBezTo>
                    <a:cubicBezTo>
                      <a:pt x="4" y="29"/>
                      <a:pt x="4" y="29"/>
                      <a:pt x="4" y="30"/>
                    </a:cubicBezTo>
                    <a:cubicBezTo>
                      <a:pt x="4" y="30"/>
                      <a:pt x="4" y="31"/>
                      <a:pt x="3" y="31"/>
                    </a:cubicBezTo>
                    <a:cubicBezTo>
                      <a:pt x="3" y="32"/>
                      <a:pt x="2" y="32"/>
                      <a:pt x="1" y="32"/>
                    </a:cubicBezTo>
                    <a:cubicBezTo>
                      <a:pt x="1" y="32"/>
                      <a:pt x="0" y="31"/>
                      <a:pt x="1" y="30"/>
                    </a:cubicBezTo>
                    <a:cubicBezTo>
                      <a:pt x="1" y="30"/>
                      <a:pt x="1" y="29"/>
                      <a:pt x="1" y="29"/>
                    </a:cubicBezTo>
                    <a:cubicBezTo>
                      <a:pt x="1" y="28"/>
                      <a:pt x="1" y="27"/>
                      <a:pt x="2" y="26"/>
                    </a:cubicBezTo>
                    <a:cubicBezTo>
                      <a:pt x="6" y="21"/>
                      <a:pt x="12" y="22"/>
                      <a:pt x="17" y="22"/>
                    </a:cubicBezTo>
                    <a:cubicBezTo>
                      <a:pt x="18" y="22"/>
                      <a:pt x="19" y="22"/>
                      <a:pt x="20" y="22"/>
                    </a:cubicBezTo>
                    <a:cubicBezTo>
                      <a:pt x="28" y="23"/>
                      <a:pt x="33" y="26"/>
                      <a:pt x="39" y="29"/>
                    </a:cubicBezTo>
                    <a:cubicBezTo>
                      <a:pt x="41" y="30"/>
                      <a:pt x="43" y="31"/>
                      <a:pt x="46" y="33"/>
                    </a:cubicBezTo>
                    <a:cubicBezTo>
                      <a:pt x="50" y="35"/>
                      <a:pt x="55" y="37"/>
                      <a:pt x="59" y="40"/>
                    </a:cubicBezTo>
                    <a:cubicBezTo>
                      <a:pt x="62" y="42"/>
                      <a:pt x="65" y="43"/>
                      <a:pt x="67" y="45"/>
                    </a:cubicBezTo>
                    <a:cubicBezTo>
                      <a:pt x="68" y="45"/>
                      <a:pt x="68" y="45"/>
                      <a:pt x="68" y="45"/>
                    </a:cubicBezTo>
                    <a:cubicBezTo>
                      <a:pt x="73" y="48"/>
                      <a:pt x="79" y="51"/>
                      <a:pt x="84" y="50"/>
                    </a:cubicBezTo>
                    <a:cubicBezTo>
                      <a:pt x="84" y="50"/>
                      <a:pt x="85" y="50"/>
                      <a:pt x="85" y="50"/>
                    </a:cubicBezTo>
                    <a:cubicBezTo>
                      <a:pt x="86" y="50"/>
                      <a:pt x="86" y="50"/>
                      <a:pt x="87" y="49"/>
                    </a:cubicBezTo>
                    <a:cubicBezTo>
                      <a:pt x="88" y="49"/>
                      <a:pt x="87" y="47"/>
                      <a:pt x="86" y="47"/>
                    </a:cubicBezTo>
                    <a:cubicBezTo>
                      <a:pt x="84" y="44"/>
                      <a:pt x="82" y="42"/>
                      <a:pt x="77" y="39"/>
                    </a:cubicBezTo>
                    <a:cubicBezTo>
                      <a:pt x="66" y="32"/>
                      <a:pt x="55" y="22"/>
                      <a:pt x="45" y="13"/>
                    </a:cubicBezTo>
                    <a:cubicBezTo>
                      <a:pt x="44" y="12"/>
                      <a:pt x="44" y="12"/>
                      <a:pt x="44" y="12"/>
                    </a:cubicBezTo>
                    <a:cubicBezTo>
                      <a:pt x="41" y="9"/>
                      <a:pt x="34" y="3"/>
                      <a:pt x="28" y="6"/>
                    </a:cubicBezTo>
                    <a:cubicBezTo>
                      <a:pt x="27" y="6"/>
                      <a:pt x="26" y="6"/>
                      <a:pt x="26" y="5"/>
                    </a:cubicBezTo>
                    <a:cubicBezTo>
                      <a:pt x="25" y="5"/>
                      <a:pt x="26" y="4"/>
                      <a:pt x="26" y="3"/>
                    </a:cubicBezTo>
                    <a:cubicBezTo>
                      <a:pt x="34" y="0"/>
                      <a:pt x="42" y="6"/>
                      <a:pt x="46" y="9"/>
                    </a:cubicBezTo>
                    <a:cubicBezTo>
                      <a:pt x="47" y="10"/>
                      <a:pt x="47" y="10"/>
                      <a:pt x="47" y="10"/>
                    </a:cubicBezTo>
                    <a:cubicBezTo>
                      <a:pt x="57" y="20"/>
                      <a:pt x="68" y="29"/>
                      <a:pt x="79" y="36"/>
                    </a:cubicBezTo>
                    <a:cubicBezTo>
                      <a:pt x="82" y="38"/>
                      <a:pt x="86" y="41"/>
                      <a:pt x="89" y="45"/>
                    </a:cubicBezTo>
                    <a:cubicBezTo>
                      <a:pt x="91" y="48"/>
                      <a:pt x="91" y="50"/>
                      <a:pt x="89" y="52"/>
                    </a:cubicBezTo>
                    <a:cubicBezTo>
                      <a:pt x="88" y="53"/>
                      <a:pt x="86" y="53"/>
                      <a:pt x="85" y="53"/>
                    </a:cubicBezTo>
                    <a:cubicBezTo>
                      <a:pt x="85" y="53"/>
                      <a:pt x="85" y="53"/>
                      <a:pt x="84" y="53"/>
                    </a:cubicBezTo>
                    <a:cubicBezTo>
                      <a:pt x="84" y="53"/>
                      <a:pt x="83" y="53"/>
                      <a:pt x="82"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13">
                <a:extLst>
                  <a:ext uri="{FF2B5EF4-FFF2-40B4-BE49-F238E27FC236}">
                    <a16:creationId xmlns:a16="http://schemas.microsoft.com/office/drawing/2014/main" id="{01F748B0-7591-E1AA-E652-F8F5ABDCA79E}"/>
                  </a:ext>
                </a:extLst>
              </p:cNvPr>
              <p:cNvSpPr>
                <a:spLocks/>
              </p:cNvSpPr>
              <p:nvPr/>
            </p:nvSpPr>
            <p:spPr bwMode="auto">
              <a:xfrm>
                <a:off x="9723527" y="4353564"/>
                <a:ext cx="360105" cy="308252"/>
              </a:xfrm>
              <a:custGeom>
                <a:avLst/>
                <a:gdLst>
                  <a:gd name="T0" fmla="*/ 66 w 73"/>
                  <a:gd name="T1" fmla="*/ 62 h 62"/>
                  <a:gd name="T2" fmla="*/ 58 w 73"/>
                  <a:gd name="T3" fmla="*/ 60 h 62"/>
                  <a:gd name="T4" fmla="*/ 58 w 73"/>
                  <a:gd name="T5" fmla="*/ 58 h 62"/>
                  <a:gd name="T6" fmla="*/ 60 w 73"/>
                  <a:gd name="T7" fmla="*/ 57 h 62"/>
                  <a:gd name="T8" fmla="*/ 68 w 73"/>
                  <a:gd name="T9" fmla="*/ 58 h 62"/>
                  <a:gd name="T10" fmla="*/ 70 w 73"/>
                  <a:gd name="T11" fmla="*/ 56 h 62"/>
                  <a:gd name="T12" fmla="*/ 67 w 73"/>
                  <a:gd name="T13" fmla="*/ 53 h 62"/>
                  <a:gd name="T14" fmla="*/ 65 w 73"/>
                  <a:gd name="T15" fmla="*/ 52 h 62"/>
                  <a:gd name="T16" fmla="*/ 56 w 73"/>
                  <a:gd name="T17" fmla="*/ 43 h 62"/>
                  <a:gd name="T18" fmla="*/ 53 w 73"/>
                  <a:gd name="T19" fmla="*/ 40 h 62"/>
                  <a:gd name="T20" fmla="*/ 35 w 73"/>
                  <a:gd name="T21" fmla="*/ 22 h 62"/>
                  <a:gd name="T22" fmla="*/ 32 w 73"/>
                  <a:gd name="T23" fmla="*/ 18 h 62"/>
                  <a:gd name="T24" fmla="*/ 18 w 73"/>
                  <a:gd name="T25" fmla="*/ 5 h 62"/>
                  <a:gd name="T26" fmla="*/ 8 w 73"/>
                  <a:gd name="T27" fmla="*/ 3 h 62"/>
                  <a:gd name="T28" fmla="*/ 2 w 73"/>
                  <a:gd name="T29" fmla="*/ 3 h 62"/>
                  <a:gd name="T30" fmla="*/ 0 w 73"/>
                  <a:gd name="T31" fmla="*/ 1 h 62"/>
                  <a:gd name="T32" fmla="*/ 2 w 73"/>
                  <a:gd name="T33" fmla="*/ 0 h 62"/>
                  <a:gd name="T34" fmla="*/ 8 w 73"/>
                  <a:gd name="T35" fmla="*/ 0 h 62"/>
                  <a:gd name="T36" fmla="*/ 19 w 73"/>
                  <a:gd name="T37" fmla="*/ 2 h 62"/>
                  <a:gd name="T38" fmla="*/ 34 w 73"/>
                  <a:gd name="T39" fmla="*/ 16 h 62"/>
                  <a:gd name="T40" fmla="*/ 37 w 73"/>
                  <a:gd name="T41" fmla="*/ 20 h 62"/>
                  <a:gd name="T42" fmla="*/ 55 w 73"/>
                  <a:gd name="T43" fmla="*/ 38 h 62"/>
                  <a:gd name="T44" fmla="*/ 58 w 73"/>
                  <a:gd name="T45" fmla="*/ 40 h 62"/>
                  <a:gd name="T46" fmla="*/ 68 w 73"/>
                  <a:gd name="T47" fmla="*/ 50 h 62"/>
                  <a:gd name="T48" fmla="*/ 69 w 73"/>
                  <a:gd name="T49" fmla="*/ 51 h 62"/>
                  <a:gd name="T50" fmla="*/ 73 w 73"/>
                  <a:gd name="T51" fmla="*/ 56 h 62"/>
                  <a:gd name="T52" fmla="*/ 70 w 73"/>
                  <a:gd name="T53" fmla="*/ 61 h 62"/>
                  <a:gd name="T54" fmla="*/ 66 w 73"/>
                  <a:gd name="T5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62">
                    <a:moveTo>
                      <a:pt x="66" y="62"/>
                    </a:moveTo>
                    <a:cubicBezTo>
                      <a:pt x="63" y="62"/>
                      <a:pt x="60" y="61"/>
                      <a:pt x="58" y="60"/>
                    </a:cubicBezTo>
                    <a:cubicBezTo>
                      <a:pt x="57" y="59"/>
                      <a:pt x="57" y="58"/>
                      <a:pt x="58" y="58"/>
                    </a:cubicBezTo>
                    <a:cubicBezTo>
                      <a:pt x="58" y="57"/>
                      <a:pt x="59" y="57"/>
                      <a:pt x="60" y="57"/>
                    </a:cubicBezTo>
                    <a:cubicBezTo>
                      <a:pt x="62" y="59"/>
                      <a:pt x="66" y="59"/>
                      <a:pt x="68" y="58"/>
                    </a:cubicBezTo>
                    <a:cubicBezTo>
                      <a:pt x="69" y="58"/>
                      <a:pt x="70" y="57"/>
                      <a:pt x="70" y="56"/>
                    </a:cubicBezTo>
                    <a:cubicBezTo>
                      <a:pt x="70" y="55"/>
                      <a:pt x="68" y="54"/>
                      <a:pt x="67" y="53"/>
                    </a:cubicBezTo>
                    <a:cubicBezTo>
                      <a:pt x="66" y="52"/>
                      <a:pt x="66" y="52"/>
                      <a:pt x="65" y="52"/>
                    </a:cubicBezTo>
                    <a:cubicBezTo>
                      <a:pt x="62" y="49"/>
                      <a:pt x="59" y="46"/>
                      <a:pt x="56" y="43"/>
                    </a:cubicBezTo>
                    <a:cubicBezTo>
                      <a:pt x="53" y="40"/>
                      <a:pt x="53" y="40"/>
                      <a:pt x="53" y="40"/>
                    </a:cubicBezTo>
                    <a:cubicBezTo>
                      <a:pt x="46" y="34"/>
                      <a:pt x="40" y="28"/>
                      <a:pt x="35" y="22"/>
                    </a:cubicBezTo>
                    <a:cubicBezTo>
                      <a:pt x="34" y="21"/>
                      <a:pt x="33" y="19"/>
                      <a:pt x="32" y="18"/>
                    </a:cubicBezTo>
                    <a:cubicBezTo>
                      <a:pt x="28" y="13"/>
                      <a:pt x="24" y="7"/>
                      <a:pt x="18" y="5"/>
                    </a:cubicBezTo>
                    <a:cubicBezTo>
                      <a:pt x="15" y="4"/>
                      <a:pt x="11" y="4"/>
                      <a:pt x="8" y="3"/>
                    </a:cubicBezTo>
                    <a:cubicBezTo>
                      <a:pt x="6" y="3"/>
                      <a:pt x="4" y="3"/>
                      <a:pt x="2" y="3"/>
                    </a:cubicBezTo>
                    <a:cubicBezTo>
                      <a:pt x="1" y="3"/>
                      <a:pt x="0" y="2"/>
                      <a:pt x="0" y="1"/>
                    </a:cubicBezTo>
                    <a:cubicBezTo>
                      <a:pt x="0" y="0"/>
                      <a:pt x="1" y="0"/>
                      <a:pt x="2" y="0"/>
                    </a:cubicBezTo>
                    <a:cubicBezTo>
                      <a:pt x="4" y="0"/>
                      <a:pt x="6" y="0"/>
                      <a:pt x="8" y="0"/>
                    </a:cubicBezTo>
                    <a:cubicBezTo>
                      <a:pt x="12" y="0"/>
                      <a:pt x="16" y="1"/>
                      <a:pt x="19" y="2"/>
                    </a:cubicBezTo>
                    <a:cubicBezTo>
                      <a:pt x="26" y="5"/>
                      <a:pt x="30" y="11"/>
                      <a:pt x="34" y="16"/>
                    </a:cubicBezTo>
                    <a:cubicBezTo>
                      <a:pt x="35" y="17"/>
                      <a:pt x="36" y="19"/>
                      <a:pt x="37" y="20"/>
                    </a:cubicBezTo>
                    <a:cubicBezTo>
                      <a:pt x="42" y="26"/>
                      <a:pt x="48" y="32"/>
                      <a:pt x="55" y="38"/>
                    </a:cubicBezTo>
                    <a:cubicBezTo>
                      <a:pt x="58" y="40"/>
                      <a:pt x="58" y="40"/>
                      <a:pt x="58" y="40"/>
                    </a:cubicBezTo>
                    <a:cubicBezTo>
                      <a:pt x="61" y="43"/>
                      <a:pt x="64" y="46"/>
                      <a:pt x="68" y="50"/>
                    </a:cubicBezTo>
                    <a:cubicBezTo>
                      <a:pt x="68" y="50"/>
                      <a:pt x="68" y="50"/>
                      <a:pt x="69" y="51"/>
                    </a:cubicBezTo>
                    <a:cubicBezTo>
                      <a:pt x="71" y="52"/>
                      <a:pt x="73" y="54"/>
                      <a:pt x="73" y="56"/>
                    </a:cubicBezTo>
                    <a:cubicBezTo>
                      <a:pt x="73" y="58"/>
                      <a:pt x="72" y="60"/>
                      <a:pt x="70" y="61"/>
                    </a:cubicBezTo>
                    <a:cubicBezTo>
                      <a:pt x="69" y="62"/>
                      <a:pt x="67" y="62"/>
                      <a:pt x="66"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414">
                <a:extLst>
                  <a:ext uri="{FF2B5EF4-FFF2-40B4-BE49-F238E27FC236}">
                    <a16:creationId xmlns:a16="http://schemas.microsoft.com/office/drawing/2014/main" id="{42EAA71C-F5D3-CDAD-0B6B-1CAF1243E9DE}"/>
                  </a:ext>
                </a:extLst>
              </p:cNvPr>
              <p:cNvSpPr>
                <a:spLocks/>
              </p:cNvSpPr>
              <p:nvPr/>
            </p:nvSpPr>
            <p:spPr bwMode="auto">
              <a:xfrm>
                <a:off x="9861808" y="4414062"/>
                <a:ext cx="239110" cy="181494"/>
              </a:xfrm>
              <a:custGeom>
                <a:avLst/>
                <a:gdLst>
                  <a:gd name="T0" fmla="*/ 35 w 48"/>
                  <a:gd name="T1" fmla="*/ 37 h 37"/>
                  <a:gd name="T2" fmla="*/ 34 w 48"/>
                  <a:gd name="T3" fmla="*/ 35 h 37"/>
                  <a:gd name="T4" fmla="*/ 35 w 48"/>
                  <a:gd name="T5" fmla="*/ 33 h 37"/>
                  <a:gd name="T6" fmla="*/ 38 w 48"/>
                  <a:gd name="T7" fmla="*/ 33 h 37"/>
                  <a:gd name="T8" fmla="*/ 44 w 48"/>
                  <a:gd name="T9" fmla="*/ 32 h 37"/>
                  <a:gd name="T10" fmla="*/ 36 w 48"/>
                  <a:gd name="T11" fmla="*/ 24 h 37"/>
                  <a:gd name="T12" fmla="*/ 30 w 48"/>
                  <a:gd name="T13" fmla="*/ 22 h 37"/>
                  <a:gd name="T14" fmla="*/ 26 w 48"/>
                  <a:gd name="T15" fmla="*/ 20 h 37"/>
                  <a:gd name="T16" fmla="*/ 8 w 48"/>
                  <a:gd name="T17" fmla="*/ 8 h 37"/>
                  <a:gd name="T18" fmla="*/ 1 w 48"/>
                  <a:gd name="T19" fmla="*/ 3 h 37"/>
                  <a:gd name="T20" fmla="*/ 1 w 48"/>
                  <a:gd name="T21" fmla="*/ 1 h 37"/>
                  <a:gd name="T22" fmla="*/ 3 w 48"/>
                  <a:gd name="T23" fmla="*/ 0 h 37"/>
                  <a:gd name="T24" fmla="*/ 10 w 48"/>
                  <a:gd name="T25" fmla="*/ 5 h 37"/>
                  <a:gd name="T26" fmla="*/ 27 w 48"/>
                  <a:gd name="T27" fmla="*/ 17 h 37"/>
                  <a:gd name="T28" fmla="*/ 31 w 48"/>
                  <a:gd name="T29" fmla="*/ 19 h 37"/>
                  <a:gd name="T30" fmla="*/ 37 w 48"/>
                  <a:gd name="T31" fmla="*/ 22 h 37"/>
                  <a:gd name="T32" fmla="*/ 47 w 48"/>
                  <a:gd name="T33" fmla="*/ 32 h 37"/>
                  <a:gd name="T34" fmla="*/ 38 w 48"/>
                  <a:gd name="T35" fmla="*/ 36 h 37"/>
                  <a:gd name="T36" fmla="*/ 36 w 48"/>
                  <a:gd name="T37" fmla="*/ 37 h 37"/>
                  <a:gd name="T38" fmla="*/ 35 w 48"/>
                  <a:gd name="T3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37">
                    <a:moveTo>
                      <a:pt x="35" y="37"/>
                    </a:moveTo>
                    <a:cubicBezTo>
                      <a:pt x="35" y="37"/>
                      <a:pt x="34" y="36"/>
                      <a:pt x="34" y="35"/>
                    </a:cubicBezTo>
                    <a:cubicBezTo>
                      <a:pt x="34" y="34"/>
                      <a:pt x="34" y="34"/>
                      <a:pt x="35" y="33"/>
                    </a:cubicBezTo>
                    <a:cubicBezTo>
                      <a:pt x="36" y="33"/>
                      <a:pt x="37" y="33"/>
                      <a:pt x="38" y="33"/>
                    </a:cubicBezTo>
                    <a:cubicBezTo>
                      <a:pt x="42" y="33"/>
                      <a:pt x="44" y="33"/>
                      <a:pt x="44" y="32"/>
                    </a:cubicBezTo>
                    <a:cubicBezTo>
                      <a:pt x="44" y="30"/>
                      <a:pt x="43" y="28"/>
                      <a:pt x="36" y="24"/>
                    </a:cubicBezTo>
                    <a:cubicBezTo>
                      <a:pt x="34" y="23"/>
                      <a:pt x="32" y="23"/>
                      <a:pt x="30" y="22"/>
                    </a:cubicBezTo>
                    <a:cubicBezTo>
                      <a:pt x="29" y="21"/>
                      <a:pt x="27" y="21"/>
                      <a:pt x="26" y="20"/>
                    </a:cubicBezTo>
                    <a:cubicBezTo>
                      <a:pt x="20" y="17"/>
                      <a:pt x="14" y="12"/>
                      <a:pt x="8" y="8"/>
                    </a:cubicBezTo>
                    <a:cubicBezTo>
                      <a:pt x="5" y="6"/>
                      <a:pt x="3" y="4"/>
                      <a:pt x="1" y="3"/>
                    </a:cubicBezTo>
                    <a:cubicBezTo>
                      <a:pt x="1" y="2"/>
                      <a:pt x="0" y="1"/>
                      <a:pt x="1" y="1"/>
                    </a:cubicBezTo>
                    <a:cubicBezTo>
                      <a:pt x="1" y="0"/>
                      <a:pt x="2" y="0"/>
                      <a:pt x="3" y="0"/>
                    </a:cubicBezTo>
                    <a:cubicBezTo>
                      <a:pt x="5" y="2"/>
                      <a:pt x="7" y="3"/>
                      <a:pt x="10" y="5"/>
                    </a:cubicBezTo>
                    <a:cubicBezTo>
                      <a:pt x="16" y="10"/>
                      <a:pt x="22" y="15"/>
                      <a:pt x="27" y="17"/>
                    </a:cubicBezTo>
                    <a:cubicBezTo>
                      <a:pt x="29" y="18"/>
                      <a:pt x="30" y="18"/>
                      <a:pt x="31" y="19"/>
                    </a:cubicBezTo>
                    <a:cubicBezTo>
                      <a:pt x="33" y="20"/>
                      <a:pt x="35" y="21"/>
                      <a:pt x="37" y="22"/>
                    </a:cubicBezTo>
                    <a:cubicBezTo>
                      <a:pt x="41" y="24"/>
                      <a:pt x="48" y="27"/>
                      <a:pt x="47" y="32"/>
                    </a:cubicBezTo>
                    <a:cubicBezTo>
                      <a:pt x="46" y="37"/>
                      <a:pt x="41" y="37"/>
                      <a:pt x="38" y="36"/>
                    </a:cubicBezTo>
                    <a:cubicBezTo>
                      <a:pt x="37" y="36"/>
                      <a:pt x="36" y="36"/>
                      <a:pt x="36" y="37"/>
                    </a:cubicBezTo>
                    <a:cubicBezTo>
                      <a:pt x="36" y="37"/>
                      <a:pt x="35" y="37"/>
                      <a:pt x="35"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415">
                <a:extLst>
                  <a:ext uri="{FF2B5EF4-FFF2-40B4-BE49-F238E27FC236}">
                    <a16:creationId xmlns:a16="http://schemas.microsoft.com/office/drawing/2014/main" id="{DA7DE686-7C1D-A203-0218-7A8D3FE774D4}"/>
                  </a:ext>
                </a:extLst>
              </p:cNvPr>
              <p:cNvSpPr>
                <a:spLocks/>
              </p:cNvSpPr>
              <p:nvPr/>
            </p:nvSpPr>
            <p:spPr bwMode="auto">
              <a:xfrm>
                <a:off x="9461371" y="4278661"/>
                <a:ext cx="241991" cy="86426"/>
              </a:xfrm>
              <a:custGeom>
                <a:avLst/>
                <a:gdLst>
                  <a:gd name="T0" fmla="*/ 47 w 49"/>
                  <a:gd name="T1" fmla="*/ 17 h 17"/>
                  <a:gd name="T2" fmla="*/ 47 w 49"/>
                  <a:gd name="T3" fmla="*/ 17 h 17"/>
                  <a:gd name="T4" fmla="*/ 33 w 49"/>
                  <a:gd name="T5" fmla="*/ 15 h 17"/>
                  <a:gd name="T6" fmla="*/ 30 w 49"/>
                  <a:gd name="T7" fmla="*/ 14 h 17"/>
                  <a:gd name="T8" fmla="*/ 1 w 49"/>
                  <a:gd name="T9" fmla="*/ 3 h 17"/>
                  <a:gd name="T10" fmla="*/ 0 w 49"/>
                  <a:gd name="T11" fmla="*/ 1 h 17"/>
                  <a:gd name="T12" fmla="*/ 2 w 49"/>
                  <a:gd name="T13" fmla="*/ 1 h 17"/>
                  <a:gd name="T14" fmla="*/ 31 w 49"/>
                  <a:gd name="T15" fmla="*/ 11 h 17"/>
                  <a:gd name="T16" fmla="*/ 33 w 49"/>
                  <a:gd name="T17" fmla="*/ 12 h 17"/>
                  <a:gd name="T18" fmla="*/ 47 w 49"/>
                  <a:gd name="T19" fmla="*/ 14 h 17"/>
                  <a:gd name="T20" fmla="*/ 49 w 49"/>
                  <a:gd name="T21" fmla="*/ 16 h 17"/>
                  <a:gd name="T22" fmla="*/ 47 w 49"/>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7">
                    <a:moveTo>
                      <a:pt x="47" y="17"/>
                    </a:moveTo>
                    <a:cubicBezTo>
                      <a:pt x="47" y="17"/>
                      <a:pt x="47" y="17"/>
                      <a:pt x="47" y="17"/>
                    </a:cubicBezTo>
                    <a:cubicBezTo>
                      <a:pt x="47" y="17"/>
                      <a:pt x="37" y="16"/>
                      <a:pt x="33" y="15"/>
                    </a:cubicBezTo>
                    <a:cubicBezTo>
                      <a:pt x="30" y="14"/>
                      <a:pt x="30" y="14"/>
                      <a:pt x="30" y="14"/>
                    </a:cubicBezTo>
                    <a:cubicBezTo>
                      <a:pt x="21" y="12"/>
                      <a:pt x="9" y="9"/>
                      <a:pt x="1" y="3"/>
                    </a:cubicBezTo>
                    <a:cubicBezTo>
                      <a:pt x="0" y="3"/>
                      <a:pt x="0" y="2"/>
                      <a:pt x="0" y="1"/>
                    </a:cubicBezTo>
                    <a:cubicBezTo>
                      <a:pt x="1" y="0"/>
                      <a:pt x="2" y="0"/>
                      <a:pt x="2" y="1"/>
                    </a:cubicBezTo>
                    <a:cubicBezTo>
                      <a:pt x="10" y="6"/>
                      <a:pt x="21" y="9"/>
                      <a:pt x="31" y="11"/>
                    </a:cubicBezTo>
                    <a:cubicBezTo>
                      <a:pt x="33" y="12"/>
                      <a:pt x="33" y="12"/>
                      <a:pt x="33" y="12"/>
                    </a:cubicBezTo>
                    <a:cubicBezTo>
                      <a:pt x="37" y="13"/>
                      <a:pt x="47" y="14"/>
                      <a:pt x="47" y="14"/>
                    </a:cubicBezTo>
                    <a:cubicBezTo>
                      <a:pt x="48" y="14"/>
                      <a:pt x="49" y="15"/>
                      <a:pt x="49" y="16"/>
                    </a:cubicBezTo>
                    <a:cubicBezTo>
                      <a:pt x="49" y="16"/>
                      <a:pt x="48" y="17"/>
                      <a:pt x="47"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416">
                <a:extLst>
                  <a:ext uri="{FF2B5EF4-FFF2-40B4-BE49-F238E27FC236}">
                    <a16:creationId xmlns:a16="http://schemas.microsoft.com/office/drawing/2014/main" id="{CF2C024E-3209-B745-F279-14AADD99C627}"/>
                  </a:ext>
                </a:extLst>
              </p:cNvPr>
              <p:cNvSpPr>
                <a:spLocks/>
              </p:cNvSpPr>
              <p:nvPr/>
            </p:nvSpPr>
            <p:spPr bwMode="auto">
              <a:xfrm>
                <a:off x="9357661" y="4310351"/>
                <a:ext cx="158446" cy="193017"/>
              </a:xfrm>
              <a:custGeom>
                <a:avLst/>
                <a:gdLst>
                  <a:gd name="T0" fmla="*/ 1 w 32"/>
                  <a:gd name="T1" fmla="*/ 39 h 39"/>
                  <a:gd name="T2" fmla="*/ 0 w 32"/>
                  <a:gd name="T3" fmla="*/ 37 h 39"/>
                  <a:gd name="T4" fmla="*/ 5 w 32"/>
                  <a:gd name="T5" fmla="*/ 20 h 39"/>
                  <a:gd name="T6" fmla="*/ 30 w 32"/>
                  <a:gd name="T7" fmla="*/ 0 h 39"/>
                  <a:gd name="T8" fmla="*/ 31 w 32"/>
                  <a:gd name="T9" fmla="*/ 1 h 39"/>
                  <a:gd name="T10" fmla="*/ 31 w 32"/>
                  <a:gd name="T11" fmla="*/ 3 h 39"/>
                  <a:gd name="T12" fmla="*/ 7 w 32"/>
                  <a:gd name="T13" fmla="*/ 22 h 39"/>
                  <a:gd name="T14" fmla="*/ 3 w 32"/>
                  <a:gd name="T15" fmla="*/ 37 h 39"/>
                  <a:gd name="T16" fmla="*/ 2 w 32"/>
                  <a:gd name="T17" fmla="*/ 39 h 39"/>
                  <a:gd name="T18" fmla="*/ 1 w 32"/>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9">
                    <a:moveTo>
                      <a:pt x="1" y="39"/>
                    </a:moveTo>
                    <a:cubicBezTo>
                      <a:pt x="1" y="39"/>
                      <a:pt x="0" y="38"/>
                      <a:pt x="0" y="37"/>
                    </a:cubicBezTo>
                    <a:cubicBezTo>
                      <a:pt x="0" y="29"/>
                      <a:pt x="3" y="23"/>
                      <a:pt x="5" y="20"/>
                    </a:cubicBezTo>
                    <a:cubicBezTo>
                      <a:pt x="10" y="12"/>
                      <a:pt x="21" y="3"/>
                      <a:pt x="30" y="0"/>
                    </a:cubicBezTo>
                    <a:cubicBezTo>
                      <a:pt x="30" y="0"/>
                      <a:pt x="31" y="0"/>
                      <a:pt x="31" y="1"/>
                    </a:cubicBezTo>
                    <a:cubicBezTo>
                      <a:pt x="32" y="2"/>
                      <a:pt x="31" y="3"/>
                      <a:pt x="31" y="3"/>
                    </a:cubicBezTo>
                    <a:cubicBezTo>
                      <a:pt x="22" y="6"/>
                      <a:pt x="13" y="14"/>
                      <a:pt x="7" y="22"/>
                    </a:cubicBezTo>
                    <a:cubicBezTo>
                      <a:pt x="6" y="24"/>
                      <a:pt x="3" y="30"/>
                      <a:pt x="3" y="37"/>
                    </a:cubicBezTo>
                    <a:cubicBezTo>
                      <a:pt x="3" y="38"/>
                      <a:pt x="2" y="39"/>
                      <a:pt x="2" y="39"/>
                    </a:cubicBezTo>
                    <a:cubicBezTo>
                      <a:pt x="1" y="39"/>
                      <a:pt x="1" y="39"/>
                      <a:pt x="1"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417">
                <a:extLst>
                  <a:ext uri="{FF2B5EF4-FFF2-40B4-BE49-F238E27FC236}">
                    <a16:creationId xmlns:a16="http://schemas.microsoft.com/office/drawing/2014/main" id="{5BC66057-3625-C23A-5B90-173420587DDB}"/>
                  </a:ext>
                </a:extLst>
              </p:cNvPr>
              <p:cNvSpPr>
                <a:spLocks/>
              </p:cNvSpPr>
              <p:nvPr/>
            </p:nvSpPr>
            <p:spPr bwMode="auto">
              <a:xfrm>
                <a:off x="6813879" y="4820262"/>
                <a:ext cx="1169621" cy="622265"/>
              </a:xfrm>
              <a:custGeom>
                <a:avLst/>
                <a:gdLst>
                  <a:gd name="T0" fmla="*/ 2 w 237"/>
                  <a:gd name="T1" fmla="*/ 126 h 126"/>
                  <a:gd name="T2" fmla="*/ 0 w 237"/>
                  <a:gd name="T3" fmla="*/ 125 h 126"/>
                  <a:gd name="T4" fmla="*/ 1 w 237"/>
                  <a:gd name="T5" fmla="*/ 123 h 126"/>
                  <a:gd name="T6" fmla="*/ 234 w 237"/>
                  <a:gd name="T7" fmla="*/ 0 h 126"/>
                  <a:gd name="T8" fmla="*/ 236 w 237"/>
                  <a:gd name="T9" fmla="*/ 1 h 126"/>
                  <a:gd name="T10" fmla="*/ 236 w 237"/>
                  <a:gd name="T11" fmla="*/ 3 h 126"/>
                  <a:gd name="T12" fmla="*/ 2 w 237"/>
                  <a:gd name="T13" fmla="*/ 125 h 126"/>
                  <a:gd name="T14" fmla="*/ 2 w 237"/>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126">
                    <a:moveTo>
                      <a:pt x="2" y="126"/>
                    </a:moveTo>
                    <a:cubicBezTo>
                      <a:pt x="1" y="126"/>
                      <a:pt x="1" y="125"/>
                      <a:pt x="0" y="125"/>
                    </a:cubicBezTo>
                    <a:cubicBezTo>
                      <a:pt x="0" y="124"/>
                      <a:pt x="0" y="123"/>
                      <a:pt x="1" y="123"/>
                    </a:cubicBezTo>
                    <a:cubicBezTo>
                      <a:pt x="234" y="0"/>
                      <a:pt x="234" y="0"/>
                      <a:pt x="234" y="0"/>
                    </a:cubicBezTo>
                    <a:cubicBezTo>
                      <a:pt x="235" y="0"/>
                      <a:pt x="236" y="0"/>
                      <a:pt x="236" y="1"/>
                    </a:cubicBezTo>
                    <a:cubicBezTo>
                      <a:pt x="237" y="2"/>
                      <a:pt x="236" y="2"/>
                      <a:pt x="236" y="3"/>
                    </a:cubicBezTo>
                    <a:cubicBezTo>
                      <a:pt x="2" y="125"/>
                      <a:pt x="2" y="125"/>
                      <a:pt x="2" y="125"/>
                    </a:cubicBezTo>
                    <a:cubicBezTo>
                      <a:pt x="2" y="126"/>
                      <a:pt x="2" y="126"/>
                      <a:pt x="2"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418">
                <a:extLst>
                  <a:ext uri="{FF2B5EF4-FFF2-40B4-BE49-F238E27FC236}">
                    <a16:creationId xmlns:a16="http://schemas.microsoft.com/office/drawing/2014/main" id="{3508D8D0-D8F3-E3D8-EE21-F6F325840310}"/>
                  </a:ext>
                </a:extLst>
              </p:cNvPr>
              <p:cNvSpPr>
                <a:spLocks/>
              </p:cNvSpPr>
              <p:nvPr/>
            </p:nvSpPr>
            <p:spPr bwMode="auto">
              <a:xfrm>
                <a:off x="9233785" y="4002099"/>
                <a:ext cx="267918" cy="149804"/>
              </a:xfrm>
              <a:custGeom>
                <a:avLst/>
                <a:gdLst>
                  <a:gd name="T0" fmla="*/ 2 w 54"/>
                  <a:gd name="T1" fmla="*/ 30 h 30"/>
                  <a:gd name="T2" fmla="*/ 0 w 54"/>
                  <a:gd name="T3" fmla="*/ 29 h 30"/>
                  <a:gd name="T4" fmla="*/ 1 w 54"/>
                  <a:gd name="T5" fmla="*/ 27 h 30"/>
                  <a:gd name="T6" fmla="*/ 52 w 54"/>
                  <a:gd name="T7" fmla="*/ 0 h 30"/>
                  <a:gd name="T8" fmla="*/ 54 w 54"/>
                  <a:gd name="T9" fmla="*/ 1 h 30"/>
                  <a:gd name="T10" fmla="*/ 53 w 54"/>
                  <a:gd name="T11" fmla="*/ 3 h 30"/>
                  <a:gd name="T12" fmla="*/ 2 w 54"/>
                  <a:gd name="T13" fmla="*/ 29 h 30"/>
                  <a:gd name="T14" fmla="*/ 2 w 5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0">
                    <a:moveTo>
                      <a:pt x="2" y="30"/>
                    </a:moveTo>
                    <a:cubicBezTo>
                      <a:pt x="1" y="30"/>
                      <a:pt x="1" y="29"/>
                      <a:pt x="0" y="29"/>
                    </a:cubicBezTo>
                    <a:cubicBezTo>
                      <a:pt x="0" y="28"/>
                      <a:pt x="0" y="27"/>
                      <a:pt x="1" y="27"/>
                    </a:cubicBezTo>
                    <a:cubicBezTo>
                      <a:pt x="52" y="0"/>
                      <a:pt x="52" y="0"/>
                      <a:pt x="52" y="0"/>
                    </a:cubicBezTo>
                    <a:cubicBezTo>
                      <a:pt x="53" y="0"/>
                      <a:pt x="54" y="0"/>
                      <a:pt x="54" y="1"/>
                    </a:cubicBezTo>
                    <a:cubicBezTo>
                      <a:pt x="54" y="1"/>
                      <a:pt x="54" y="2"/>
                      <a:pt x="53" y="3"/>
                    </a:cubicBezTo>
                    <a:cubicBezTo>
                      <a:pt x="2" y="29"/>
                      <a:pt x="2" y="29"/>
                      <a:pt x="2" y="29"/>
                    </a:cubicBezTo>
                    <a:cubicBezTo>
                      <a:pt x="2" y="30"/>
                      <a:pt x="2" y="30"/>
                      <a:pt x="2"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419">
                <a:extLst>
                  <a:ext uri="{FF2B5EF4-FFF2-40B4-BE49-F238E27FC236}">
                    <a16:creationId xmlns:a16="http://schemas.microsoft.com/office/drawing/2014/main" id="{0A39DAF7-3222-87F6-D9AF-FA1220CBCEDA}"/>
                  </a:ext>
                </a:extLst>
              </p:cNvPr>
              <p:cNvSpPr>
                <a:spLocks/>
              </p:cNvSpPr>
              <p:nvPr/>
            </p:nvSpPr>
            <p:spPr bwMode="auto">
              <a:xfrm>
                <a:off x="8556787" y="4373730"/>
                <a:ext cx="267918" cy="149804"/>
              </a:xfrm>
              <a:custGeom>
                <a:avLst/>
                <a:gdLst>
                  <a:gd name="T0" fmla="*/ 1 w 54"/>
                  <a:gd name="T1" fmla="*/ 30 h 30"/>
                  <a:gd name="T2" fmla="*/ 0 w 54"/>
                  <a:gd name="T3" fmla="*/ 29 h 30"/>
                  <a:gd name="T4" fmla="*/ 1 w 54"/>
                  <a:gd name="T5" fmla="*/ 27 h 30"/>
                  <a:gd name="T6" fmla="*/ 52 w 54"/>
                  <a:gd name="T7" fmla="*/ 1 h 30"/>
                  <a:gd name="T8" fmla="*/ 54 w 54"/>
                  <a:gd name="T9" fmla="*/ 1 h 30"/>
                  <a:gd name="T10" fmla="*/ 53 w 54"/>
                  <a:gd name="T11" fmla="*/ 3 h 30"/>
                  <a:gd name="T12" fmla="*/ 2 w 54"/>
                  <a:gd name="T13" fmla="*/ 30 h 30"/>
                  <a:gd name="T14" fmla="*/ 1 w 5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0">
                    <a:moveTo>
                      <a:pt x="1" y="30"/>
                    </a:moveTo>
                    <a:cubicBezTo>
                      <a:pt x="1" y="30"/>
                      <a:pt x="0" y="30"/>
                      <a:pt x="0" y="29"/>
                    </a:cubicBezTo>
                    <a:cubicBezTo>
                      <a:pt x="0" y="29"/>
                      <a:pt x="0" y="28"/>
                      <a:pt x="1" y="27"/>
                    </a:cubicBezTo>
                    <a:cubicBezTo>
                      <a:pt x="52" y="1"/>
                      <a:pt x="52" y="1"/>
                      <a:pt x="52" y="1"/>
                    </a:cubicBezTo>
                    <a:cubicBezTo>
                      <a:pt x="52" y="0"/>
                      <a:pt x="53" y="1"/>
                      <a:pt x="54" y="1"/>
                    </a:cubicBezTo>
                    <a:cubicBezTo>
                      <a:pt x="54" y="2"/>
                      <a:pt x="54" y="3"/>
                      <a:pt x="53" y="3"/>
                    </a:cubicBezTo>
                    <a:cubicBezTo>
                      <a:pt x="2" y="30"/>
                      <a:pt x="2" y="30"/>
                      <a:pt x="2" y="30"/>
                    </a:cubicBezTo>
                    <a:cubicBezTo>
                      <a:pt x="2" y="30"/>
                      <a:pt x="2" y="30"/>
                      <a:pt x="1"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420">
                <a:extLst>
                  <a:ext uri="{FF2B5EF4-FFF2-40B4-BE49-F238E27FC236}">
                    <a16:creationId xmlns:a16="http://schemas.microsoft.com/office/drawing/2014/main" id="{BD7AC1E8-4BDA-541E-6314-C2A6E97A8575}"/>
                  </a:ext>
                </a:extLst>
              </p:cNvPr>
              <p:cNvSpPr>
                <a:spLocks/>
              </p:cNvSpPr>
              <p:nvPr/>
            </p:nvSpPr>
            <p:spPr bwMode="auto">
              <a:xfrm>
                <a:off x="9017722" y="4768407"/>
                <a:ext cx="406198" cy="253515"/>
              </a:xfrm>
              <a:custGeom>
                <a:avLst/>
                <a:gdLst>
                  <a:gd name="T0" fmla="*/ 2 w 82"/>
                  <a:gd name="T1" fmla="*/ 51 h 51"/>
                  <a:gd name="T2" fmla="*/ 1 w 82"/>
                  <a:gd name="T3" fmla="*/ 50 h 51"/>
                  <a:gd name="T4" fmla="*/ 1 w 82"/>
                  <a:gd name="T5" fmla="*/ 48 h 51"/>
                  <a:gd name="T6" fmla="*/ 79 w 82"/>
                  <a:gd name="T7" fmla="*/ 0 h 51"/>
                  <a:gd name="T8" fmla="*/ 81 w 82"/>
                  <a:gd name="T9" fmla="*/ 0 h 51"/>
                  <a:gd name="T10" fmla="*/ 81 w 82"/>
                  <a:gd name="T11" fmla="*/ 3 h 51"/>
                  <a:gd name="T12" fmla="*/ 3 w 82"/>
                  <a:gd name="T13" fmla="*/ 51 h 51"/>
                  <a:gd name="T14" fmla="*/ 2 w 82"/>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51">
                    <a:moveTo>
                      <a:pt x="2" y="51"/>
                    </a:moveTo>
                    <a:cubicBezTo>
                      <a:pt x="2" y="51"/>
                      <a:pt x="1" y="51"/>
                      <a:pt x="1" y="50"/>
                    </a:cubicBezTo>
                    <a:cubicBezTo>
                      <a:pt x="0" y="50"/>
                      <a:pt x="1" y="49"/>
                      <a:pt x="1" y="48"/>
                    </a:cubicBezTo>
                    <a:cubicBezTo>
                      <a:pt x="79" y="0"/>
                      <a:pt x="79" y="0"/>
                      <a:pt x="79" y="0"/>
                    </a:cubicBezTo>
                    <a:cubicBezTo>
                      <a:pt x="80" y="0"/>
                      <a:pt x="81" y="0"/>
                      <a:pt x="81" y="0"/>
                    </a:cubicBezTo>
                    <a:cubicBezTo>
                      <a:pt x="82" y="1"/>
                      <a:pt x="82" y="2"/>
                      <a:pt x="81" y="3"/>
                    </a:cubicBezTo>
                    <a:cubicBezTo>
                      <a:pt x="3" y="51"/>
                      <a:pt x="3" y="51"/>
                      <a:pt x="3" y="51"/>
                    </a:cubicBezTo>
                    <a:cubicBezTo>
                      <a:pt x="3" y="51"/>
                      <a:pt x="2" y="51"/>
                      <a:pt x="2" y="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421">
                <a:extLst>
                  <a:ext uri="{FF2B5EF4-FFF2-40B4-BE49-F238E27FC236}">
                    <a16:creationId xmlns:a16="http://schemas.microsoft.com/office/drawing/2014/main" id="{DCC885B3-52EF-89D3-E547-9ABDCC885040}"/>
                  </a:ext>
                </a:extLst>
              </p:cNvPr>
              <p:cNvSpPr>
                <a:spLocks/>
              </p:cNvSpPr>
              <p:nvPr/>
            </p:nvSpPr>
            <p:spPr bwMode="auto">
              <a:xfrm>
                <a:off x="9631340" y="4546581"/>
                <a:ext cx="141161" cy="100830"/>
              </a:xfrm>
              <a:custGeom>
                <a:avLst/>
                <a:gdLst>
                  <a:gd name="T0" fmla="*/ 1 w 29"/>
                  <a:gd name="T1" fmla="*/ 20 h 20"/>
                  <a:gd name="T2" fmla="*/ 0 w 29"/>
                  <a:gd name="T3" fmla="*/ 19 h 20"/>
                  <a:gd name="T4" fmla="*/ 1 w 29"/>
                  <a:gd name="T5" fmla="*/ 17 h 20"/>
                  <a:gd name="T6" fmla="*/ 27 w 29"/>
                  <a:gd name="T7" fmla="*/ 1 h 20"/>
                  <a:gd name="T8" fmla="*/ 29 w 29"/>
                  <a:gd name="T9" fmla="*/ 1 h 20"/>
                  <a:gd name="T10" fmla="*/ 28 w 29"/>
                  <a:gd name="T11" fmla="*/ 3 h 20"/>
                  <a:gd name="T12" fmla="*/ 2 w 29"/>
                  <a:gd name="T13" fmla="*/ 20 h 20"/>
                  <a:gd name="T14" fmla="*/ 1 w 2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0">
                    <a:moveTo>
                      <a:pt x="1" y="20"/>
                    </a:moveTo>
                    <a:cubicBezTo>
                      <a:pt x="1" y="20"/>
                      <a:pt x="0" y="20"/>
                      <a:pt x="0" y="19"/>
                    </a:cubicBezTo>
                    <a:cubicBezTo>
                      <a:pt x="0" y="18"/>
                      <a:pt x="0" y="17"/>
                      <a:pt x="1" y="17"/>
                    </a:cubicBezTo>
                    <a:cubicBezTo>
                      <a:pt x="27" y="1"/>
                      <a:pt x="27" y="1"/>
                      <a:pt x="27" y="1"/>
                    </a:cubicBezTo>
                    <a:cubicBezTo>
                      <a:pt x="27" y="0"/>
                      <a:pt x="28" y="0"/>
                      <a:pt x="29" y="1"/>
                    </a:cubicBezTo>
                    <a:cubicBezTo>
                      <a:pt x="29" y="2"/>
                      <a:pt x="29" y="3"/>
                      <a:pt x="28" y="3"/>
                    </a:cubicBezTo>
                    <a:cubicBezTo>
                      <a:pt x="2" y="20"/>
                      <a:pt x="2" y="20"/>
                      <a:pt x="2" y="20"/>
                    </a:cubicBezTo>
                    <a:cubicBezTo>
                      <a:pt x="2" y="20"/>
                      <a:pt x="2" y="20"/>
                      <a:pt x="1"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422">
                <a:extLst>
                  <a:ext uri="{FF2B5EF4-FFF2-40B4-BE49-F238E27FC236}">
                    <a16:creationId xmlns:a16="http://schemas.microsoft.com/office/drawing/2014/main" id="{ECC112FB-3009-8CE1-C648-C2752C88E5BB}"/>
                  </a:ext>
                </a:extLst>
              </p:cNvPr>
              <p:cNvSpPr>
                <a:spLocks/>
              </p:cNvSpPr>
              <p:nvPr/>
            </p:nvSpPr>
            <p:spPr bwMode="auto">
              <a:xfrm>
                <a:off x="9772502" y="4540819"/>
                <a:ext cx="702925" cy="492626"/>
              </a:xfrm>
              <a:custGeom>
                <a:avLst/>
                <a:gdLst>
                  <a:gd name="T0" fmla="*/ 2 w 142"/>
                  <a:gd name="T1" fmla="*/ 99 h 99"/>
                  <a:gd name="T2" fmla="*/ 1 w 142"/>
                  <a:gd name="T3" fmla="*/ 98 h 99"/>
                  <a:gd name="T4" fmla="*/ 1 w 142"/>
                  <a:gd name="T5" fmla="*/ 96 h 99"/>
                  <a:gd name="T6" fmla="*/ 139 w 142"/>
                  <a:gd name="T7" fmla="*/ 1 h 99"/>
                  <a:gd name="T8" fmla="*/ 141 w 142"/>
                  <a:gd name="T9" fmla="*/ 1 h 99"/>
                  <a:gd name="T10" fmla="*/ 141 w 142"/>
                  <a:gd name="T11" fmla="*/ 3 h 99"/>
                  <a:gd name="T12" fmla="*/ 3 w 142"/>
                  <a:gd name="T13" fmla="*/ 98 h 99"/>
                  <a:gd name="T14" fmla="*/ 2 w 1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99">
                    <a:moveTo>
                      <a:pt x="2" y="99"/>
                    </a:moveTo>
                    <a:cubicBezTo>
                      <a:pt x="1" y="99"/>
                      <a:pt x="1" y="98"/>
                      <a:pt x="1" y="98"/>
                    </a:cubicBezTo>
                    <a:cubicBezTo>
                      <a:pt x="0" y="97"/>
                      <a:pt x="0" y="96"/>
                      <a:pt x="1" y="96"/>
                    </a:cubicBezTo>
                    <a:cubicBezTo>
                      <a:pt x="139" y="1"/>
                      <a:pt x="139" y="1"/>
                      <a:pt x="139" y="1"/>
                    </a:cubicBezTo>
                    <a:cubicBezTo>
                      <a:pt x="140" y="0"/>
                      <a:pt x="141" y="1"/>
                      <a:pt x="141" y="1"/>
                    </a:cubicBezTo>
                    <a:cubicBezTo>
                      <a:pt x="142" y="2"/>
                      <a:pt x="142" y="3"/>
                      <a:pt x="141" y="3"/>
                    </a:cubicBezTo>
                    <a:cubicBezTo>
                      <a:pt x="3" y="98"/>
                      <a:pt x="3" y="98"/>
                      <a:pt x="3" y="98"/>
                    </a:cubicBezTo>
                    <a:cubicBezTo>
                      <a:pt x="2" y="99"/>
                      <a:pt x="2" y="99"/>
                      <a:pt x="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423">
                <a:extLst>
                  <a:ext uri="{FF2B5EF4-FFF2-40B4-BE49-F238E27FC236}">
                    <a16:creationId xmlns:a16="http://schemas.microsoft.com/office/drawing/2014/main" id="{B22969BA-8C4A-220B-558E-7B899CA5B2A4}"/>
                  </a:ext>
                </a:extLst>
              </p:cNvPr>
              <p:cNvSpPr>
                <a:spLocks/>
              </p:cNvSpPr>
              <p:nvPr/>
            </p:nvSpPr>
            <p:spPr bwMode="auto">
              <a:xfrm>
                <a:off x="9023483" y="5013279"/>
                <a:ext cx="766303" cy="20166"/>
              </a:xfrm>
              <a:custGeom>
                <a:avLst/>
                <a:gdLst>
                  <a:gd name="T0" fmla="*/ 153 w 155"/>
                  <a:gd name="T1" fmla="*/ 4 h 4"/>
                  <a:gd name="T2" fmla="*/ 153 w 155"/>
                  <a:gd name="T3" fmla="*/ 4 h 4"/>
                  <a:gd name="T4" fmla="*/ 1 w 155"/>
                  <a:gd name="T5" fmla="*/ 3 h 4"/>
                  <a:gd name="T6" fmla="*/ 0 w 155"/>
                  <a:gd name="T7" fmla="*/ 1 h 4"/>
                  <a:gd name="T8" fmla="*/ 1 w 155"/>
                  <a:gd name="T9" fmla="*/ 0 h 4"/>
                  <a:gd name="T10" fmla="*/ 1 w 155"/>
                  <a:gd name="T11" fmla="*/ 0 h 4"/>
                  <a:gd name="T12" fmla="*/ 153 w 155"/>
                  <a:gd name="T13" fmla="*/ 1 h 4"/>
                  <a:gd name="T14" fmla="*/ 155 w 155"/>
                  <a:gd name="T15" fmla="*/ 2 h 4"/>
                  <a:gd name="T16" fmla="*/ 153 w 155"/>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4">
                    <a:moveTo>
                      <a:pt x="153" y="4"/>
                    </a:moveTo>
                    <a:cubicBezTo>
                      <a:pt x="153" y="4"/>
                      <a:pt x="153" y="4"/>
                      <a:pt x="153" y="4"/>
                    </a:cubicBezTo>
                    <a:cubicBezTo>
                      <a:pt x="1" y="3"/>
                      <a:pt x="1" y="3"/>
                      <a:pt x="1" y="3"/>
                    </a:cubicBezTo>
                    <a:cubicBezTo>
                      <a:pt x="0" y="3"/>
                      <a:pt x="0" y="2"/>
                      <a:pt x="0" y="1"/>
                    </a:cubicBezTo>
                    <a:cubicBezTo>
                      <a:pt x="0" y="0"/>
                      <a:pt x="0" y="0"/>
                      <a:pt x="1" y="0"/>
                    </a:cubicBezTo>
                    <a:cubicBezTo>
                      <a:pt x="1" y="0"/>
                      <a:pt x="1" y="0"/>
                      <a:pt x="1" y="0"/>
                    </a:cubicBezTo>
                    <a:cubicBezTo>
                      <a:pt x="153" y="1"/>
                      <a:pt x="153" y="1"/>
                      <a:pt x="153" y="1"/>
                    </a:cubicBezTo>
                    <a:cubicBezTo>
                      <a:pt x="154" y="1"/>
                      <a:pt x="155" y="1"/>
                      <a:pt x="155" y="2"/>
                    </a:cubicBezTo>
                    <a:cubicBezTo>
                      <a:pt x="155" y="3"/>
                      <a:pt x="154" y="4"/>
                      <a:pt x="153"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424">
                <a:extLst>
                  <a:ext uri="{FF2B5EF4-FFF2-40B4-BE49-F238E27FC236}">
                    <a16:creationId xmlns:a16="http://schemas.microsoft.com/office/drawing/2014/main" id="{B6695256-4891-74E4-7856-F0A06D526548}"/>
                  </a:ext>
                </a:extLst>
              </p:cNvPr>
              <p:cNvSpPr>
                <a:spLocks/>
              </p:cNvSpPr>
              <p:nvPr/>
            </p:nvSpPr>
            <p:spPr bwMode="auto">
              <a:xfrm>
                <a:off x="9910782" y="4463036"/>
                <a:ext cx="570406" cy="20166"/>
              </a:xfrm>
              <a:custGeom>
                <a:avLst/>
                <a:gdLst>
                  <a:gd name="T0" fmla="*/ 114 w 115"/>
                  <a:gd name="T1" fmla="*/ 4 h 4"/>
                  <a:gd name="T2" fmla="*/ 114 w 115"/>
                  <a:gd name="T3" fmla="*/ 4 h 4"/>
                  <a:gd name="T4" fmla="*/ 2 w 115"/>
                  <a:gd name="T5" fmla="*/ 3 h 4"/>
                  <a:gd name="T6" fmla="*/ 0 w 115"/>
                  <a:gd name="T7" fmla="*/ 1 h 4"/>
                  <a:gd name="T8" fmla="*/ 2 w 115"/>
                  <a:gd name="T9" fmla="*/ 0 h 4"/>
                  <a:gd name="T10" fmla="*/ 2 w 115"/>
                  <a:gd name="T11" fmla="*/ 0 h 4"/>
                  <a:gd name="T12" fmla="*/ 114 w 115"/>
                  <a:gd name="T13" fmla="*/ 1 h 4"/>
                  <a:gd name="T14" fmla="*/ 115 w 115"/>
                  <a:gd name="T15" fmla="*/ 2 h 4"/>
                  <a:gd name="T16" fmla="*/ 114 w 115"/>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4">
                    <a:moveTo>
                      <a:pt x="114" y="4"/>
                    </a:moveTo>
                    <a:cubicBezTo>
                      <a:pt x="114" y="4"/>
                      <a:pt x="114" y="4"/>
                      <a:pt x="114" y="4"/>
                    </a:cubicBezTo>
                    <a:cubicBezTo>
                      <a:pt x="2" y="3"/>
                      <a:pt x="2" y="3"/>
                      <a:pt x="2" y="3"/>
                    </a:cubicBezTo>
                    <a:cubicBezTo>
                      <a:pt x="1" y="3"/>
                      <a:pt x="0" y="2"/>
                      <a:pt x="0" y="1"/>
                    </a:cubicBezTo>
                    <a:cubicBezTo>
                      <a:pt x="0" y="0"/>
                      <a:pt x="1" y="0"/>
                      <a:pt x="2" y="0"/>
                    </a:cubicBezTo>
                    <a:cubicBezTo>
                      <a:pt x="2" y="0"/>
                      <a:pt x="2" y="0"/>
                      <a:pt x="2" y="0"/>
                    </a:cubicBezTo>
                    <a:cubicBezTo>
                      <a:pt x="114" y="1"/>
                      <a:pt x="114" y="1"/>
                      <a:pt x="114" y="1"/>
                    </a:cubicBezTo>
                    <a:cubicBezTo>
                      <a:pt x="115" y="1"/>
                      <a:pt x="115" y="2"/>
                      <a:pt x="115" y="2"/>
                    </a:cubicBezTo>
                    <a:cubicBezTo>
                      <a:pt x="115" y="3"/>
                      <a:pt x="115" y="4"/>
                      <a:pt x="114"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425">
                <a:extLst>
                  <a:ext uri="{FF2B5EF4-FFF2-40B4-BE49-F238E27FC236}">
                    <a16:creationId xmlns:a16="http://schemas.microsoft.com/office/drawing/2014/main" id="{9EFB8CFA-DDB2-0E00-AC12-3631EDC6FC6F}"/>
                  </a:ext>
                </a:extLst>
              </p:cNvPr>
              <p:cNvSpPr>
                <a:spLocks/>
              </p:cNvSpPr>
              <p:nvPr/>
            </p:nvSpPr>
            <p:spPr bwMode="auto">
              <a:xfrm>
                <a:off x="9017722" y="5053611"/>
                <a:ext cx="751899" cy="17285"/>
              </a:xfrm>
              <a:custGeom>
                <a:avLst/>
                <a:gdLst>
                  <a:gd name="T0" fmla="*/ 151 w 152"/>
                  <a:gd name="T1" fmla="*/ 4 h 4"/>
                  <a:gd name="T2" fmla="*/ 150 w 152"/>
                  <a:gd name="T3" fmla="*/ 4 h 4"/>
                  <a:gd name="T4" fmla="*/ 2 w 152"/>
                  <a:gd name="T5" fmla="*/ 3 h 4"/>
                  <a:gd name="T6" fmla="*/ 0 w 152"/>
                  <a:gd name="T7" fmla="*/ 1 h 4"/>
                  <a:gd name="T8" fmla="*/ 2 w 152"/>
                  <a:gd name="T9" fmla="*/ 0 h 4"/>
                  <a:gd name="T10" fmla="*/ 151 w 152"/>
                  <a:gd name="T11" fmla="*/ 1 h 4"/>
                  <a:gd name="T12" fmla="*/ 152 w 152"/>
                  <a:gd name="T13" fmla="*/ 3 h 4"/>
                  <a:gd name="T14" fmla="*/ 151 w 15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4">
                    <a:moveTo>
                      <a:pt x="151" y="4"/>
                    </a:moveTo>
                    <a:cubicBezTo>
                      <a:pt x="150" y="4"/>
                      <a:pt x="150" y="4"/>
                      <a:pt x="150" y="4"/>
                    </a:cubicBezTo>
                    <a:cubicBezTo>
                      <a:pt x="2" y="3"/>
                      <a:pt x="2" y="3"/>
                      <a:pt x="2" y="3"/>
                    </a:cubicBezTo>
                    <a:cubicBezTo>
                      <a:pt x="1" y="3"/>
                      <a:pt x="0" y="2"/>
                      <a:pt x="0" y="1"/>
                    </a:cubicBezTo>
                    <a:cubicBezTo>
                      <a:pt x="0" y="0"/>
                      <a:pt x="1" y="0"/>
                      <a:pt x="2" y="0"/>
                    </a:cubicBezTo>
                    <a:cubicBezTo>
                      <a:pt x="151" y="1"/>
                      <a:pt x="151" y="1"/>
                      <a:pt x="151" y="1"/>
                    </a:cubicBezTo>
                    <a:cubicBezTo>
                      <a:pt x="151" y="1"/>
                      <a:pt x="152" y="2"/>
                      <a:pt x="152" y="3"/>
                    </a:cubicBezTo>
                    <a:cubicBezTo>
                      <a:pt x="152" y="4"/>
                      <a:pt x="151" y="4"/>
                      <a:pt x="151"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426">
                <a:extLst>
                  <a:ext uri="{FF2B5EF4-FFF2-40B4-BE49-F238E27FC236}">
                    <a16:creationId xmlns:a16="http://schemas.microsoft.com/office/drawing/2014/main" id="{692DD2A8-8252-EAB1-E979-07A313329A62}"/>
                  </a:ext>
                </a:extLst>
              </p:cNvPr>
              <p:cNvSpPr>
                <a:spLocks/>
              </p:cNvSpPr>
              <p:nvPr/>
            </p:nvSpPr>
            <p:spPr bwMode="auto">
              <a:xfrm>
                <a:off x="9789787" y="4586913"/>
                <a:ext cx="679878" cy="481103"/>
              </a:xfrm>
              <a:custGeom>
                <a:avLst/>
                <a:gdLst>
                  <a:gd name="T0" fmla="*/ 2 w 138"/>
                  <a:gd name="T1" fmla="*/ 97 h 97"/>
                  <a:gd name="T2" fmla="*/ 1 w 138"/>
                  <a:gd name="T3" fmla="*/ 96 h 97"/>
                  <a:gd name="T4" fmla="*/ 1 w 138"/>
                  <a:gd name="T5" fmla="*/ 94 h 97"/>
                  <a:gd name="T6" fmla="*/ 136 w 138"/>
                  <a:gd name="T7" fmla="*/ 1 h 97"/>
                  <a:gd name="T8" fmla="*/ 138 w 138"/>
                  <a:gd name="T9" fmla="*/ 1 h 97"/>
                  <a:gd name="T10" fmla="*/ 137 w 138"/>
                  <a:gd name="T11" fmla="*/ 3 h 97"/>
                  <a:gd name="T12" fmla="*/ 3 w 138"/>
                  <a:gd name="T13" fmla="*/ 97 h 97"/>
                  <a:gd name="T14" fmla="*/ 2 w 1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97">
                    <a:moveTo>
                      <a:pt x="2" y="97"/>
                    </a:moveTo>
                    <a:cubicBezTo>
                      <a:pt x="1" y="97"/>
                      <a:pt x="1" y="97"/>
                      <a:pt x="1" y="96"/>
                    </a:cubicBezTo>
                    <a:cubicBezTo>
                      <a:pt x="0" y="96"/>
                      <a:pt x="0" y="95"/>
                      <a:pt x="1" y="94"/>
                    </a:cubicBezTo>
                    <a:cubicBezTo>
                      <a:pt x="136" y="1"/>
                      <a:pt x="136" y="1"/>
                      <a:pt x="136" y="1"/>
                    </a:cubicBezTo>
                    <a:cubicBezTo>
                      <a:pt x="136" y="0"/>
                      <a:pt x="137" y="1"/>
                      <a:pt x="138" y="1"/>
                    </a:cubicBezTo>
                    <a:cubicBezTo>
                      <a:pt x="138" y="2"/>
                      <a:pt x="138" y="3"/>
                      <a:pt x="137" y="3"/>
                    </a:cubicBezTo>
                    <a:cubicBezTo>
                      <a:pt x="3" y="97"/>
                      <a:pt x="3" y="97"/>
                      <a:pt x="3" y="97"/>
                    </a:cubicBezTo>
                    <a:cubicBezTo>
                      <a:pt x="3" y="97"/>
                      <a:pt x="2" y="97"/>
                      <a:pt x="2" y="9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427">
                <a:extLst>
                  <a:ext uri="{FF2B5EF4-FFF2-40B4-BE49-F238E27FC236}">
                    <a16:creationId xmlns:a16="http://schemas.microsoft.com/office/drawing/2014/main" id="{56F5F531-9593-509D-1885-16065E16F161}"/>
                  </a:ext>
                </a:extLst>
              </p:cNvPr>
              <p:cNvSpPr>
                <a:spLocks/>
              </p:cNvSpPr>
              <p:nvPr/>
            </p:nvSpPr>
            <p:spPr bwMode="auto">
              <a:xfrm>
                <a:off x="10449499" y="2501173"/>
                <a:ext cx="288084" cy="2169284"/>
              </a:xfrm>
              <a:custGeom>
                <a:avLst/>
                <a:gdLst>
                  <a:gd name="T0" fmla="*/ 2 w 58"/>
                  <a:gd name="T1" fmla="*/ 438 h 438"/>
                  <a:gd name="T2" fmla="*/ 2 w 58"/>
                  <a:gd name="T3" fmla="*/ 438 h 438"/>
                  <a:gd name="T4" fmla="*/ 0 w 58"/>
                  <a:gd name="T5" fmla="*/ 436 h 438"/>
                  <a:gd name="T6" fmla="*/ 55 w 58"/>
                  <a:gd name="T7" fmla="*/ 1 h 438"/>
                  <a:gd name="T8" fmla="*/ 57 w 58"/>
                  <a:gd name="T9" fmla="*/ 0 h 438"/>
                  <a:gd name="T10" fmla="*/ 58 w 58"/>
                  <a:gd name="T11" fmla="*/ 2 h 438"/>
                  <a:gd name="T12" fmla="*/ 3 w 58"/>
                  <a:gd name="T13" fmla="*/ 436 h 438"/>
                  <a:gd name="T14" fmla="*/ 2 w 58"/>
                  <a:gd name="T15" fmla="*/ 438 h 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8">
                    <a:moveTo>
                      <a:pt x="2" y="438"/>
                    </a:moveTo>
                    <a:cubicBezTo>
                      <a:pt x="2" y="438"/>
                      <a:pt x="2" y="438"/>
                      <a:pt x="2" y="438"/>
                    </a:cubicBezTo>
                    <a:cubicBezTo>
                      <a:pt x="1" y="438"/>
                      <a:pt x="0" y="437"/>
                      <a:pt x="0" y="436"/>
                    </a:cubicBezTo>
                    <a:cubicBezTo>
                      <a:pt x="55" y="1"/>
                      <a:pt x="55" y="1"/>
                      <a:pt x="55" y="1"/>
                    </a:cubicBezTo>
                    <a:cubicBezTo>
                      <a:pt x="55" y="1"/>
                      <a:pt x="56" y="0"/>
                      <a:pt x="57" y="0"/>
                    </a:cubicBezTo>
                    <a:cubicBezTo>
                      <a:pt x="58" y="0"/>
                      <a:pt x="58" y="1"/>
                      <a:pt x="58" y="2"/>
                    </a:cubicBezTo>
                    <a:cubicBezTo>
                      <a:pt x="3" y="436"/>
                      <a:pt x="3" y="436"/>
                      <a:pt x="3" y="436"/>
                    </a:cubicBezTo>
                    <a:cubicBezTo>
                      <a:pt x="3" y="437"/>
                      <a:pt x="3" y="438"/>
                      <a:pt x="2" y="4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428">
                <a:extLst>
                  <a:ext uri="{FF2B5EF4-FFF2-40B4-BE49-F238E27FC236}">
                    <a16:creationId xmlns:a16="http://schemas.microsoft.com/office/drawing/2014/main" id="{E000524D-39FE-80C8-AEB4-E4FF40DDE1A8}"/>
                  </a:ext>
                </a:extLst>
              </p:cNvPr>
              <p:cNvSpPr>
                <a:spLocks/>
              </p:cNvSpPr>
              <p:nvPr/>
            </p:nvSpPr>
            <p:spPr bwMode="auto">
              <a:xfrm>
                <a:off x="10751987" y="2224611"/>
                <a:ext cx="579049" cy="267920"/>
              </a:xfrm>
              <a:custGeom>
                <a:avLst/>
                <a:gdLst>
                  <a:gd name="T0" fmla="*/ 1 w 117"/>
                  <a:gd name="T1" fmla="*/ 54 h 54"/>
                  <a:gd name="T2" fmla="*/ 0 w 117"/>
                  <a:gd name="T3" fmla="*/ 53 h 54"/>
                  <a:gd name="T4" fmla="*/ 1 w 117"/>
                  <a:gd name="T5" fmla="*/ 51 h 54"/>
                  <a:gd name="T6" fmla="*/ 114 w 117"/>
                  <a:gd name="T7" fmla="*/ 0 h 54"/>
                  <a:gd name="T8" fmla="*/ 116 w 117"/>
                  <a:gd name="T9" fmla="*/ 1 h 54"/>
                  <a:gd name="T10" fmla="*/ 116 w 117"/>
                  <a:gd name="T11" fmla="*/ 3 h 54"/>
                  <a:gd name="T12" fmla="*/ 2 w 117"/>
                  <a:gd name="T13" fmla="*/ 54 h 54"/>
                  <a:gd name="T14" fmla="*/ 1 w 117"/>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54">
                    <a:moveTo>
                      <a:pt x="1" y="54"/>
                    </a:moveTo>
                    <a:cubicBezTo>
                      <a:pt x="1" y="54"/>
                      <a:pt x="0" y="54"/>
                      <a:pt x="0" y="53"/>
                    </a:cubicBezTo>
                    <a:cubicBezTo>
                      <a:pt x="0" y="52"/>
                      <a:pt x="0" y="52"/>
                      <a:pt x="1" y="51"/>
                    </a:cubicBezTo>
                    <a:cubicBezTo>
                      <a:pt x="114" y="0"/>
                      <a:pt x="114" y="0"/>
                      <a:pt x="114" y="0"/>
                    </a:cubicBezTo>
                    <a:cubicBezTo>
                      <a:pt x="115" y="0"/>
                      <a:pt x="116" y="0"/>
                      <a:pt x="116" y="1"/>
                    </a:cubicBezTo>
                    <a:cubicBezTo>
                      <a:pt x="117" y="2"/>
                      <a:pt x="116" y="3"/>
                      <a:pt x="116" y="3"/>
                    </a:cubicBezTo>
                    <a:cubicBezTo>
                      <a:pt x="2" y="54"/>
                      <a:pt x="2" y="54"/>
                      <a:pt x="2" y="54"/>
                    </a:cubicBezTo>
                    <a:cubicBezTo>
                      <a:pt x="2" y="54"/>
                      <a:pt x="1" y="54"/>
                      <a:pt x="1"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429">
                <a:extLst>
                  <a:ext uri="{FF2B5EF4-FFF2-40B4-BE49-F238E27FC236}">
                    <a16:creationId xmlns:a16="http://schemas.microsoft.com/office/drawing/2014/main" id="{97BDA70E-2D2E-C33C-83B4-C69542D35EB8}"/>
                  </a:ext>
                </a:extLst>
              </p:cNvPr>
              <p:cNvSpPr>
                <a:spLocks/>
              </p:cNvSpPr>
              <p:nvPr/>
            </p:nvSpPr>
            <p:spPr bwMode="auto">
              <a:xfrm>
                <a:off x="10489831" y="4235448"/>
                <a:ext cx="628023" cy="440771"/>
              </a:xfrm>
              <a:custGeom>
                <a:avLst/>
                <a:gdLst>
                  <a:gd name="T0" fmla="*/ 1 w 127"/>
                  <a:gd name="T1" fmla="*/ 89 h 89"/>
                  <a:gd name="T2" fmla="*/ 0 w 127"/>
                  <a:gd name="T3" fmla="*/ 89 h 89"/>
                  <a:gd name="T4" fmla="*/ 0 w 127"/>
                  <a:gd name="T5" fmla="*/ 87 h 89"/>
                  <a:gd name="T6" fmla="*/ 124 w 127"/>
                  <a:gd name="T7" fmla="*/ 0 h 89"/>
                  <a:gd name="T8" fmla="*/ 126 w 127"/>
                  <a:gd name="T9" fmla="*/ 1 h 89"/>
                  <a:gd name="T10" fmla="*/ 126 w 127"/>
                  <a:gd name="T11" fmla="*/ 3 h 89"/>
                  <a:gd name="T12" fmla="*/ 2 w 127"/>
                  <a:gd name="T13" fmla="*/ 89 h 89"/>
                  <a:gd name="T14" fmla="*/ 1 w 127"/>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89">
                    <a:moveTo>
                      <a:pt x="1" y="89"/>
                    </a:moveTo>
                    <a:cubicBezTo>
                      <a:pt x="1" y="89"/>
                      <a:pt x="0" y="89"/>
                      <a:pt x="0" y="89"/>
                    </a:cubicBezTo>
                    <a:cubicBezTo>
                      <a:pt x="0" y="88"/>
                      <a:pt x="0" y="87"/>
                      <a:pt x="0" y="87"/>
                    </a:cubicBezTo>
                    <a:cubicBezTo>
                      <a:pt x="124" y="0"/>
                      <a:pt x="124" y="0"/>
                      <a:pt x="124" y="0"/>
                    </a:cubicBezTo>
                    <a:cubicBezTo>
                      <a:pt x="125" y="0"/>
                      <a:pt x="126" y="0"/>
                      <a:pt x="126" y="1"/>
                    </a:cubicBezTo>
                    <a:cubicBezTo>
                      <a:pt x="127" y="1"/>
                      <a:pt x="127" y="2"/>
                      <a:pt x="126" y="3"/>
                    </a:cubicBezTo>
                    <a:cubicBezTo>
                      <a:pt x="2" y="89"/>
                      <a:pt x="2" y="89"/>
                      <a:pt x="2" y="89"/>
                    </a:cubicBezTo>
                    <a:cubicBezTo>
                      <a:pt x="2" y="89"/>
                      <a:pt x="2" y="89"/>
                      <a:pt x="1"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430">
                <a:extLst>
                  <a:ext uri="{FF2B5EF4-FFF2-40B4-BE49-F238E27FC236}">
                    <a16:creationId xmlns:a16="http://schemas.microsoft.com/office/drawing/2014/main" id="{CEE90561-7C36-A2EC-9877-EB32DB0F7FEB}"/>
                  </a:ext>
                </a:extLst>
              </p:cNvPr>
              <p:cNvSpPr>
                <a:spLocks/>
              </p:cNvSpPr>
              <p:nvPr/>
            </p:nvSpPr>
            <p:spPr bwMode="auto">
              <a:xfrm>
                <a:off x="11250372" y="2259181"/>
                <a:ext cx="103710" cy="1310789"/>
              </a:xfrm>
              <a:custGeom>
                <a:avLst/>
                <a:gdLst>
                  <a:gd name="T0" fmla="*/ 2 w 21"/>
                  <a:gd name="T1" fmla="*/ 265 h 265"/>
                  <a:gd name="T2" fmla="*/ 2 w 21"/>
                  <a:gd name="T3" fmla="*/ 265 h 265"/>
                  <a:gd name="T4" fmla="*/ 1 w 21"/>
                  <a:gd name="T5" fmla="*/ 263 h 265"/>
                  <a:gd name="T6" fmla="*/ 8 w 21"/>
                  <a:gd name="T7" fmla="*/ 208 h 265"/>
                  <a:gd name="T8" fmla="*/ 17 w 21"/>
                  <a:gd name="T9" fmla="*/ 2 h 265"/>
                  <a:gd name="T10" fmla="*/ 19 w 21"/>
                  <a:gd name="T11" fmla="*/ 0 h 265"/>
                  <a:gd name="T12" fmla="*/ 19 w 21"/>
                  <a:gd name="T13" fmla="*/ 0 h 265"/>
                  <a:gd name="T14" fmla="*/ 20 w 21"/>
                  <a:gd name="T15" fmla="*/ 2 h 265"/>
                  <a:gd name="T16" fmla="*/ 11 w 21"/>
                  <a:gd name="T17" fmla="*/ 208 h 265"/>
                  <a:gd name="T18" fmla="*/ 4 w 21"/>
                  <a:gd name="T19" fmla="*/ 264 h 265"/>
                  <a:gd name="T20" fmla="*/ 2 w 21"/>
                  <a:gd name="T2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5">
                    <a:moveTo>
                      <a:pt x="2" y="265"/>
                    </a:moveTo>
                    <a:cubicBezTo>
                      <a:pt x="2" y="265"/>
                      <a:pt x="2" y="265"/>
                      <a:pt x="2" y="265"/>
                    </a:cubicBezTo>
                    <a:cubicBezTo>
                      <a:pt x="1" y="265"/>
                      <a:pt x="0" y="264"/>
                      <a:pt x="1" y="263"/>
                    </a:cubicBezTo>
                    <a:cubicBezTo>
                      <a:pt x="3" y="244"/>
                      <a:pt x="6" y="225"/>
                      <a:pt x="8" y="208"/>
                    </a:cubicBezTo>
                    <a:cubicBezTo>
                      <a:pt x="18" y="110"/>
                      <a:pt x="17" y="3"/>
                      <a:pt x="17" y="2"/>
                    </a:cubicBezTo>
                    <a:cubicBezTo>
                      <a:pt x="17" y="1"/>
                      <a:pt x="18" y="0"/>
                      <a:pt x="19" y="0"/>
                    </a:cubicBezTo>
                    <a:cubicBezTo>
                      <a:pt x="19" y="0"/>
                      <a:pt x="19" y="0"/>
                      <a:pt x="19" y="0"/>
                    </a:cubicBezTo>
                    <a:cubicBezTo>
                      <a:pt x="19" y="0"/>
                      <a:pt x="20" y="1"/>
                      <a:pt x="20" y="2"/>
                    </a:cubicBezTo>
                    <a:cubicBezTo>
                      <a:pt x="20" y="3"/>
                      <a:pt x="21" y="110"/>
                      <a:pt x="11" y="208"/>
                    </a:cubicBezTo>
                    <a:cubicBezTo>
                      <a:pt x="9" y="226"/>
                      <a:pt x="6" y="244"/>
                      <a:pt x="4" y="264"/>
                    </a:cubicBezTo>
                    <a:cubicBezTo>
                      <a:pt x="4" y="264"/>
                      <a:pt x="3" y="265"/>
                      <a:pt x="2" y="2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431">
                <a:extLst>
                  <a:ext uri="{FF2B5EF4-FFF2-40B4-BE49-F238E27FC236}">
                    <a16:creationId xmlns:a16="http://schemas.microsoft.com/office/drawing/2014/main" id="{19C400B5-4533-EAF6-343C-42D1B8BC5C01}"/>
                  </a:ext>
                </a:extLst>
              </p:cNvPr>
              <p:cNvSpPr>
                <a:spLocks/>
              </p:cNvSpPr>
              <p:nvPr/>
            </p:nvSpPr>
            <p:spPr bwMode="auto">
              <a:xfrm>
                <a:off x="10489831" y="2521339"/>
                <a:ext cx="288084" cy="2154880"/>
              </a:xfrm>
              <a:custGeom>
                <a:avLst/>
                <a:gdLst>
                  <a:gd name="T0" fmla="*/ 1 w 58"/>
                  <a:gd name="T1" fmla="*/ 435 h 435"/>
                  <a:gd name="T2" fmla="*/ 1 w 58"/>
                  <a:gd name="T3" fmla="*/ 435 h 435"/>
                  <a:gd name="T4" fmla="*/ 0 w 58"/>
                  <a:gd name="T5" fmla="*/ 434 h 435"/>
                  <a:gd name="T6" fmla="*/ 55 w 58"/>
                  <a:gd name="T7" fmla="*/ 1 h 435"/>
                  <a:gd name="T8" fmla="*/ 56 w 58"/>
                  <a:gd name="T9" fmla="*/ 0 h 435"/>
                  <a:gd name="T10" fmla="*/ 58 w 58"/>
                  <a:gd name="T11" fmla="*/ 2 h 435"/>
                  <a:gd name="T12" fmla="*/ 3 w 58"/>
                  <a:gd name="T13" fmla="*/ 434 h 435"/>
                  <a:gd name="T14" fmla="*/ 1 w 58"/>
                  <a:gd name="T15" fmla="*/ 435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5">
                    <a:moveTo>
                      <a:pt x="1" y="435"/>
                    </a:moveTo>
                    <a:cubicBezTo>
                      <a:pt x="1" y="435"/>
                      <a:pt x="1" y="435"/>
                      <a:pt x="1" y="435"/>
                    </a:cubicBezTo>
                    <a:cubicBezTo>
                      <a:pt x="0" y="435"/>
                      <a:pt x="0" y="434"/>
                      <a:pt x="0" y="434"/>
                    </a:cubicBezTo>
                    <a:cubicBezTo>
                      <a:pt x="55" y="1"/>
                      <a:pt x="55" y="1"/>
                      <a:pt x="55" y="1"/>
                    </a:cubicBezTo>
                    <a:cubicBezTo>
                      <a:pt x="55" y="0"/>
                      <a:pt x="56" y="0"/>
                      <a:pt x="56" y="0"/>
                    </a:cubicBezTo>
                    <a:cubicBezTo>
                      <a:pt x="57" y="0"/>
                      <a:pt x="58" y="1"/>
                      <a:pt x="58" y="2"/>
                    </a:cubicBezTo>
                    <a:cubicBezTo>
                      <a:pt x="3" y="434"/>
                      <a:pt x="3" y="434"/>
                      <a:pt x="3" y="434"/>
                    </a:cubicBezTo>
                    <a:cubicBezTo>
                      <a:pt x="3" y="435"/>
                      <a:pt x="2" y="435"/>
                      <a:pt x="1" y="4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432">
                <a:extLst>
                  <a:ext uri="{FF2B5EF4-FFF2-40B4-BE49-F238E27FC236}">
                    <a16:creationId xmlns:a16="http://schemas.microsoft.com/office/drawing/2014/main" id="{7A2020CF-104F-DDAA-BBED-2217B97CE901}"/>
                  </a:ext>
                </a:extLst>
              </p:cNvPr>
              <p:cNvSpPr>
                <a:spLocks/>
              </p:cNvSpPr>
              <p:nvPr/>
            </p:nvSpPr>
            <p:spPr bwMode="auto">
              <a:xfrm>
                <a:off x="10760630" y="2259181"/>
                <a:ext cx="590572" cy="276562"/>
              </a:xfrm>
              <a:custGeom>
                <a:avLst/>
                <a:gdLst>
                  <a:gd name="T0" fmla="*/ 1 w 119"/>
                  <a:gd name="T1" fmla="*/ 56 h 56"/>
                  <a:gd name="T2" fmla="*/ 0 w 119"/>
                  <a:gd name="T3" fmla="*/ 55 h 56"/>
                  <a:gd name="T4" fmla="*/ 1 w 119"/>
                  <a:gd name="T5" fmla="*/ 53 h 56"/>
                  <a:gd name="T6" fmla="*/ 116 w 119"/>
                  <a:gd name="T7" fmla="*/ 0 h 56"/>
                  <a:gd name="T8" fmla="*/ 118 w 119"/>
                  <a:gd name="T9" fmla="*/ 1 h 56"/>
                  <a:gd name="T10" fmla="*/ 118 w 119"/>
                  <a:gd name="T11" fmla="*/ 3 h 56"/>
                  <a:gd name="T12" fmla="*/ 2 w 119"/>
                  <a:gd name="T13" fmla="*/ 56 h 56"/>
                  <a:gd name="T14" fmla="*/ 1 w 119"/>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56">
                    <a:moveTo>
                      <a:pt x="1" y="56"/>
                    </a:moveTo>
                    <a:cubicBezTo>
                      <a:pt x="1" y="56"/>
                      <a:pt x="0" y="56"/>
                      <a:pt x="0" y="55"/>
                    </a:cubicBezTo>
                    <a:cubicBezTo>
                      <a:pt x="0" y="54"/>
                      <a:pt x="0" y="53"/>
                      <a:pt x="1" y="53"/>
                    </a:cubicBezTo>
                    <a:cubicBezTo>
                      <a:pt x="116" y="0"/>
                      <a:pt x="116" y="0"/>
                      <a:pt x="116" y="0"/>
                    </a:cubicBezTo>
                    <a:cubicBezTo>
                      <a:pt x="117" y="0"/>
                      <a:pt x="118" y="0"/>
                      <a:pt x="118" y="1"/>
                    </a:cubicBezTo>
                    <a:cubicBezTo>
                      <a:pt x="119" y="2"/>
                      <a:pt x="118" y="3"/>
                      <a:pt x="118" y="3"/>
                    </a:cubicBezTo>
                    <a:cubicBezTo>
                      <a:pt x="2" y="56"/>
                      <a:pt x="2" y="56"/>
                      <a:pt x="2" y="56"/>
                    </a:cubicBezTo>
                    <a:cubicBezTo>
                      <a:pt x="2" y="56"/>
                      <a:pt x="2" y="56"/>
                      <a:pt x="1" y="5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433">
                <a:extLst>
                  <a:ext uri="{FF2B5EF4-FFF2-40B4-BE49-F238E27FC236}">
                    <a16:creationId xmlns:a16="http://schemas.microsoft.com/office/drawing/2014/main" id="{05AC4889-F2AF-21A4-75F6-429F84AAA596}"/>
                  </a:ext>
                </a:extLst>
              </p:cNvPr>
              <p:cNvSpPr>
                <a:spLocks/>
              </p:cNvSpPr>
              <p:nvPr/>
            </p:nvSpPr>
            <p:spPr bwMode="auto">
              <a:xfrm>
                <a:off x="10337146" y="4754002"/>
                <a:ext cx="337058" cy="267920"/>
              </a:xfrm>
              <a:custGeom>
                <a:avLst/>
                <a:gdLst>
                  <a:gd name="T0" fmla="*/ 2 w 68"/>
                  <a:gd name="T1" fmla="*/ 54 h 54"/>
                  <a:gd name="T2" fmla="*/ 1 w 68"/>
                  <a:gd name="T3" fmla="*/ 53 h 54"/>
                  <a:gd name="T4" fmla="*/ 1 w 68"/>
                  <a:gd name="T5" fmla="*/ 51 h 54"/>
                  <a:gd name="T6" fmla="*/ 66 w 68"/>
                  <a:gd name="T7" fmla="*/ 1 h 54"/>
                  <a:gd name="T8" fmla="*/ 68 w 68"/>
                  <a:gd name="T9" fmla="*/ 1 h 54"/>
                  <a:gd name="T10" fmla="*/ 68 w 68"/>
                  <a:gd name="T11" fmla="*/ 3 h 54"/>
                  <a:gd name="T12" fmla="*/ 3 w 68"/>
                  <a:gd name="T13" fmla="*/ 53 h 54"/>
                  <a:gd name="T14" fmla="*/ 2 w 68"/>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4">
                    <a:moveTo>
                      <a:pt x="2" y="54"/>
                    </a:moveTo>
                    <a:cubicBezTo>
                      <a:pt x="1" y="54"/>
                      <a:pt x="1" y="53"/>
                      <a:pt x="1" y="53"/>
                    </a:cubicBezTo>
                    <a:cubicBezTo>
                      <a:pt x="0" y="52"/>
                      <a:pt x="0" y="51"/>
                      <a:pt x="1" y="51"/>
                    </a:cubicBezTo>
                    <a:cubicBezTo>
                      <a:pt x="66" y="1"/>
                      <a:pt x="66" y="1"/>
                      <a:pt x="66" y="1"/>
                    </a:cubicBezTo>
                    <a:cubicBezTo>
                      <a:pt x="66" y="0"/>
                      <a:pt x="67" y="0"/>
                      <a:pt x="68" y="1"/>
                    </a:cubicBezTo>
                    <a:cubicBezTo>
                      <a:pt x="68" y="2"/>
                      <a:pt x="68" y="3"/>
                      <a:pt x="68" y="3"/>
                    </a:cubicBezTo>
                    <a:cubicBezTo>
                      <a:pt x="3" y="53"/>
                      <a:pt x="3" y="53"/>
                      <a:pt x="3" y="53"/>
                    </a:cubicBezTo>
                    <a:cubicBezTo>
                      <a:pt x="2" y="53"/>
                      <a:pt x="2" y="54"/>
                      <a:pt x="2"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34">
                <a:extLst>
                  <a:ext uri="{FF2B5EF4-FFF2-40B4-BE49-F238E27FC236}">
                    <a16:creationId xmlns:a16="http://schemas.microsoft.com/office/drawing/2014/main" id="{F3B934E9-BC50-BDAE-F366-CAF8B25E6532}"/>
                  </a:ext>
                </a:extLst>
              </p:cNvPr>
              <p:cNvSpPr>
                <a:spLocks/>
              </p:cNvSpPr>
              <p:nvPr/>
            </p:nvSpPr>
            <p:spPr bwMode="auto">
              <a:xfrm>
                <a:off x="10717417" y="4751122"/>
                <a:ext cx="567525" cy="17285"/>
              </a:xfrm>
              <a:custGeom>
                <a:avLst/>
                <a:gdLst>
                  <a:gd name="T0" fmla="*/ 113 w 115"/>
                  <a:gd name="T1" fmla="*/ 4 h 4"/>
                  <a:gd name="T2" fmla="*/ 113 w 115"/>
                  <a:gd name="T3" fmla="*/ 4 h 4"/>
                  <a:gd name="T4" fmla="*/ 2 w 115"/>
                  <a:gd name="T5" fmla="*/ 3 h 4"/>
                  <a:gd name="T6" fmla="*/ 0 w 115"/>
                  <a:gd name="T7" fmla="*/ 1 h 4"/>
                  <a:gd name="T8" fmla="*/ 2 w 115"/>
                  <a:gd name="T9" fmla="*/ 0 h 4"/>
                  <a:gd name="T10" fmla="*/ 113 w 115"/>
                  <a:gd name="T11" fmla="*/ 1 h 4"/>
                  <a:gd name="T12" fmla="*/ 115 w 115"/>
                  <a:gd name="T13" fmla="*/ 2 h 4"/>
                  <a:gd name="T14" fmla="*/ 113 w 115"/>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4">
                    <a:moveTo>
                      <a:pt x="113" y="4"/>
                    </a:moveTo>
                    <a:cubicBezTo>
                      <a:pt x="113" y="4"/>
                      <a:pt x="113" y="4"/>
                      <a:pt x="113" y="4"/>
                    </a:cubicBezTo>
                    <a:cubicBezTo>
                      <a:pt x="2" y="3"/>
                      <a:pt x="2" y="3"/>
                      <a:pt x="2" y="3"/>
                    </a:cubicBezTo>
                    <a:cubicBezTo>
                      <a:pt x="1" y="3"/>
                      <a:pt x="0" y="2"/>
                      <a:pt x="0" y="1"/>
                    </a:cubicBezTo>
                    <a:cubicBezTo>
                      <a:pt x="0" y="0"/>
                      <a:pt x="1" y="0"/>
                      <a:pt x="2" y="0"/>
                    </a:cubicBezTo>
                    <a:cubicBezTo>
                      <a:pt x="113" y="1"/>
                      <a:pt x="113" y="1"/>
                      <a:pt x="113" y="1"/>
                    </a:cubicBezTo>
                    <a:cubicBezTo>
                      <a:pt x="114" y="1"/>
                      <a:pt x="115" y="2"/>
                      <a:pt x="115" y="2"/>
                    </a:cubicBezTo>
                    <a:cubicBezTo>
                      <a:pt x="114" y="3"/>
                      <a:pt x="114" y="4"/>
                      <a:pt x="113"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35">
                <a:extLst>
                  <a:ext uri="{FF2B5EF4-FFF2-40B4-BE49-F238E27FC236}">
                    <a16:creationId xmlns:a16="http://schemas.microsoft.com/office/drawing/2014/main" id="{3AE85772-5D59-BC03-B881-77ED1824B567}"/>
                  </a:ext>
                </a:extLst>
              </p:cNvPr>
              <p:cNvSpPr>
                <a:spLocks/>
              </p:cNvSpPr>
              <p:nvPr/>
            </p:nvSpPr>
            <p:spPr bwMode="auto">
              <a:xfrm>
                <a:off x="10337146" y="5007518"/>
                <a:ext cx="829682" cy="20166"/>
              </a:xfrm>
              <a:custGeom>
                <a:avLst/>
                <a:gdLst>
                  <a:gd name="T0" fmla="*/ 166 w 168"/>
                  <a:gd name="T1" fmla="*/ 4 h 4"/>
                  <a:gd name="T2" fmla="*/ 166 w 168"/>
                  <a:gd name="T3" fmla="*/ 4 h 4"/>
                  <a:gd name="T4" fmla="*/ 2 w 168"/>
                  <a:gd name="T5" fmla="*/ 3 h 4"/>
                  <a:gd name="T6" fmla="*/ 0 w 168"/>
                  <a:gd name="T7" fmla="*/ 1 h 4"/>
                  <a:gd name="T8" fmla="*/ 2 w 168"/>
                  <a:gd name="T9" fmla="*/ 0 h 4"/>
                  <a:gd name="T10" fmla="*/ 2 w 168"/>
                  <a:gd name="T11" fmla="*/ 0 h 4"/>
                  <a:gd name="T12" fmla="*/ 166 w 168"/>
                  <a:gd name="T13" fmla="*/ 1 h 4"/>
                  <a:gd name="T14" fmla="*/ 168 w 168"/>
                  <a:gd name="T15" fmla="*/ 2 h 4"/>
                  <a:gd name="T16" fmla="*/ 166 w 16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4">
                    <a:moveTo>
                      <a:pt x="166" y="4"/>
                    </a:moveTo>
                    <a:cubicBezTo>
                      <a:pt x="166" y="4"/>
                      <a:pt x="166" y="4"/>
                      <a:pt x="166" y="4"/>
                    </a:cubicBezTo>
                    <a:cubicBezTo>
                      <a:pt x="2" y="3"/>
                      <a:pt x="2" y="3"/>
                      <a:pt x="2" y="3"/>
                    </a:cubicBezTo>
                    <a:cubicBezTo>
                      <a:pt x="1" y="3"/>
                      <a:pt x="0" y="2"/>
                      <a:pt x="0" y="1"/>
                    </a:cubicBezTo>
                    <a:cubicBezTo>
                      <a:pt x="0" y="1"/>
                      <a:pt x="1" y="0"/>
                      <a:pt x="2" y="0"/>
                    </a:cubicBezTo>
                    <a:cubicBezTo>
                      <a:pt x="2" y="0"/>
                      <a:pt x="2" y="0"/>
                      <a:pt x="2" y="0"/>
                    </a:cubicBezTo>
                    <a:cubicBezTo>
                      <a:pt x="166" y="1"/>
                      <a:pt x="166" y="1"/>
                      <a:pt x="166" y="1"/>
                    </a:cubicBezTo>
                    <a:cubicBezTo>
                      <a:pt x="167" y="1"/>
                      <a:pt x="168" y="1"/>
                      <a:pt x="168" y="2"/>
                    </a:cubicBezTo>
                    <a:cubicBezTo>
                      <a:pt x="168" y="3"/>
                      <a:pt x="167" y="4"/>
                      <a:pt x="166"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36">
                <a:extLst>
                  <a:ext uri="{FF2B5EF4-FFF2-40B4-BE49-F238E27FC236}">
                    <a16:creationId xmlns:a16="http://schemas.microsoft.com/office/drawing/2014/main" id="{B2143338-F41F-85D4-3A77-7469B0AC1350}"/>
                  </a:ext>
                </a:extLst>
              </p:cNvPr>
              <p:cNvSpPr>
                <a:spLocks/>
              </p:cNvSpPr>
              <p:nvPr/>
            </p:nvSpPr>
            <p:spPr bwMode="auto">
              <a:xfrm>
                <a:off x="10337146" y="5047850"/>
                <a:ext cx="829682" cy="20166"/>
              </a:xfrm>
              <a:custGeom>
                <a:avLst/>
                <a:gdLst>
                  <a:gd name="T0" fmla="*/ 166 w 168"/>
                  <a:gd name="T1" fmla="*/ 4 h 4"/>
                  <a:gd name="T2" fmla="*/ 166 w 168"/>
                  <a:gd name="T3" fmla="*/ 4 h 4"/>
                  <a:gd name="T4" fmla="*/ 1 w 168"/>
                  <a:gd name="T5" fmla="*/ 3 h 4"/>
                  <a:gd name="T6" fmla="*/ 0 w 168"/>
                  <a:gd name="T7" fmla="*/ 1 h 4"/>
                  <a:gd name="T8" fmla="*/ 1 w 168"/>
                  <a:gd name="T9" fmla="*/ 0 h 4"/>
                  <a:gd name="T10" fmla="*/ 166 w 168"/>
                  <a:gd name="T11" fmla="*/ 1 h 4"/>
                  <a:gd name="T12" fmla="*/ 168 w 168"/>
                  <a:gd name="T13" fmla="*/ 3 h 4"/>
                  <a:gd name="T14" fmla="*/ 166 w 168"/>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4">
                    <a:moveTo>
                      <a:pt x="166" y="4"/>
                    </a:moveTo>
                    <a:cubicBezTo>
                      <a:pt x="166" y="4"/>
                      <a:pt x="166" y="4"/>
                      <a:pt x="166" y="4"/>
                    </a:cubicBezTo>
                    <a:cubicBezTo>
                      <a:pt x="1" y="3"/>
                      <a:pt x="1" y="3"/>
                      <a:pt x="1" y="3"/>
                    </a:cubicBezTo>
                    <a:cubicBezTo>
                      <a:pt x="1" y="3"/>
                      <a:pt x="0" y="2"/>
                      <a:pt x="0" y="1"/>
                    </a:cubicBezTo>
                    <a:cubicBezTo>
                      <a:pt x="0" y="0"/>
                      <a:pt x="1" y="0"/>
                      <a:pt x="1" y="0"/>
                    </a:cubicBezTo>
                    <a:cubicBezTo>
                      <a:pt x="166" y="1"/>
                      <a:pt x="166" y="1"/>
                      <a:pt x="166" y="1"/>
                    </a:cubicBezTo>
                    <a:cubicBezTo>
                      <a:pt x="167" y="1"/>
                      <a:pt x="168" y="2"/>
                      <a:pt x="168" y="3"/>
                    </a:cubicBezTo>
                    <a:cubicBezTo>
                      <a:pt x="168" y="3"/>
                      <a:pt x="167" y="4"/>
                      <a:pt x="166"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437">
                <a:extLst>
                  <a:ext uri="{FF2B5EF4-FFF2-40B4-BE49-F238E27FC236}">
                    <a16:creationId xmlns:a16="http://schemas.microsoft.com/office/drawing/2014/main" id="{665694EC-4FBB-33D6-1101-3372A65BFA64}"/>
                  </a:ext>
                </a:extLst>
              </p:cNvPr>
              <p:cNvSpPr>
                <a:spLocks/>
              </p:cNvSpPr>
              <p:nvPr/>
            </p:nvSpPr>
            <p:spPr bwMode="auto">
              <a:xfrm>
                <a:off x="11014143" y="3569971"/>
                <a:ext cx="305369" cy="1319432"/>
              </a:xfrm>
              <a:custGeom>
                <a:avLst/>
                <a:gdLst>
                  <a:gd name="T0" fmla="*/ 60 w 62"/>
                  <a:gd name="T1" fmla="*/ 266 h 266"/>
                  <a:gd name="T2" fmla="*/ 58 w 62"/>
                  <a:gd name="T3" fmla="*/ 265 h 266"/>
                  <a:gd name="T4" fmla="*/ 0 w 62"/>
                  <a:gd name="T5" fmla="*/ 2 h 266"/>
                  <a:gd name="T6" fmla="*/ 1 w 62"/>
                  <a:gd name="T7" fmla="*/ 1 h 266"/>
                  <a:gd name="T8" fmla="*/ 3 w 62"/>
                  <a:gd name="T9" fmla="*/ 2 h 266"/>
                  <a:gd name="T10" fmla="*/ 61 w 62"/>
                  <a:gd name="T11" fmla="*/ 264 h 266"/>
                  <a:gd name="T12" fmla="*/ 60 w 62"/>
                  <a:gd name="T13" fmla="*/ 266 h 266"/>
                  <a:gd name="T14" fmla="*/ 60 w 62"/>
                  <a:gd name="T15" fmla="*/ 266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66">
                    <a:moveTo>
                      <a:pt x="60" y="266"/>
                    </a:moveTo>
                    <a:cubicBezTo>
                      <a:pt x="59" y="266"/>
                      <a:pt x="59" y="266"/>
                      <a:pt x="58" y="265"/>
                    </a:cubicBezTo>
                    <a:cubicBezTo>
                      <a:pt x="0" y="2"/>
                      <a:pt x="0" y="2"/>
                      <a:pt x="0" y="2"/>
                    </a:cubicBezTo>
                    <a:cubicBezTo>
                      <a:pt x="0" y="2"/>
                      <a:pt x="0" y="1"/>
                      <a:pt x="1" y="1"/>
                    </a:cubicBezTo>
                    <a:cubicBezTo>
                      <a:pt x="2" y="0"/>
                      <a:pt x="3" y="1"/>
                      <a:pt x="3" y="2"/>
                    </a:cubicBezTo>
                    <a:cubicBezTo>
                      <a:pt x="61" y="264"/>
                      <a:pt x="61" y="264"/>
                      <a:pt x="61" y="264"/>
                    </a:cubicBezTo>
                    <a:cubicBezTo>
                      <a:pt x="62" y="265"/>
                      <a:pt x="61" y="266"/>
                      <a:pt x="60" y="266"/>
                    </a:cubicBezTo>
                    <a:cubicBezTo>
                      <a:pt x="60" y="266"/>
                      <a:pt x="60" y="266"/>
                      <a:pt x="60" y="2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438">
                <a:extLst>
                  <a:ext uri="{FF2B5EF4-FFF2-40B4-BE49-F238E27FC236}">
                    <a16:creationId xmlns:a16="http://schemas.microsoft.com/office/drawing/2014/main" id="{6566CBEB-0DE4-E07A-AC14-BEFDF6FC839E}"/>
                  </a:ext>
                </a:extLst>
              </p:cNvPr>
              <p:cNvSpPr>
                <a:spLocks/>
              </p:cNvSpPr>
              <p:nvPr/>
            </p:nvSpPr>
            <p:spPr bwMode="auto">
              <a:xfrm>
                <a:off x="11221564" y="3443213"/>
                <a:ext cx="290965" cy="1287743"/>
              </a:xfrm>
              <a:custGeom>
                <a:avLst/>
                <a:gdLst>
                  <a:gd name="T0" fmla="*/ 58 w 59"/>
                  <a:gd name="T1" fmla="*/ 260 h 260"/>
                  <a:gd name="T2" fmla="*/ 56 w 59"/>
                  <a:gd name="T3" fmla="*/ 259 h 260"/>
                  <a:gd name="T4" fmla="*/ 1 w 59"/>
                  <a:gd name="T5" fmla="*/ 2 h 260"/>
                  <a:gd name="T6" fmla="*/ 2 w 59"/>
                  <a:gd name="T7" fmla="*/ 0 h 260"/>
                  <a:gd name="T8" fmla="*/ 4 w 59"/>
                  <a:gd name="T9" fmla="*/ 2 h 260"/>
                  <a:gd name="T10" fmla="*/ 59 w 59"/>
                  <a:gd name="T11" fmla="*/ 258 h 260"/>
                  <a:gd name="T12" fmla="*/ 58 w 59"/>
                  <a:gd name="T13" fmla="*/ 260 h 260"/>
                  <a:gd name="T14" fmla="*/ 58 w 59"/>
                  <a:gd name="T15" fmla="*/ 260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260">
                    <a:moveTo>
                      <a:pt x="58" y="260"/>
                    </a:moveTo>
                    <a:cubicBezTo>
                      <a:pt x="57" y="260"/>
                      <a:pt x="56" y="259"/>
                      <a:pt x="56" y="259"/>
                    </a:cubicBezTo>
                    <a:cubicBezTo>
                      <a:pt x="1" y="2"/>
                      <a:pt x="1" y="2"/>
                      <a:pt x="1" y="2"/>
                    </a:cubicBezTo>
                    <a:cubicBezTo>
                      <a:pt x="0" y="1"/>
                      <a:pt x="1" y="1"/>
                      <a:pt x="2" y="0"/>
                    </a:cubicBezTo>
                    <a:cubicBezTo>
                      <a:pt x="3" y="0"/>
                      <a:pt x="3" y="1"/>
                      <a:pt x="4" y="2"/>
                    </a:cubicBezTo>
                    <a:cubicBezTo>
                      <a:pt x="59" y="258"/>
                      <a:pt x="59" y="258"/>
                      <a:pt x="59" y="258"/>
                    </a:cubicBezTo>
                    <a:cubicBezTo>
                      <a:pt x="59" y="259"/>
                      <a:pt x="59" y="260"/>
                      <a:pt x="58" y="260"/>
                    </a:cubicBezTo>
                    <a:cubicBezTo>
                      <a:pt x="58" y="260"/>
                      <a:pt x="58" y="260"/>
                      <a:pt x="58" y="2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439">
                <a:extLst>
                  <a:ext uri="{FF2B5EF4-FFF2-40B4-BE49-F238E27FC236}">
                    <a16:creationId xmlns:a16="http://schemas.microsoft.com/office/drawing/2014/main" id="{45004F79-A025-551A-53A1-CDED5B1BAD4F}"/>
                  </a:ext>
                </a:extLst>
              </p:cNvPr>
              <p:cNvSpPr>
                <a:spLocks/>
              </p:cNvSpPr>
              <p:nvPr/>
            </p:nvSpPr>
            <p:spPr bwMode="auto">
              <a:xfrm>
                <a:off x="11152424" y="4745360"/>
                <a:ext cx="371628" cy="322656"/>
              </a:xfrm>
              <a:custGeom>
                <a:avLst/>
                <a:gdLst>
                  <a:gd name="T0" fmla="*/ 2 w 75"/>
                  <a:gd name="T1" fmla="*/ 65 h 65"/>
                  <a:gd name="T2" fmla="*/ 1 w 75"/>
                  <a:gd name="T3" fmla="*/ 65 h 65"/>
                  <a:gd name="T4" fmla="*/ 1 w 75"/>
                  <a:gd name="T5" fmla="*/ 63 h 65"/>
                  <a:gd name="T6" fmla="*/ 73 w 75"/>
                  <a:gd name="T7" fmla="*/ 1 h 65"/>
                  <a:gd name="T8" fmla="*/ 75 w 75"/>
                  <a:gd name="T9" fmla="*/ 1 h 65"/>
                  <a:gd name="T10" fmla="*/ 75 w 75"/>
                  <a:gd name="T11" fmla="*/ 3 h 65"/>
                  <a:gd name="T12" fmla="*/ 3 w 75"/>
                  <a:gd name="T13" fmla="*/ 65 h 65"/>
                  <a:gd name="T14" fmla="*/ 2 w 7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5">
                    <a:moveTo>
                      <a:pt x="2" y="65"/>
                    </a:moveTo>
                    <a:cubicBezTo>
                      <a:pt x="1" y="65"/>
                      <a:pt x="1" y="65"/>
                      <a:pt x="1" y="65"/>
                    </a:cubicBezTo>
                    <a:cubicBezTo>
                      <a:pt x="0" y="64"/>
                      <a:pt x="0" y="63"/>
                      <a:pt x="1" y="63"/>
                    </a:cubicBezTo>
                    <a:cubicBezTo>
                      <a:pt x="73" y="1"/>
                      <a:pt x="73" y="1"/>
                      <a:pt x="73" y="1"/>
                    </a:cubicBezTo>
                    <a:cubicBezTo>
                      <a:pt x="73" y="0"/>
                      <a:pt x="74" y="0"/>
                      <a:pt x="75" y="1"/>
                    </a:cubicBezTo>
                    <a:cubicBezTo>
                      <a:pt x="75" y="1"/>
                      <a:pt x="75" y="2"/>
                      <a:pt x="75" y="3"/>
                    </a:cubicBezTo>
                    <a:cubicBezTo>
                      <a:pt x="3" y="65"/>
                      <a:pt x="3" y="65"/>
                      <a:pt x="3" y="65"/>
                    </a:cubicBezTo>
                    <a:cubicBezTo>
                      <a:pt x="2" y="65"/>
                      <a:pt x="2" y="65"/>
                      <a:pt x="2"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440">
                <a:extLst>
                  <a:ext uri="{FF2B5EF4-FFF2-40B4-BE49-F238E27FC236}">
                    <a16:creationId xmlns:a16="http://schemas.microsoft.com/office/drawing/2014/main" id="{5F955ED3-1677-F5D3-E978-8D4387808D39}"/>
                  </a:ext>
                </a:extLst>
              </p:cNvPr>
              <p:cNvSpPr>
                <a:spLocks/>
              </p:cNvSpPr>
              <p:nvPr/>
            </p:nvSpPr>
            <p:spPr bwMode="auto">
              <a:xfrm>
                <a:off x="11172590" y="4874998"/>
                <a:ext cx="146923" cy="123877"/>
              </a:xfrm>
              <a:custGeom>
                <a:avLst/>
                <a:gdLst>
                  <a:gd name="T0" fmla="*/ 2 w 30"/>
                  <a:gd name="T1" fmla="*/ 25 h 25"/>
                  <a:gd name="T2" fmla="*/ 1 w 30"/>
                  <a:gd name="T3" fmla="*/ 24 h 25"/>
                  <a:gd name="T4" fmla="*/ 1 w 30"/>
                  <a:gd name="T5" fmla="*/ 22 h 25"/>
                  <a:gd name="T6" fmla="*/ 27 w 30"/>
                  <a:gd name="T7" fmla="*/ 1 h 25"/>
                  <a:gd name="T8" fmla="*/ 29 w 30"/>
                  <a:gd name="T9" fmla="*/ 1 h 25"/>
                  <a:gd name="T10" fmla="*/ 29 w 30"/>
                  <a:gd name="T11" fmla="*/ 3 h 25"/>
                  <a:gd name="T12" fmla="*/ 3 w 30"/>
                  <a:gd name="T13" fmla="*/ 25 h 25"/>
                  <a:gd name="T14" fmla="*/ 2 w 30"/>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5">
                    <a:moveTo>
                      <a:pt x="2" y="25"/>
                    </a:moveTo>
                    <a:cubicBezTo>
                      <a:pt x="1" y="25"/>
                      <a:pt x="1" y="25"/>
                      <a:pt x="1" y="24"/>
                    </a:cubicBezTo>
                    <a:cubicBezTo>
                      <a:pt x="0" y="24"/>
                      <a:pt x="0" y="23"/>
                      <a:pt x="1" y="22"/>
                    </a:cubicBezTo>
                    <a:cubicBezTo>
                      <a:pt x="27" y="1"/>
                      <a:pt x="27" y="1"/>
                      <a:pt x="27" y="1"/>
                    </a:cubicBezTo>
                    <a:cubicBezTo>
                      <a:pt x="28" y="0"/>
                      <a:pt x="29" y="0"/>
                      <a:pt x="29" y="1"/>
                    </a:cubicBezTo>
                    <a:cubicBezTo>
                      <a:pt x="30" y="1"/>
                      <a:pt x="30" y="2"/>
                      <a:pt x="29" y="3"/>
                    </a:cubicBezTo>
                    <a:cubicBezTo>
                      <a:pt x="3" y="25"/>
                      <a:pt x="3" y="25"/>
                      <a:pt x="3" y="25"/>
                    </a:cubicBezTo>
                    <a:cubicBezTo>
                      <a:pt x="2" y="25"/>
                      <a:pt x="2" y="25"/>
                      <a:pt x="2"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441">
                <a:extLst>
                  <a:ext uri="{FF2B5EF4-FFF2-40B4-BE49-F238E27FC236}">
                    <a16:creationId xmlns:a16="http://schemas.microsoft.com/office/drawing/2014/main" id="{4FA2E1E1-E76D-3EB8-9A29-7B7CC59D7B4E}"/>
                  </a:ext>
                </a:extLst>
              </p:cNvPr>
              <p:cNvSpPr>
                <a:spLocks/>
              </p:cNvSpPr>
              <p:nvPr/>
            </p:nvSpPr>
            <p:spPr bwMode="auto">
              <a:xfrm>
                <a:off x="11054475" y="3595898"/>
                <a:ext cx="299607" cy="1273338"/>
              </a:xfrm>
              <a:custGeom>
                <a:avLst/>
                <a:gdLst>
                  <a:gd name="T0" fmla="*/ 59 w 61"/>
                  <a:gd name="T1" fmla="*/ 257 h 257"/>
                  <a:gd name="T2" fmla="*/ 58 w 61"/>
                  <a:gd name="T3" fmla="*/ 256 h 257"/>
                  <a:gd name="T4" fmla="*/ 57 w 61"/>
                  <a:gd name="T5" fmla="*/ 250 h 257"/>
                  <a:gd name="T6" fmla="*/ 0 w 61"/>
                  <a:gd name="T7" fmla="*/ 2 h 257"/>
                  <a:gd name="T8" fmla="*/ 1 w 61"/>
                  <a:gd name="T9" fmla="*/ 0 h 257"/>
                  <a:gd name="T10" fmla="*/ 3 w 61"/>
                  <a:gd name="T11" fmla="*/ 1 h 257"/>
                  <a:gd name="T12" fmla="*/ 61 w 61"/>
                  <a:gd name="T13" fmla="*/ 255 h 257"/>
                  <a:gd name="T14" fmla="*/ 60 w 61"/>
                  <a:gd name="T15" fmla="*/ 257 h 257"/>
                  <a:gd name="T16" fmla="*/ 59 w 61"/>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57">
                    <a:moveTo>
                      <a:pt x="59" y="257"/>
                    </a:moveTo>
                    <a:cubicBezTo>
                      <a:pt x="59" y="257"/>
                      <a:pt x="58" y="257"/>
                      <a:pt x="58" y="256"/>
                    </a:cubicBezTo>
                    <a:cubicBezTo>
                      <a:pt x="57" y="250"/>
                      <a:pt x="57" y="250"/>
                      <a:pt x="57" y="250"/>
                    </a:cubicBezTo>
                    <a:cubicBezTo>
                      <a:pt x="0" y="2"/>
                      <a:pt x="0" y="2"/>
                      <a:pt x="0" y="2"/>
                    </a:cubicBezTo>
                    <a:cubicBezTo>
                      <a:pt x="0" y="1"/>
                      <a:pt x="0" y="0"/>
                      <a:pt x="1" y="0"/>
                    </a:cubicBezTo>
                    <a:cubicBezTo>
                      <a:pt x="2" y="0"/>
                      <a:pt x="3" y="0"/>
                      <a:pt x="3" y="1"/>
                    </a:cubicBezTo>
                    <a:cubicBezTo>
                      <a:pt x="61" y="255"/>
                      <a:pt x="61" y="255"/>
                      <a:pt x="61" y="255"/>
                    </a:cubicBezTo>
                    <a:cubicBezTo>
                      <a:pt x="61" y="256"/>
                      <a:pt x="61" y="257"/>
                      <a:pt x="60" y="257"/>
                    </a:cubicBezTo>
                    <a:cubicBezTo>
                      <a:pt x="60" y="257"/>
                      <a:pt x="60" y="257"/>
                      <a:pt x="59" y="2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42">
                <a:extLst>
                  <a:ext uri="{FF2B5EF4-FFF2-40B4-BE49-F238E27FC236}">
                    <a16:creationId xmlns:a16="http://schemas.microsoft.com/office/drawing/2014/main" id="{4B6E52EA-F6CB-8892-1E50-5BCDC1EC24B5}"/>
                  </a:ext>
                </a:extLst>
              </p:cNvPr>
              <p:cNvSpPr>
                <a:spLocks/>
              </p:cNvSpPr>
              <p:nvPr/>
            </p:nvSpPr>
            <p:spPr bwMode="auto">
              <a:xfrm>
                <a:off x="11014143" y="3446094"/>
                <a:ext cx="227586" cy="141162"/>
              </a:xfrm>
              <a:custGeom>
                <a:avLst/>
                <a:gdLst>
                  <a:gd name="T0" fmla="*/ 1 w 46"/>
                  <a:gd name="T1" fmla="*/ 28 h 28"/>
                  <a:gd name="T2" fmla="*/ 0 w 46"/>
                  <a:gd name="T3" fmla="*/ 28 h 28"/>
                  <a:gd name="T4" fmla="*/ 1 w 46"/>
                  <a:gd name="T5" fmla="*/ 25 h 28"/>
                  <a:gd name="T6" fmla="*/ 43 w 46"/>
                  <a:gd name="T7" fmla="*/ 0 h 28"/>
                  <a:gd name="T8" fmla="*/ 45 w 46"/>
                  <a:gd name="T9" fmla="*/ 1 h 28"/>
                  <a:gd name="T10" fmla="*/ 45 w 46"/>
                  <a:gd name="T11" fmla="*/ 3 h 28"/>
                  <a:gd name="T12" fmla="*/ 2 w 46"/>
                  <a:gd name="T13" fmla="*/ 28 h 28"/>
                  <a:gd name="T14" fmla="*/ 1 w 4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8">
                    <a:moveTo>
                      <a:pt x="1" y="28"/>
                    </a:moveTo>
                    <a:cubicBezTo>
                      <a:pt x="1" y="28"/>
                      <a:pt x="0" y="28"/>
                      <a:pt x="0" y="28"/>
                    </a:cubicBezTo>
                    <a:cubicBezTo>
                      <a:pt x="0" y="27"/>
                      <a:pt x="0" y="26"/>
                      <a:pt x="1" y="25"/>
                    </a:cubicBezTo>
                    <a:cubicBezTo>
                      <a:pt x="43" y="0"/>
                      <a:pt x="43" y="0"/>
                      <a:pt x="43" y="0"/>
                    </a:cubicBezTo>
                    <a:cubicBezTo>
                      <a:pt x="44" y="0"/>
                      <a:pt x="45" y="0"/>
                      <a:pt x="45" y="1"/>
                    </a:cubicBezTo>
                    <a:cubicBezTo>
                      <a:pt x="46" y="1"/>
                      <a:pt x="45" y="2"/>
                      <a:pt x="45" y="3"/>
                    </a:cubicBezTo>
                    <a:cubicBezTo>
                      <a:pt x="2" y="28"/>
                      <a:pt x="2" y="28"/>
                      <a:pt x="2" y="28"/>
                    </a:cubicBezTo>
                    <a:cubicBezTo>
                      <a:pt x="2" y="28"/>
                      <a:pt x="2" y="28"/>
                      <a:pt x="1"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43">
                <a:extLst>
                  <a:ext uri="{FF2B5EF4-FFF2-40B4-BE49-F238E27FC236}">
                    <a16:creationId xmlns:a16="http://schemas.microsoft.com/office/drawing/2014/main" id="{7604816C-0E0B-BF0D-074D-DFB794A8A629}"/>
                  </a:ext>
                </a:extLst>
              </p:cNvPr>
              <p:cNvSpPr>
                <a:spLocks/>
              </p:cNvSpPr>
              <p:nvPr/>
            </p:nvSpPr>
            <p:spPr bwMode="auto">
              <a:xfrm>
                <a:off x="8536621" y="5140037"/>
                <a:ext cx="556002" cy="169970"/>
              </a:xfrm>
              <a:custGeom>
                <a:avLst/>
                <a:gdLst>
                  <a:gd name="T0" fmla="*/ 94 w 112"/>
                  <a:gd name="T1" fmla="*/ 34 h 34"/>
                  <a:gd name="T2" fmla="*/ 71 w 112"/>
                  <a:gd name="T3" fmla="*/ 32 h 34"/>
                  <a:gd name="T4" fmla="*/ 46 w 112"/>
                  <a:gd name="T5" fmla="*/ 30 h 34"/>
                  <a:gd name="T6" fmla="*/ 34 w 112"/>
                  <a:gd name="T7" fmla="*/ 31 h 34"/>
                  <a:gd name="T8" fmla="*/ 16 w 112"/>
                  <a:gd name="T9" fmla="*/ 31 h 34"/>
                  <a:gd name="T10" fmla="*/ 13 w 112"/>
                  <a:gd name="T11" fmla="*/ 31 h 34"/>
                  <a:gd name="T12" fmla="*/ 2 w 112"/>
                  <a:gd name="T13" fmla="*/ 30 h 34"/>
                  <a:gd name="T14" fmla="*/ 0 w 112"/>
                  <a:gd name="T15" fmla="*/ 28 h 34"/>
                  <a:gd name="T16" fmla="*/ 1 w 112"/>
                  <a:gd name="T17" fmla="*/ 21 h 34"/>
                  <a:gd name="T18" fmla="*/ 19 w 112"/>
                  <a:gd name="T19" fmla="*/ 10 h 34"/>
                  <a:gd name="T20" fmla="*/ 21 w 112"/>
                  <a:gd name="T21" fmla="*/ 11 h 34"/>
                  <a:gd name="T22" fmla="*/ 20 w 112"/>
                  <a:gd name="T23" fmla="*/ 13 h 34"/>
                  <a:gd name="T24" fmla="*/ 4 w 112"/>
                  <a:gd name="T25" fmla="*/ 22 h 34"/>
                  <a:gd name="T26" fmla="*/ 3 w 112"/>
                  <a:gd name="T27" fmla="*/ 27 h 34"/>
                  <a:gd name="T28" fmla="*/ 4 w 112"/>
                  <a:gd name="T29" fmla="*/ 27 h 34"/>
                  <a:gd name="T30" fmla="*/ 13 w 112"/>
                  <a:gd name="T31" fmla="*/ 28 h 34"/>
                  <a:gd name="T32" fmla="*/ 16 w 112"/>
                  <a:gd name="T33" fmla="*/ 28 h 34"/>
                  <a:gd name="T34" fmla="*/ 34 w 112"/>
                  <a:gd name="T35" fmla="*/ 28 h 34"/>
                  <a:gd name="T36" fmla="*/ 46 w 112"/>
                  <a:gd name="T37" fmla="*/ 27 h 34"/>
                  <a:gd name="T38" fmla="*/ 72 w 112"/>
                  <a:gd name="T39" fmla="*/ 29 h 34"/>
                  <a:gd name="T40" fmla="*/ 100 w 112"/>
                  <a:gd name="T41" fmla="*/ 30 h 34"/>
                  <a:gd name="T42" fmla="*/ 109 w 112"/>
                  <a:gd name="T43" fmla="*/ 26 h 34"/>
                  <a:gd name="T44" fmla="*/ 109 w 112"/>
                  <a:gd name="T45" fmla="*/ 24 h 34"/>
                  <a:gd name="T46" fmla="*/ 95 w 112"/>
                  <a:gd name="T47" fmla="*/ 12 h 34"/>
                  <a:gd name="T48" fmla="*/ 95 w 112"/>
                  <a:gd name="T49" fmla="*/ 12 h 34"/>
                  <a:gd name="T50" fmla="*/ 65 w 112"/>
                  <a:gd name="T51" fmla="*/ 5 h 34"/>
                  <a:gd name="T52" fmla="*/ 33 w 112"/>
                  <a:gd name="T53" fmla="*/ 8 h 34"/>
                  <a:gd name="T54" fmla="*/ 31 w 112"/>
                  <a:gd name="T55" fmla="*/ 7 h 34"/>
                  <a:gd name="T56" fmla="*/ 32 w 112"/>
                  <a:gd name="T57" fmla="*/ 5 h 34"/>
                  <a:gd name="T58" fmla="*/ 65 w 112"/>
                  <a:gd name="T59" fmla="*/ 2 h 34"/>
                  <a:gd name="T60" fmla="*/ 96 w 112"/>
                  <a:gd name="T61" fmla="*/ 9 h 34"/>
                  <a:gd name="T62" fmla="*/ 96 w 112"/>
                  <a:gd name="T63" fmla="*/ 9 h 34"/>
                  <a:gd name="T64" fmla="*/ 112 w 112"/>
                  <a:gd name="T65" fmla="*/ 23 h 34"/>
                  <a:gd name="T66" fmla="*/ 111 w 112"/>
                  <a:gd name="T67" fmla="*/ 28 h 34"/>
                  <a:gd name="T68" fmla="*/ 100 w 112"/>
                  <a:gd name="T69" fmla="*/ 33 h 34"/>
                  <a:gd name="T70" fmla="*/ 94 w 112"/>
                  <a:gd name="T7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34">
                    <a:moveTo>
                      <a:pt x="94" y="34"/>
                    </a:moveTo>
                    <a:cubicBezTo>
                      <a:pt x="86" y="34"/>
                      <a:pt x="79" y="33"/>
                      <a:pt x="71" y="32"/>
                    </a:cubicBezTo>
                    <a:cubicBezTo>
                      <a:pt x="63" y="31"/>
                      <a:pt x="54" y="30"/>
                      <a:pt x="46" y="30"/>
                    </a:cubicBezTo>
                    <a:cubicBezTo>
                      <a:pt x="42" y="30"/>
                      <a:pt x="38" y="31"/>
                      <a:pt x="34" y="31"/>
                    </a:cubicBezTo>
                    <a:cubicBezTo>
                      <a:pt x="28" y="31"/>
                      <a:pt x="22" y="31"/>
                      <a:pt x="16" y="31"/>
                    </a:cubicBezTo>
                    <a:cubicBezTo>
                      <a:pt x="15" y="31"/>
                      <a:pt x="14" y="31"/>
                      <a:pt x="13" y="31"/>
                    </a:cubicBezTo>
                    <a:cubicBezTo>
                      <a:pt x="10" y="32"/>
                      <a:pt x="6" y="32"/>
                      <a:pt x="2" y="30"/>
                    </a:cubicBezTo>
                    <a:cubicBezTo>
                      <a:pt x="1" y="30"/>
                      <a:pt x="1" y="29"/>
                      <a:pt x="0" y="28"/>
                    </a:cubicBezTo>
                    <a:cubicBezTo>
                      <a:pt x="0" y="25"/>
                      <a:pt x="0" y="22"/>
                      <a:pt x="1" y="21"/>
                    </a:cubicBezTo>
                    <a:cubicBezTo>
                      <a:pt x="4" y="15"/>
                      <a:pt x="15" y="11"/>
                      <a:pt x="19" y="10"/>
                    </a:cubicBezTo>
                    <a:cubicBezTo>
                      <a:pt x="20" y="9"/>
                      <a:pt x="21" y="10"/>
                      <a:pt x="21" y="11"/>
                    </a:cubicBezTo>
                    <a:cubicBezTo>
                      <a:pt x="21" y="12"/>
                      <a:pt x="21" y="12"/>
                      <a:pt x="20" y="13"/>
                    </a:cubicBezTo>
                    <a:cubicBezTo>
                      <a:pt x="15" y="14"/>
                      <a:pt x="6" y="18"/>
                      <a:pt x="4" y="22"/>
                    </a:cubicBezTo>
                    <a:cubicBezTo>
                      <a:pt x="3" y="23"/>
                      <a:pt x="3" y="26"/>
                      <a:pt x="3" y="27"/>
                    </a:cubicBezTo>
                    <a:cubicBezTo>
                      <a:pt x="3" y="27"/>
                      <a:pt x="4" y="27"/>
                      <a:pt x="4" y="27"/>
                    </a:cubicBezTo>
                    <a:cubicBezTo>
                      <a:pt x="6" y="29"/>
                      <a:pt x="10" y="28"/>
                      <a:pt x="13" y="28"/>
                    </a:cubicBezTo>
                    <a:cubicBezTo>
                      <a:pt x="14" y="28"/>
                      <a:pt x="15" y="28"/>
                      <a:pt x="16" y="28"/>
                    </a:cubicBezTo>
                    <a:cubicBezTo>
                      <a:pt x="22" y="28"/>
                      <a:pt x="28" y="28"/>
                      <a:pt x="34" y="28"/>
                    </a:cubicBezTo>
                    <a:cubicBezTo>
                      <a:pt x="38" y="28"/>
                      <a:pt x="42" y="27"/>
                      <a:pt x="46" y="27"/>
                    </a:cubicBezTo>
                    <a:cubicBezTo>
                      <a:pt x="54" y="27"/>
                      <a:pt x="63" y="28"/>
                      <a:pt x="72" y="29"/>
                    </a:cubicBezTo>
                    <a:cubicBezTo>
                      <a:pt x="81" y="30"/>
                      <a:pt x="91" y="31"/>
                      <a:pt x="100" y="30"/>
                    </a:cubicBezTo>
                    <a:cubicBezTo>
                      <a:pt x="102" y="30"/>
                      <a:pt x="107" y="28"/>
                      <a:pt x="109" y="26"/>
                    </a:cubicBezTo>
                    <a:cubicBezTo>
                      <a:pt x="109" y="26"/>
                      <a:pt x="109" y="25"/>
                      <a:pt x="109" y="24"/>
                    </a:cubicBezTo>
                    <a:cubicBezTo>
                      <a:pt x="107" y="20"/>
                      <a:pt x="103" y="15"/>
                      <a:pt x="95" y="12"/>
                    </a:cubicBezTo>
                    <a:cubicBezTo>
                      <a:pt x="95" y="12"/>
                      <a:pt x="95" y="12"/>
                      <a:pt x="95" y="12"/>
                    </a:cubicBezTo>
                    <a:cubicBezTo>
                      <a:pt x="84" y="7"/>
                      <a:pt x="83" y="6"/>
                      <a:pt x="65" y="5"/>
                    </a:cubicBezTo>
                    <a:cubicBezTo>
                      <a:pt x="47" y="3"/>
                      <a:pt x="33" y="8"/>
                      <a:pt x="33" y="8"/>
                    </a:cubicBezTo>
                    <a:cubicBezTo>
                      <a:pt x="32" y="8"/>
                      <a:pt x="31" y="8"/>
                      <a:pt x="31" y="7"/>
                    </a:cubicBezTo>
                    <a:cubicBezTo>
                      <a:pt x="31" y="6"/>
                      <a:pt x="31" y="6"/>
                      <a:pt x="32" y="5"/>
                    </a:cubicBezTo>
                    <a:cubicBezTo>
                      <a:pt x="33" y="5"/>
                      <a:pt x="46" y="0"/>
                      <a:pt x="65" y="2"/>
                    </a:cubicBezTo>
                    <a:cubicBezTo>
                      <a:pt x="83" y="3"/>
                      <a:pt x="85" y="4"/>
                      <a:pt x="96" y="9"/>
                    </a:cubicBezTo>
                    <a:cubicBezTo>
                      <a:pt x="96" y="9"/>
                      <a:pt x="96" y="9"/>
                      <a:pt x="96" y="9"/>
                    </a:cubicBezTo>
                    <a:cubicBezTo>
                      <a:pt x="105" y="13"/>
                      <a:pt x="110" y="18"/>
                      <a:pt x="112" y="23"/>
                    </a:cubicBezTo>
                    <a:cubicBezTo>
                      <a:pt x="112" y="25"/>
                      <a:pt x="112" y="26"/>
                      <a:pt x="111" y="28"/>
                    </a:cubicBezTo>
                    <a:cubicBezTo>
                      <a:pt x="109" y="31"/>
                      <a:pt x="103" y="33"/>
                      <a:pt x="100" y="33"/>
                    </a:cubicBezTo>
                    <a:cubicBezTo>
                      <a:pt x="98" y="33"/>
                      <a:pt x="96" y="34"/>
                      <a:pt x="94"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444">
                <a:extLst>
                  <a:ext uri="{FF2B5EF4-FFF2-40B4-BE49-F238E27FC236}">
                    <a16:creationId xmlns:a16="http://schemas.microsoft.com/office/drawing/2014/main" id="{CD11B44A-A0E3-921B-5FA1-1C015DC38051}"/>
                  </a:ext>
                </a:extLst>
              </p:cNvPr>
              <p:cNvSpPr>
                <a:spLocks/>
              </p:cNvSpPr>
              <p:nvPr/>
            </p:nvSpPr>
            <p:spPr bwMode="auto">
              <a:xfrm>
                <a:off x="8522217" y="5249510"/>
                <a:ext cx="579049" cy="100830"/>
              </a:xfrm>
              <a:custGeom>
                <a:avLst/>
                <a:gdLst>
                  <a:gd name="T0" fmla="*/ 94 w 117"/>
                  <a:gd name="T1" fmla="*/ 19 h 20"/>
                  <a:gd name="T2" fmla="*/ 94 w 117"/>
                  <a:gd name="T3" fmla="*/ 19 h 20"/>
                  <a:gd name="T4" fmla="*/ 85 w 117"/>
                  <a:gd name="T5" fmla="*/ 18 h 20"/>
                  <a:gd name="T6" fmla="*/ 49 w 117"/>
                  <a:gd name="T7" fmla="*/ 17 h 20"/>
                  <a:gd name="T8" fmla="*/ 7 w 117"/>
                  <a:gd name="T9" fmla="*/ 16 h 20"/>
                  <a:gd name="T10" fmla="*/ 1 w 117"/>
                  <a:gd name="T11" fmla="*/ 11 h 20"/>
                  <a:gd name="T12" fmla="*/ 4 w 117"/>
                  <a:gd name="T13" fmla="*/ 1 h 20"/>
                  <a:gd name="T14" fmla="*/ 6 w 117"/>
                  <a:gd name="T15" fmla="*/ 0 h 20"/>
                  <a:gd name="T16" fmla="*/ 6 w 117"/>
                  <a:gd name="T17" fmla="*/ 2 h 20"/>
                  <a:gd name="T18" fmla="*/ 4 w 117"/>
                  <a:gd name="T19" fmla="*/ 10 h 20"/>
                  <a:gd name="T20" fmla="*/ 8 w 117"/>
                  <a:gd name="T21" fmla="*/ 13 h 20"/>
                  <a:gd name="T22" fmla="*/ 48 w 117"/>
                  <a:gd name="T23" fmla="*/ 14 h 20"/>
                  <a:gd name="T24" fmla="*/ 85 w 117"/>
                  <a:gd name="T25" fmla="*/ 15 h 20"/>
                  <a:gd name="T26" fmla="*/ 94 w 117"/>
                  <a:gd name="T27" fmla="*/ 16 h 20"/>
                  <a:gd name="T28" fmla="*/ 113 w 117"/>
                  <a:gd name="T29" fmla="*/ 10 h 20"/>
                  <a:gd name="T30" fmla="*/ 112 w 117"/>
                  <a:gd name="T31" fmla="*/ 4 h 20"/>
                  <a:gd name="T32" fmla="*/ 113 w 117"/>
                  <a:gd name="T33" fmla="*/ 2 h 20"/>
                  <a:gd name="T34" fmla="*/ 115 w 117"/>
                  <a:gd name="T35" fmla="*/ 3 h 20"/>
                  <a:gd name="T36" fmla="*/ 115 w 117"/>
                  <a:gd name="T37" fmla="*/ 12 h 20"/>
                  <a:gd name="T38" fmla="*/ 94 w 117"/>
                  <a:gd name="T3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20">
                    <a:moveTo>
                      <a:pt x="94" y="19"/>
                    </a:moveTo>
                    <a:cubicBezTo>
                      <a:pt x="94" y="19"/>
                      <a:pt x="94" y="19"/>
                      <a:pt x="94" y="19"/>
                    </a:cubicBezTo>
                    <a:cubicBezTo>
                      <a:pt x="93" y="19"/>
                      <a:pt x="90" y="19"/>
                      <a:pt x="85" y="18"/>
                    </a:cubicBezTo>
                    <a:cubicBezTo>
                      <a:pt x="74" y="18"/>
                      <a:pt x="55" y="16"/>
                      <a:pt x="49" y="17"/>
                    </a:cubicBezTo>
                    <a:cubicBezTo>
                      <a:pt x="45" y="17"/>
                      <a:pt x="15" y="20"/>
                      <a:pt x="7" y="16"/>
                    </a:cubicBezTo>
                    <a:cubicBezTo>
                      <a:pt x="4" y="15"/>
                      <a:pt x="2" y="13"/>
                      <a:pt x="1" y="11"/>
                    </a:cubicBezTo>
                    <a:cubicBezTo>
                      <a:pt x="0" y="8"/>
                      <a:pt x="1" y="5"/>
                      <a:pt x="4" y="1"/>
                    </a:cubicBezTo>
                    <a:cubicBezTo>
                      <a:pt x="4" y="0"/>
                      <a:pt x="5" y="0"/>
                      <a:pt x="6" y="0"/>
                    </a:cubicBezTo>
                    <a:cubicBezTo>
                      <a:pt x="7" y="1"/>
                      <a:pt x="7" y="1"/>
                      <a:pt x="6" y="2"/>
                    </a:cubicBezTo>
                    <a:cubicBezTo>
                      <a:pt x="4" y="5"/>
                      <a:pt x="4" y="8"/>
                      <a:pt x="4" y="10"/>
                    </a:cubicBezTo>
                    <a:cubicBezTo>
                      <a:pt x="5" y="12"/>
                      <a:pt x="6" y="13"/>
                      <a:pt x="8" y="13"/>
                    </a:cubicBezTo>
                    <a:cubicBezTo>
                      <a:pt x="14" y="16"/>
                      <a:pt x="37" y="15"/>
                      <a:pt x="48" y="14"/>
                    </a:cubicBezTo>
                    <a:cubicBezTo>
                      <a:pt x="55" y="13"/>
                      <a:pt x="74" y="14"/>
                      <a:pt x="85" y="15"/>
                    </a:cubicBezTo>
                    <a:cubicBezTo>
                      <a:pt x="90" y="16"/>
                      <a:pt x="93" y="16"/>
                      <a:pt x="94" y="16"/>
                    </a:cubicBezTo>
                    <a:cubicBezTo>
                      <a:pt x="101" y="16"/>
                      <a:pt x="110" y="14"/>
                      <a:pt x="113" y="10"/>
                    </a:cubicBezTo>
                    <a:cubicBezTo>
                      <a:pt x="114" y="8"/>
                      <a:pt x="114" y="6"/>
                      <a:pt x="112" y="4"/>
                    </a:cubicBezTo>
                    <a:cubicBezTo>
                      <a:pt x="112" y="3"/>
                      <a:pt x="112" y="2"/>
                      <a:pt x="113" y="2"/>
                    </a:cubicBezTo>
                    <a:cubicBezTo>
                      <a:pt x="114" y="1"/>
                      <a:pt x="115" y="2"/>
                      <a:pt x="115" y="3"/>
                    </a:cubicBezTo>
                    <a:cubicBezTo>
                      <a:pt x="117" y="7"/>
                      <a:pt x="116" y="10"/>
                      <a:pt x="115" y="12"/>
                    </a:cubicBezTo>
                    <a:cubicBezTo>
                      <a:pt x="112" y="17"/>
                      <a:pt x="102" y="19"/>
                      <a:pt x="94"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445">
                <a:extLst>
                  <a:ext uri="{FF2B5EF4-FFF2-40B4-BE49-F238E27FC236}">
                    <a16:creationId xmlns:a16="http://schemas.microsoft.com/office/drawing/2014/main" id="{04056739-E72A-2C8E-5B28-4963ABA85EFF}"/>
                  </a:ext>
                </a:extLst>
              </p:cNvPr>
              <p:cNvSpPr>
                <a:spLocks noEditPoints="1"/>
              </p:cNvSpPr>
              <p:nvPr/>
            </p:nvSpPr>
            <p:spPr bwMode="auto">
              <a:xfrm>
                <a:off x="11161066" y="3739941"/>
                <a:ext cx="239110" cy="751903"/>
              </a:xfrm>
              <a:custGeom>
                <a:avLst/>
                <a:gdLst>
                  <a:gd name="T0" fmla="*/ 33 w 48"/>
                  <a:gd name="T1" fmla="*/ 152 h 152"/>
                  <a:gd name="T2" fmla="*/ 33 w 48"/>
                  <a:gd name="T3" fmla="*/ 152 h 152"/>
                  <a:gd name="T4" fmla="*/ 32 w 48"/>
                  <a:gd name="T5" fmla="*/ 151 h 152"/>
                  <a:gd name="T6" fmla="*/ 0 w 48"/>
                  <a:gd name="T7" fmla="*/ 12 h 152"/>
                  <a:gd name="T8" fmla="*/ 1 w 48"/>
                  <a:gd name="T9" fmla="*/ 10 h 152"/>
                  <a:gd name="T10" fmla="*/ 14 w 48"/>
                  <a:gd name="T11" fmla="*/ 1 h 152"/>
                  <a:gd name="T12" fmla="*/ 16 w 48"/>
                  <a:gd name="T13" fmla="*/ 0 h 152"/>
                  <a:gd name="T14" fmla="*/ 17 w 48"/>
                  <a:gd name="T15" fmla="*/ 2 h 152"/>
                  <a:gd name="T16" fmla="*/ 48 w 48"/>
                  <a:gd name="T17" fmla="*/ 140 h 152"/>
                  <a:gd name="T18" fmla="*/ 48 w 48"/>
                  <a:gd name="T19" fmla="*/ 141 h 152"/>
                  <a:gd name="T20" fmla="*/ 34 w 48"/>
                  <a:gd name="T21" fmla="*/ 152 h 152"/>
                  <a:gd name="T22" fmla="*/ 33 w 48"/>
                  <a:gd name="T23" fmla="*/ 152 h 152"/>
                  <a:gd name="T24" fmla="*/ 3 w 48"/>
                  <a:gd name="T25" fmla="*/ 12 h 152"/>
                  <a:gd name="T26" fmla="*/ 34 w 48"/>
                  <a:gd name="T27" fmla="*/ 148 h 152"/>
                  <a:gd name="T28" fmla="*/ 45 w 48"/>
                  <a:gd name="T29" fmla="*/ 140 h 152"/>
                  <a:gd name="T30" fmla="*/ 14 w 48"/>
                  <a:gd name="T31" fmla="*/ 4 h 152"/>
                  <a:gd name="T32" fmla="*/ 3 w 48"/>
                  <a:gd name="T33" fmla="*/ 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152">
                    <a:moveTo>
                      <a:pt x="33" y="152"/>
                    </a:moveTo>
                    <a:cubicBezTo>
                      <a:pt x="33" y="152"/>
                      <a:pt x="33" y="152"/>
                      <a:pt x="33" y="152"/>
                    </a:cubicBezTo>
                    <a:cubicBezTo>
                      <a:pt x="32" y="152"/>
                      <a:pt x="32" y="151"/>
                      <a:pt x="32" y="151"/>
                    </a:cubicBezTo>
                    <a:cubicBezTo>
                      <a:pt x="0" y="12"/>
                      <a:pt x="0" y="12"/>
                      <a:pt x="0" y="12"/>
                    </a:cubicBezTo>
                    <a:cubicBezTo>
                      <a:pt x="0" y="11"/>
                      <a:pt x="0" y="11"/>
                      <a:pt x="1" y="10"/>
                    </a:cubicBezTo>
                    <a:cubicBezTo>
                      <a:pt x="14" y="1"/>
                      <a:pt x="14" y="1"/>
                      <a:pt x="14" y="1"/>
                    </a:cubicBezTo>
                    <a:cubicBezTo>
                      <a:pt x="15" y="0"/>
                      <a:pt x="15" y="0"/>
                      <a:pt x="16" y="0"/>
                    </a:cubicBezTo>
                    <a:cubicBezTo>
                      <a:pt x="16" y="1"/>
                      <a:pt x="17" y="1"/>
                      <a:pt x="17" y="2"/>
                    </a:cubicBezTo>
                    <a:cubicBezTo>
                      <a:pt x="48" y="140"/>
                      <a:pt x="48" y="140"/>
                      <a:pt x="48" y="140"/>
                    </a:cubicBezTo>
                    <a:cubicBezTo>
                      <a:pt x="48" y="140"/>
                      <a:pt x="48" y="141"/>
                      <a:pt x="48" y="141"/>
                    </a:cubicBezTo>
                    <a:cubicBezTo>
                      <a:pt x="34" y="152"/>
                      <a:pt x="34" y="152"/>
                      <a:pt x="34" y="152"/>
                    </a:cubicBezTo>
                    <a:cubicBezTo>
                      <a:pt x="34" y="152"/>
                      <a:pt x="34" y="152"/>
                      <a:pt x="33" y="152"/>
                    </a:cubicBezTo>
                    <a:close/>
                    <a:moveTo>
                      <a:pt x="3" y="12"/>
                    </a:moveTo>
                    <a:cubicBezTo>
                      <a:pt x="34" y="148"/>
                      <a:pt x="34" y="148"/>
                      <a:pt x="34" y="148"/>
                    </a:cubicBezTo>
                    <a:cubicBezTo>
                      <a:pt x="45" y="140"/>
                      <a:pt x="45" y="140"/>
                      <a:pt x="45" y="140"/>
                    </a:cubicBezTo>
                    <a:cubicBezTo>
                      <a:pt x="14" y="4"/>
                      <a:pt x="14" y="4"/>
                      <a:pt x="14" y="4"/>
                    </a:cubicBezTo>
                    <a:lnTo>
                      <a:pt x="3"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46">
                <a:extLst>
                  <a:ext uri="{FF2B5EF4-FFF2-40B4-BE49-F238E27FC236}">
                    <a16:creationId xmlns:a16="http://schemas.microsoft.com/office/drawing/2014/main" id="{AAB1E330-EA13-3D35-7F44-E3FCE1C9BCEF}"/>
                  </a:ext>
                </a:extLst>
              </p:cNvPr>
              <p:cNvSpPr>
                <a:spLocks/>
              </p:cNvSpPr>
              <p:nvPr/>
            </p:nvSpPr>
            <p:spPr bwMode="auto">
              <a:xfrm>
                <a:off x="6822522" y="3224268"/>
                <a:ext cx="322654" cy="2051169"/>
              </a:xfrm>
              <a:custGeom>
                <a:avLst/>
                <a:gdLst>
                  <a:gd name="T0" fmla="*/ 58 w 65"/>
                  <a:gd name="T1" fmla="*/ 414 h 414"/>
                  <a:gd name="T2" fmla="*/ 58 w 65"/>
                  <a:gd name="T3" fmla="*/ 414 h 414"/>
                  <a:gd name="T4" fmla="*/ 57 w 65"/>
                  <a:gd name="T5" fmla="*/ 413 h 414"/>
                  <a:gd name="T6" fmla="*/ 49 w 65"/>
                  <a:gd name="T7" fmla="*/ 275 h 414"/>
                  <a:gd name="T8" fmla="*/ 43 w 65"/>
                  <a:gd name="T9" fmla="*/ 238 h 414"/>
                  <a:gd name="T10" fmla="*/ 12 w 65"/>
                  <a:gd name="T11" fmla="*/ 87 h 414"/>
                  <a:gd name="T12" fmla="*/ 62 w 65"/>
                  <a:gd name="T13" fmla="*/ 0 h 414"/>
                  <a:gd name="T14" fmla="*/ 64 w 65"/>
                  <a:gd name="T15" fmla="*/ 1 h 414"/>
                  <a:gd name="T16" fmla="*/ 64 w 65"/>
                  <a:gd name="T17" fmla="*/ 3 h 414"/>
                  <a:gd name="T18" fmla="*/ 15 w 65"/>
                  <a:gd name="T19" fmla="*/ 86 h 414"/>
                  <a:gd name="T20" fmla="*/ 46 w 65"/>
                  <a:gd name="T21" fmla="*/ 237 h 414"/>
                  <a:gd name="T22" fmla="*/ 52 w 65"/>
                  <a:gd name="T23" fmla="*/ 274 h 414"/>
                  <a:gd name="T24" fmla="*/ 60 w 65"/>
                  <a:gd name="T25" fmla="*/ 413 h 414"/>
                  <a:gd name="T26" fmla="*/ 58 w 65"/>
                  <a:gd name="T2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414">
                    <a:moveTo>
                      <a:pt x="58" y="414"/>
                    </a:moveTo>
                    <a:cubicBezTo>
                      <a:pt x="58" y="414"/>
                      <a:pt x="58" y="414"/>
                      <a:pt x="58" y="414"/>
                    </a:cubicBezTo>
                    <a:cubicBezTo>
                      <a:pt x="57" y="414"/>
                      <a:pt x="57" y="414"/>
                      <a:pt x="57" y="413"/>
                    </a:cubicBezTo>
                    <a:cubicBezTo>
                      <a:pt x="57" y="412"/>
                      <a:pt x="58" y="329"/>
                      <a:pt x="49" y="275"/>
                    </a:cubicBezTo>
                    <a:cubicBezTo>
                      <a:pt x="47" y="263"/>
                      <a:pt x="45" y="251"/>
                      <a:pt x="43" y="238"/>
                    </a:cubicBezTo>
                    <a:cubicBezTo>
                      <a:pt x="35" y="189"/>
                      <a:pt x="27" y="135"/>
                      <a:pt x="12" y="87"/>
                    </a:cubicBezTo>
                    <a:cubicBezTo>
                      <a:pt x="0" y="50"/>
                      <a:pt x="1" y="31"/>
                      <a:pt x="62" y="0"/>
                    </a:cubicBezTo>
                    <a:cubicBezTo>
                      <a:pt x="63" y="0"/>
                      <a:pt x="64" y="0"/>
                      <a:pt x="64" y="1"/>
                    </a:cubicBezTo>
                    <a:cubicBezTo>
                      <a:pt x="65" y="2"/>
                      <a:pt x="65" y="3"/>
                      <a:pt x="64" y="3"/>
                    </a:cubicBezTo>
                    <a:cubicBezTo>
                      <a:pt x="4" y="33"/>
                      <a:pt x="3" y="50"/>
                      <a:pt x="15" y="86"/>
                    </a:cubicBezTo>
                    <a:cubicBezTo>
                      <a:pt x="30" y="134"/>
                      <a:pt x="38" y="189"/>
                      <a:pt x="46" y="237"/>
                    </a:cubicBezTo>
                    <a:cubicBezTo>
                      <a:pt x="48" y="250"/>
                      <a:pt x="50" y="262"/>
                      <a:pt x="52" y="274"/>
                    </a:cubicBezTo>
                    <a:cubicBezTo>
                      <a:pt x="61" y="329"/>
                      <a:pt x="60" y="412"/>
                      <a:pt x="60" y="413"/>
                    </a:cubicBezTo>
                    <a:cubicBezTo>
                      <a:pt x="60" y="414"/>
                      <a:pt x="59" y="414"/>
                      <a:pt x="58" y="4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447">
                <a:extLst>
                  <a:ext uri="{FF2B5EF4-FFF2-40B4-BE49-F238E27FC236}">
                    <a16:creationId xmlns:a16="http://schemas.microsoft.com/office/drawing/2014/main" id="{9D559295-AB34-4507-2395-80C397171330}"/>
                  </a:ext>
                </a:extLst>
              </p:cNvPr>
              <p:cNvSpPr>
                <a:spLocks/>
              </p:cNvSpPr>
              <p:nvPr/>
            </p:nvSpPr>
            <p:spPr bwMode="auto">
              <a:xfrm>
                <a:off x="6747620" y="3264600"/>
                <a:ext cx="322654" cy="2051169"/>
              </a:xfrm>
              <a:custGeom>
                <a:avLst/>
                <a:gdLst>
                  <a:gd name="T0" fmla="*/ 58 w 65"/>
                  <a:gd name="T1" fmla="*/ 414 h 414"/>
                  <a:gd name="T2" fmla="*/ 58 w 65"/>
                  <a:gd name="T3" fmla="*/ 414 h 414"/>
                  <a:gd name="T4" fmla="*/ 57 w 65"/>
                  <a:gd name="T5" fmla="*/ 413 h 414"/>
                  <a:gd name="T6" fmla="*/ 49 w 65"/>
                  <a:gd name="T7" fmla="*/ 274 h 414"/>
                  <a:gd name="T8" fmla="*/ 43 w 65"/>
                  <a:gd name="T9" fmla="*/ 237 h 414"/>
                  <a:gd name="T10" fmla="*/ 12 w 65"/>
                  <a:gd name="T11" fmla="*/ 87 h 414"/>
                  <a:gd name="T12" fmla="*/ 63 w 65"/>
                  <a:gd name="T13" fmla="*/ 0 h 414"/>
                  <a:gd name="T14" fmla="*/ 65 w 65"/>
                  <a:gd name="T15" fmla="*/ 1 h 414"/>
                  <a:gd name="T16" fmla="*/ 64 w 65"/>
                  <a:gd name="T17" fmla="*/ 3 h 414"/>
                  <a:gd name="T18" fmla="*/ 15 w 65"/>
                  <a:gd name="T19" fmla="*/ 86 h 414"/>
                  <a:gd name="T20" fmla="*/ 46 w 65"/>
                  <a:gd name="T21" fmla="*/ 237 h 414"/>
                  <a:gd name="T22" fmla="*/ 52 w 65"/>
                  <a:gd name="T23" fmla="*/ 274 h 414"/>
                  <a:gd name="T24" fmla="*/ 60 w 65"/>
                  <a:gd name="T25" fmla="*/ 413 h 414"/>
                  <a:gd name="T26" fmla="*/ 58 w 65"/>
                  <a:gd name="T2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414">
                    <a:moveTo>
                      <a:pt x="58" y="414"/>
                    </a:moveTo>
                    <a:cubicBezTo>
                      <a:pt x="58" y="414"/>
                      <a:pt x="58" y="414"/>
                      <a:pt x="58" y="414"/>
                    </a:cubicBezTo>
                    <a:cubicBezTo>
                      <a:pt x="57" y="414"/>
                      <a:pt x="57" y="414"/>
                      <a:pt x="57" y="413"/>
                    </a:cubicBezTo>
                    <a:cubicBezTo>
                      <a:pt x="57" y="412"/>
                      <a:pt x="58" y="329"/>
                      <a:pt x="49" y="274"/>
                    </a:cubicBezTo>
                    <a:cubicBezTo>
                      <a:pt x="47" y="263"/>
                      <a:pt x="45" y="250"/>
                      <a:pt x="43" y="237"/>
                    </a:cubicBezTo>
                    <a:cubicBezTo>
                      <a:pt x="35" y="189"/>
                      <a:pt x="27" y="134"/>
                      <a:pt x="12" y="87"/>
                    </a:cubicBezTo>
                    <a:cubicBezTo>
                      <a:pt x="0" y="50"/>
                      <a:pt x="1" y="30"/>
                      <a:pt x="63" y="0"/>
                    </a:cubicBezTo>
                    <a:cubicBezTo>
                      <a:pt x="63" y="0"/>
                      <a:pt x="64" y="0"/>
                      <a:pt x="65" y="1"/>
                    </a:cubicBezTo>
                    <a:cubicBezTo>
                      <a:pt x="65" y="2"/>
                      <a:pt x="65" y="2"/>
                      <a:pt x="64" y="3"/>
                    </a:cubicBezTo>
                    <a:cubicBezTo>
                      <a:pt x="4" y="32"/>
                      <a:pt x="3" y="50"/>
                      <a:pt x="15" y="86"/>
                    </a:cubicBezTo>
                    <a:cubicBezTo>
                      <a:pt x="30" y="134"/>
                      <a:pt x="38" y="189"/>
                      <a:pt x="46" y="237"/>
                    </a:cubicBezTo>
                    <a:cubicBezTo>
                      <a:pt x="48" y="250"/>
                      <a:pt x="50" y="262"/>
                      <a:pt x="52" y="274"/>
                    </a:cubicBezTo>
                    <a:cubicBezTo>
                      <a:pt x="61" y="328"/>
                      <a:pt x="60" y="412"/>
                      <a:pt x="60" y="413"/>
                    </a:cubicBezTo>
                    <a:cubicBezTo>
                      <a:pt x="60" y="414"/>
                      <a:pt x="59" y="414"/>
                      <a:pt x="58" y="4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Oval 448">
                <a:extLst>
                  <a:ext uri="{FF2B5EF4-FFF2-40B4-BE49-F238E27FC236}">
                    <a16:creationId xmlns:a16="http://schemas.microsoft.com/office/drawing/2014/main" id="{38CAEE40-CA80-50E3-4D26-03A1E97B2439}"/>
                  </a:ext>
                </a:extLst>
              </p:cNvPr>
              <p:cNvSpPr>
                <a:spLocks noChangeArrowheads="1"/>
              </p:cNvSpPr>
              <p:nvPr/>
            </p:nvSpPr>
            <p:spPr bwMode="auto">
              <a:xfrm>
                <a:off x="8147708" y="2336965"/>
                <a:ext cx="34570" cy="40332"/>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Oval 449">
                <a:extLst>
                  <a:ext uri="{FF2B5EF4-FFF2-40B4-BE49-F238E27FC236}">
                    <a16:creationId xmlns:a16="http://schemas.microsoft.com/office/drawing/2014/main" id="{2D878016-0ABD-3734-9803-94D63D3188BD}"/>
                  </a:ext>
                </a:extLst>
              </p:cNvPr>
              <p:cNvSpPr>
                <a:spLocks noChangeArrowheads="1"/>
              </p:cNvSpPr>
              <p:nvPr/>
            </p:nvSpPr>
            <p:spPr bwMode="auto">
              <a:xfrm>
                <a:off x="8381056" y="2362892"/>
                <a:ext cx="34570" cy="3457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9" name="TextBox 98">
            <a:extLst>
              <a:ext uri="{FF2B5EF4-FFF2-40B4-BE49-F238E27FC236}">
                <a16:creationId xmlns:a16="http://schemas.microsoft.com/office/drawing/2014/main" id="{2AB12130-D1F8-1134-7030-E775E7926A4C}"/>
              </a:ext>
            </a:extLst>
          </p:cNvPr>
          <p:cNvSpPr txBox="1"/>
          <p:nvPr/>
        </p:nvSpPr>
        <p:spPr>
          <a:xfrm>
            <a:off x="6792016" y="3893425"/>
            <a:ext cx="5042632" cy="1815882"/>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tx1">
                    <a:lumMod val="65000"/>
                    <a:lumOff val="35000"/>
                  </a:schemeClr>
                </a:solidFill>
              </a:rPr>
              <a:t>Conducted engaging AI sessions with insightful discussions on Blockchain and Web3 technologies.</a:t>
            </a:r>
          </a:p>
          <a:p>
            <a:endParaRPr lang="en-IN" sz="1400" dirty="0">
              <a:solidFill>
                <a:schemeClr val="tx1">
                  <a:lumMod val="65000"/>
                  <a:lumOff val="35000"/>
                </a:schemeClr>
              </a:solidFill>
            </a:endParaRPr>
          </a:p>
          <a:p>
            <a:pPr marL="285750" indent="-285750">
              <a:buFont typeface="Arial" panose="020B0604020202020204" pitchFamily="34" charset="0"/>
              <a:buChar char="•"/>
            </a:pPr>
            <a:r>
              <a:rPr lang="en-IN" sz="1400" dirty="0">
                <a:solidFill>
                  <a:schemeClr val="tx1">
                    <a:lumMod val="65000"/>
                    <a:lumOff val="35000"/>
                  </a:schemeClr>
                </a:solidFill>
              </a:rPr>
              <a:t>Platforms for students to explore intricacies of AI, blockchain advancements, and the decentralized web.</a:t>
            </a:r>
          </a:p>
          <a:p>
            <a:endParaRPr lang="en-IN" sz="1400" dirty="0">
              <a:solidFill>
                <a:schemeClr val="tx1">
                  <a:lumMod val="65000"/>
                  <a:lumOff val="35000"/>
                </a:schemeClr>
              </a:solidFill>
            </a:endParaRPr>
          </a:p>
          <a:p>
            <a:pPr marL="285750" indent="-285750">
              <a:buFont typeface="Arial" panose="020B0604020202020204" pitchFamily="34" charset="0"/>
              <a:buChar char="•"/>
            </a:pPr>
            <a:r>
              <a:rPr lang="en-IN" sz="1400" dirty="0">
                <a:solidFill>
                  <a:schemeClr val="tx1">
                    <a:lumMod val="65000"/>
                    <a:lumOff val="35000"/>
                  </a:schemeClr>
                </a:solidFill>
              </a:rPr>
              <a:t>Interactive talks provided valuable insights, fostering a deeper understanding of cutting-edge technologies.</a:t>
            </a:r>
          </a:p>
        </p:txBody>
      </p:sp>
      <p:grpSp>
        <p:nvGrpSpPr>
          <p:cNvPr id="100" name="Group 99">
            <a:extLst>
              <a:ext uri="{FF2B5EF4-FFF2-40B4-BE49-F238E27FC236}">
                <a16:creationId xmlns:a16="http://schemas.microsoft.com/office/drawing/2014/main" id="{6D2F87A4-732B-7D61-DFFC-D3864ACE27C1}"/>
              </a:ext>
            </a:extLst>
          </p:cNvPr>
          <p:cNvGrpSpPr/>
          <p:nvPr/>
        </p:nvGrpSpPr>
        <p:grpSpPr>
          <a:xfrm>
            <a:off x="6888972" y="2936984"/>
            <a:ext cx="583941" cy="583941"/>
            <a:chOff x="7230880" y="4137455"/>
            <a:chExt cx="583941" cy="583941"/>
          </a:xfrm>
        </p:grpSpPr>
        <p:sp>
          <p:nvSpPr>
            <p:cNvPr id="101" name="Rectangle: Rounded Corners 100">
              <a:extLst>
                <a:ext uri="{FF2B5EF4-FFF2-40B4-BE49-F238E27FC236}">
                  <a16:creationId xmlns:a16="http://schemas.microsoft.com/office/drawing/2014/main" id="{8CAB4378-D289-2E59-9DD4-B38DC86C5F29}"/>
                </a:ext>
              </a:extLst>
            </p:cNvPr>
            <p:cNvSpPr/>
            <p:nvPr/>
          </p:nvSpPr>
          <p:spPr>
            <a:xfrm>
              <a:off x="7230880" y="4137455"/>
              <a:ext cx="583941" cy="583941"/>
            </a:xfrm>
            <a:prstGeom prst="roundRect">
              <a:avLst>
                <a:gd name="adj" fmla="val 40319"/>
              </a:avLst>
            </a:prstGeom>
            <a:solidFill>
              <a:schemeClr val="tx1">
                <a:lumMod val="95000"/>
                <a:lumOff val="5000"/>
              </a:schemeClr>
            </a:solidFill>
            <a:ln>
              <a:noFill/>
            </a:ln>
            <a:effectLst>
              <a:outerShdw blurRad="495300" dist="368300" dir="2700000" sx="82000" sy="82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E4A834B-EB0C-D9DB-85F0-67E516AE2D66}"/>
                </a:ext>
              </a:extLst>
            </p:cNvPr>
            <p:cNvSpPr/>
            <p:nvPr/>
          </p:nvSpPr>
          <p:spPr>
            <a:xfrm>
              <a:off x="7346211" y="4252786"/>
              <a:ext cx="353280" cy="35328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6A966519-1FB6-FC6F-F8CC-D8FF5C83E898}"/>
              </a:ext>
            </a:extLst>
          </p:cNvPr>
          <p:cNvGrpSpPr/>
          <p:nvPr/>
        </p:nvGrpSpPr>
        <p:grpSpPr>
          <a:xfrm>
            <a:off x="7661970" y="2936984"/>
            <a:ext cx="583941" cy="583941"/>
            <a:chOff x="8003878" y="4137455"/>
            <a:chExt cx="583941" cy="583941"/>
          </a:xfrm>
        </p:grpSpPr>
        <p:sp>
          <p:nvSpPr>
            <p:cNvPr id="104" name="Rectangle: Rounded Corners 103">
              <a:extLst>
                <a:ext uri="{FF2B5EF4-FFF2-40B4-BE49-F238E27FC236}">
                  <a16:creationId xmlns:a16="http://schemas.microsoft.com/office/drawing/2014/main" id="{E5B98D17-FCBB-1AAB-9488-DCECC5EEA696}"/>
                </a:ext>
              </a:extLst>
            </p:cNvPr>
            <p:cNvSpPr/>
            <p:nvPr/>
          </p:nvSpPr>
          <p:spPr>
            <a:xfrm>
              <a:off x="8003878" y="4137455"/>
              <a:ext cx="583941" cy="583941"/>
            </a:xfrm>
            <a:prstGeom prst="roundRect">
              <a:avLst>
                <a:gd name="adj" fmla="val 40319"/>
              </a:avLst>
            </a:prstGeom>
            <a:solidFill>
              <a:schemeClr val="bg1"/>
            </a:solidFill>
            <a:ln>
              <a:noFill/>
            </a:ln>
            <a:effectLst>
              <a:outerShdw blurRad="495300" dist="368300" dir="2700000" sx="82000" sy="82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8A49EDA0-4538-BF73-BF3C-7DB7ACB1055E}"/>
                </a:ext>
              </a:extLst>
            </p:cNvPr>
            <p:cNvSpPr/>
            <p:nvPr/>
          </p:nvSpPr>
          <p:spPr>
            <a:xfrm>
              <a:off x="8119209" y="4252786"/>
              <a:ext cx="353280" cy="353280"/>
            </a:xfrm>
            <a:prstGeom prst="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201FF2E9-64DE-3EAF-5711-D7FBA500F01B}"/>
              </a:ext>
            </a:extLst>
          </p:cNvPr>
          <p:cNvGrpSpPr/>
          <p:nvPr/>
        </p:nvGrpSpPr>
        <p:grpSpPr>
          <a:xfrm>
            <a:off x="8434968" y="2936984"/>
            <a:ext cx="583941" cy="583941"/>
            <a:chOff x="8776876" y="4137455"/>
            <a:chExt cx="583941" cy="583941"/>
          </a:xfrm>
        </p:grpSpPr>
        <p:sp>
          <p:nvSpPr>
            <p:cNvPr id="107" name="Rectangle: Rounded Corners 106">
              <a:extLst>
                <a:ext uri="{FF2B5EF4-FFF2-40B4-BE49-F238E27FC236}">
                  <a16:creationId xmlns:a16="http://schemas.microsoft.com/office/drawing/2014/main" id="{F530DD3F-ACF4-BB70-1A00-D9BA8A7C4E4F}"/>
                </a:ext>
              </a:extLst>
            </p:cNvPr>
            <p:cNvSpPr/>
            <p:nvPr/>
          </p:nvSpPr>
          <p:spPr>
            <a:xfrm>
              <a:off x="8776876" y="4137455"/>
              <a:ext cx="583941" cy="583941"/>
            </a:xfrm>
            <a:prstGeom prst="roundRect">
              <a:avLst>
                <a:gd name="adj" fmla="val 40319"/>
              </a:avLst>
            </a:prstGeom>
            <a:solidFill>
              <a:schemeClr val="bg1"/>
            </a:solidFill>
            <a:ln>
              <a:noFill/>
            </a:ln>
            <a:effectLst>
              <a:outerShdw blurRad="495300" dist="368300" dir="2700000" sx="82000" sy="82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4BA4D81-8C83-B501-B753-8C7A48A0A708}"/>
                </a:ext>
              </a:extLst>
            </p:cNvPr>
            <p:cNvSpPr/>
            <p:nvPr/>
          </p:nvSpPr>
          <p:spPr>
            <a:xfrm>
              <a:off x="8892207" y="4252786"/>
              <a:ext cx="353280" cy="353280"/>
            </a:xfrm>
            <a:prstGeom prst="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TextBox 108">
            <a:extLst>
              <a:ext uri="{FF2B5EF4-FFF2-40B4-BE49-F238E27FC236}">
                <a16:creationId xmlns:a16="http://schemas.microsoft.com/office/drawing/2014/main" id="{4B432FD4-8563-8124-F8CF-FE3C4A0F2832}"/>
              </a:ext>
            </a:extLst>
          </p:cNvPr>
          <p:cNvSpPr txBox="1"/>
          <p:nvPr/>
        </p:nvSpPr>
        <p:spPr>
          <a:xfrm>
            <a:off x="6792277" y="1218016"/>
            <a:ext cx="3693802" cy="1446550"/>
          </a:xfrm>
          <a:prstGeom prst="rect">
            <a:avLst/>
          </a:prstGeom>
          <a:noFill/>
        </p:spPr>
        <p:txBody>
          <a:bodyPr wrap="square" rtlCol="0">
            <a:spAutoFit/>
          </a:bodyPr>
          <a:lstStyle/>
          <a:p>
            <a:r>
              <a:rPr lang="en-US" sz="4400" spc="-150" dirty="0">
                <a:solidFill>
                  <a:schemeClr val="tx1">
                    <a:lumMod val="95000"/>
                    <a:lumOff val="5000"/>
                  </a:schemeClr>
                </a:solidFill>
                <a:latin typeface="+mj-lt"/>
                <a:cs typeface="Sora ExtraBold" pitchFamily="2" charset="0"/>
              </a:rPr>
              <a:t>Online Sessions</a:t>
            </a:r>
          </a:p>
        </p:txBody>
      </p:sp>
      <p:sp>
        <p:nvSpPr>
          <p:cNvPr id="110" name="Freeform: Shape 3">
            <a:extLst>
              <a:ext uri="{FF2B5EF4-FFF2-40B4-BE49-F238E27FC236}">
                <a16:creationId xmlns:a16="http://schemas.microsoft.com/office/drawing/2014/main" id="{7E23057D-1FB2-2D0F-FA8B-4683F85768B4}"/>
              </a:ext>
            </a:extLst>
          </p:cNvPr>
          <p:cNvSpPr/>
          <p:nvPr/>
        </p:nvSpPr>
        <p:spPr>
          <a:xfrm>
            <a:off x="-865498" y="-979339"/>
            <a:ext cx="3482601" cy="3269373"/>
          </a:xfrm>
          <a:custGeom>
            <a:avLst/>
            <a:gdLst>
              <a:gd name="connsiteX0" fmla="*/ 491738 w 548910"/>
              <a:gd name="connsiteY0" fmla="*/ 953 h 515302"/>
              <a:gd name="connsiteX1" fmla="*/ 477450 w 548910"/>
              <a:gd name="connsiteY1" fmla="*/ 3810 h 515302"/>
              <a:gd name="connsiteX2" fmla="*/ 461258 w 548910"/>
              <a:gd name="connsiteY2" fmla="*/ 7620 h 515302"/>
              <a:gd name="connsiteX3" fmla="*/ 451733 w 548910"/>
              <a:gd name="connsiteY3" fmla="*/ 10478 h 515302"/>
              <a:gd name="connsiteX4" fmla="*/ 440303 w 548910"/>
              <a:gd name="connsiteY4" fmla="*/ 14288 h 515302"/>
              <a:gd name="connsiteX5" fmla="*/ 437445 w 548910"/>
              <a:gd name="connsiteY5" fmla="*/ 15240 h 515302"/>
              <a:gd name="connsiteX6" fmla="*/ 431730 w 548910"/>
              <a:gd name="connsiteY6" fmla="*/ 18098 h 515302"/>
              <a:gd name="connsiteX7" fmla="*/ 418395 w 548910"/>
              <a:gd name="connsiteY7" fmla="*/ 22860 h 515302"/>
              <a:gd name="connsiteX8" fmla="*/ 398393 w 548910"/>
              <a:gd name="connsiteY8" fmla="*/ 32385 h 515302"/>
              <a:gd name="connsiteX9" fmla="*/ 372675 w 548910"/>
              <a:gd name="connsiteY9" fmla="*/ 47625 h 515302"/>
              <a:gd name="connsiteX10" fmla="*/ 349815 w 548910"/>
              <a:gd name="connsiteY10" fmla="*/ 65723 h 515302"/>
              <a:gd name="connsiteX11" fmla="*/ 335528 w 548910"/>
              <a:gd name="connsiteY11" fmla="*/ 88583 h 515302"/>
              <a:gd name="connsiteX12" fmla="*/ 336480 w 548910"/>
              <a:gd name="connsiteY12" fmla="*/ 101918 h 515302"/>
              <a:gd name="connsiteX13" fmla="*/ 339338 w 548910"/>
              <a:gd name="connsiteY13" fmla="*/ 108585 h 515302"/>
              <a:gd name="connsiteX14" fmla="*/ 343148 w 548910"/>
              <a:gd name="connsiteY14" fmla="*/ 115253 h 515302"/>
              <a:gd name="connsiteX15" fmla="*/ 364103 w 548910"/>
              <a:gd name="connsiteY15" fmla="*/ 134303 h 515302"/>
              <a:gd name="connsiteX16" fmla="*/ 402203 w 548910"/>
              <a:gd name="connsiteY16" fmla="*/ 153353 h 515302"/>
              <a:gd name="connsiteX17" fmla="*/ 423158 w 548910"/>
              <a:gd name="connsiteY17" fmla="*/ 161925 h 515302"/>
              <a:gd name="connsiteX18" fmla="*/ 430778 w 548910"/>
              <a:gd name="connsiteY18" fmla="*/ 164783 h 515302"/>
              <a:gd name="connsiteX19" fmla="*/ 443160 w 548910"/>
              <a:gd name="connsiteY19" fmla="*/ 170498 h 515302"/>
              <a:gd name="connsiteX20" fmla="*/ 449828 w 548910"/>
              <a:gd name="connsiteY20" fmla="*/ 173355 h 515302"/>
              <a:gd name="connsiteX21" fmla="*/ 462210 w 548910"/>
              <a:gd name="connsiteY21" fmla="*/ 180023 h 515302"/>
              <a:gd name="connsiteX22" fmla="*/ 480308 w 548910"/>
              <a:gd name="connsiteY22" fmla="*/ 190500 h 515302"/>
              <a:gd name="connsiteX23" fmla="*/ 495548 w 548910"/>
              <a:gd name="connsiteY23" fmla="*/ 200025 h 515302"/>
              <a:gd name="connsiteX24" fmla="*/ 505073 w 548910"/>
              <a:gd name="connsiteY24" fmla="*/ 206693 h 515302"/>
              <a:gd name="connsiteX25" fmla="*/ 526028 w 548910"/>
              <a:gd name="connsiteY25" fmla="*/ 225743 h 515302"/>
              <a:gd name="connsiteX26" fmla="*/ 535553 w 548910"/>
              <a:gd name="connsiteY26" fmla="*/ 240983 h 515302"/>
              <a:gd name="connsiteX27" fmla="*/ 539363 w 548910"/>
              <a:gd name="connsiteY27" fmla="*/ 254318 h 515302"/>
              <a:gd name="connsiteX28" fmla="*/ 539363 w 548910"/>
              <a:gd name="connsiteY28" fmla="*/ 273368 h 515302"/>
              <a:gd name="connsiteX29" fmla="*/ 529838 w 548910"/>
              <a:gd name="connsiteY29" fmla="*/ 304800 h 515302"/>
              <a:gd name="connsiteX30" fmla="*/ 511740 w 548910"/>
              <a:gd name="connsiteY30" fmla="*/ 335280 h 515302"/>
              <a:gd name="connsiteX31" fmla="*/ 489833 w 548910"/>
              <a:gd name="connsiteY31" fmla="*/ 357188 h 515302"/>
              <a:gd name="connsiteX32" fmla="*/ 464115 w 548910"/>
              <a:gd name="connsiteY32" fmla="*/ 377190 h 515302"/>
              <a:gd name="connsiteX33" fmla="*/ 445065 w 548910"/>
              <a:gd name="connsiteY33" fmla="*/ 389573 h 515302"/>
              <a:gd name="connsiteX34" fmla="*/ 439350 w 548910"/>
              <a:gd name="connsiteY34" fmla="*/ 393383 h 515302"/>
              <a:gd name="connsiteX35" fmla="*/ 429825 w 548910"/>
              <a:gd name="connsiteY35" fmla="*/ 398145 h 515302"/>
              <a:gd name="connsiteX36" fmla="*/ 416490 w 548910"/>
              <a:gd name="connsiteY36" fmla="*/ 405765 h 515302"/>
              <a:gd name="connsiteX37" fmla="*/ 410775 w 548910"/>
              <a:gd name="connsiteY37" fmla="*/ 408623 h 515302"/>
              <a:gd name="connsiteX38" fmla="*/ 387915 w 548910"/>
              <a:gd name="connsiteY38" fmla="*/ 420053 h 515302"/>
              <a:gd name="connsiteX39" fmla="*/ 368865 w 548910"/>
              <a:gd name="connsiteY39" fmla="*/ 428625 h 515302"/>
              <a:gd name="connsiteX40" fmla="*/ 295523 w 548910"/>
              <a:gd name="connsiteY40" fmla="*/ 447675 h 515302"/>
              <a:gd name="connsiteX41" fmla="*/ 287903 w 548910"/>
              <a:gd name="connsiteY41" fmla="*/ 448628 h 515302"/>
              <a:gd name="connsiteX42" fmla="*/ 302190 w 548910"/>
              <a:gd name="connsiteY42" fmla="*/ 437198 h 515302"/>
              <a:gd name="connsiteX43" fmla="*/ 340290 w 548910"/>
              <a:gd name="connsiteY43" fmla="*/ 395288 h 515302"/>
              <a:gd name="connsiteX44" fmla="*/ 353625 w 548910"/>
              <a:gd name="connsiteY44" fmla="*/ 370523 h 515302"/>
              <a:gd name="connsiteX45" fmla="*/ 361245 w 548910"/>
              <a:gd name="connsiteY45" fmla="*/ 342900 h 515302"/>
              <a:gd name="connsiteX46" fmla="*/ 359340 w 548910"/>
              <a:gd name="connsiteY46" fmla="*/ 314325 h 515302"/>
              <a:gd name="connsiteX47" fmla="*/ 345053 w 548910"/>
              <a:gd name="connsiteY47" fmla="*/ 291465 h 515302"/>
              <a:gd name="connsiteX48" fmla="*/ 320288 w 548910"/>
              <a:gd name="connsiteY48" fmla="*/ 278130 h 515302"/>
              <a:gd name="connsiteX49" fmla="*/ 290760 w 548910"/>
              <a:gd name="connsiteY49" fmla="*/ 275273 h 515302"/>
              <a:gd name="connsiteX50" fmla="*/ 230753 w 548910"/>
              <a:gd name="connsiteY50" fmla="*/ 291465 h 515302"/>
              <a:gd name="connsiteX51" fmla="*/ 205035 w 548910"/>
              <a:gd name="connsiteY51" fmla="*/ 307658 h 515302"/>
              <a:gd name="connsiteX52" fmla="*/ 184080 w 548910"/>
              <a:gd name="connsiteY52" fmla="*/ 326708 h 515302"/>
              <a:gd name="connsiteX53" fmla="*/ 167888 w 548910"/>
              <a:gd name="connsiteY53" fmla="*/ 349568 h 515302"/>
              <a:gd name="connsiteX54" fmla="*/ 163125 w 548910"/>
              <a:gd name="connsiteY54" fmla="*/ 361950 h 515302"/>
              <a:gd name="connsiteX55" fmla="*/ 160268 w 548910"/>
              <a:gd name="connsiteY55" fmla="*/ 376238 h 515302"/>
              <a:gd name="connsiteX56" fmla="*/ 163125 w 548910"/>
              <a:gd name="connsiteY56" fmla="*/ 404813 h 515302"/>
              <a:gd name="connsiteX57" fmla="*/ 177413 w 548910"/>
              <a:gd name="connsiteY57" fmla="*/ 429578 h 515302"/>
              <a:gd name="connsiteX58" fmla="*/ 226943 w 548910"/>
              <a:gd name="connsiteY58" fmla="*/ 458153 h 515302"/>
              <a:gd name="connsiteX59" fmla="*/ 246945 w 548910"/>
              <a:gd name="connsiteY59" fmla="*/ 461963 h 515302"/>
              <a:gd name="connsiteX60" fmla="*/ 227895 w 548910"/>
              <a:gd name="connsiteY60" fmla="*/ 470535 h 515302"/>
              <a:gd name="connsiteX61" fmla="*/ 207893 w 548910"/>
              <a:gd name="connsiteY61" fmla="*/ 478155 h 515302"/>
              <a:gd name="connsiteX62" fmla="*/ 200273 w 548910"/>
              <a:gd name="connsiteY62" fmla="*/ 481013 h 515302"/>
              <a:gd name="connsiteX63" fmla="*/ 187890 w 548910"/>
              <a:gd name="connsiteY63" fmla="*/ 484823 h 515302"/>
              <a:gd name="connsiteX64" fmla="*/ 180270 w 548910"/>
              <a:gd name="connsiteY64" fmla="*/ 486728 h 515302"/>
              <a:gd name="connsiteX65" fmla="*/ 167888 w 548910"/>
              <a:gd name="connsiteY65" fmla="*/ 489585 h 515302"/>
              <a:gd name="connsiteX66" fmla="*/ 159315 w 548910"/>
              <a:gd name="connsiteY66" fmla="*/ 491490 h 515302"/>
              <a:gd name="connsiteX67" fmla="*/ 147885 w 548910"/>
              <a:gd name="connsiteY67" fmla="*/ 493395 h 515302"/>
              <a:gd name="connsiteX68" fmla="*/ 138360 w 548910"/>
              <a:gd name="connsiteY68" fmla="*/ 494348 h 515302"/>
              <a:gd name="connsiteX69" fmla="*/ 128835 w 548910"/>
              <a:gd name="connsiteY69" fmla="*/ 495300 h 515302"/>
              <a:gd name="connsiteX70" fmla="*/ 118358 w 548910"/>
              <a:gd name="connsiteY70" fmla="*/ 496253 h 515302"/>
              <a:gd name="connsiteX71" fmla="*/ 108833 w 548910"/>
              <a:gd name="connsiteY71" fmla="*/ 497205 h 515302"/>
              <a:gd name="connsiteX72" fmla="*/ 87878 w 548910"/>
              <a:gd name="connsiteY72" fmla="*/ 499110 h 515302"/>
              <a:gd name="connsiteX73" fmla="*/ 65018 w 548910"/>
              <a:gd name="connsiteY73" fmla="*/ 500063 h 515302"/>
              <a:gd name="connsiteX74" fmla="*/ 42158 w 548910"/>
              <a:gd name="connsiteY74" fmla="*/ 500063 h 515302"/>
              <a:gd name="connsiteX75" fmla="*/ 28823 w 548910"/>
              <a:gd name="connsiteY75" fmla="*/ 500063 h 515302"/>
              <a:gd name="connsiteX76" fmla="*/ 10725 w 548910"/>
              <a:gd name="connsiteY76" fmla="*/ 501015 h 515302"/>
              <a:gd name="connsiteX77" fmla="*/ 12630 w 548910"/>
              <a:gd name="connsiteY77" fmla="*/ 501015 h 515302"/>
              <a:gd name="connsiteX78" fmla="*/ 5963 w 548910"/>
              <a:gd name="connsiteY78" fmla="*/ 501968 h 515302"/>
              <a:gd name="connsiteX79" fmla="*/ 248 w 548910"/>
              <a:gd name="connsiteY79" fmla="*/ 505778 h 515302"/>
              <a:gd name="connsiteX80" fmla="*/ 4058 w 548910"/>
              <a:gd name="connsiteY80" fmla="*/ 512445 h 515302"/>
              <a:gd name="connsiteX81" fmla="*/ 12630 w 548910"/>
              <a:gd name="connsiteY81" fmla="*/ 514350 h 515302"/>
              <a:gd name="connsiteX82" fmla="*/ 12630 w 548910"/>
              <a:gd name="connsiteY82" fmla="*/ 514350 h 515302"/>
              <a:gd name="connsiteX83" fmla="*/ 25013 w 548910"/>
              <a:gd name="connsiteY83" fmla="*/ 515303 h 515302"/>
              <a:gd name="connsiteX84" fmla="*/ 36443 w 548910"/>
              <a:gd name="connsiteY84" fmla="*/ 515303 h 515302"/>
              <a:gd name="connsiteX85" fmla="*/ 47873 w 548910"/>
              <a:gd name="connsiteY85" fmla="*/ 515303 h 515302"/>
              <a:gd name="connsiteX86" fmla="*/ 56445 w 548910"/>
              <a:gd name="connsiteY86" fmla="*/ 515303 h 515302"/>
              <a:gd name="connsiteX87" fmla="*/ 66923 w 548910"/>
              <a:gd name="connsiteY87" fmla="*/ 515303 h 515302"/>
              <a:gd name="connsiteX88" fmla="*/ 87878 w 548910"/>
              <a:gd name="connsiteY88" fmla="*/ 513398 h 515302"/>
              <a:gd name="connsiteX89" fmla="*/ 110738 w 548910"/>
              <a:gd name="connsiteY89" fmla="*/ 511493 h 515302"/>
              <a:gd name="connsiteX90" fmla="*/ 132645 w 548910"/>
              <a:gd name="connsiteY90" fmla="*/ 508635 h 515302"/>
              <a:gd name="connsiteX91" fmla="*/ 145980 w 548910"/>
              <a:gd name="connsiteY91" fmla="*/ 506730 h 515302"/>
              <a:gd name="connsiteX92" fmla="*/ 154553 w 548910"/>
              <a:gd name="connsiteY92" fmla="*/ 504825 h 515302"/>
              <a:gd name="connsiteX93" fmla="*/ 165983 w 548910"/>
              <a:gd name="connsiteY93" fmla="*/ 502920 h 515302"/>
              <a:gd name="connsiteX94" fmla="*/ 168840 w 548910"/>
              <a:gd name="connsiteY94" fmla="*/ 501968 h 515302"/>
              <a:gd name="connsiteX95" fmla="*/ 176460 w 548910"/>
              <a:gd name="connsiteY95" fmla="*/ 500063 h 515302"/>
              <a:gd name="connsiteX96" fmla="*/ 186938 w 548910"/>
              <a:gd name="connsiteY96" fmla="*/ 497205 h 515302"/>
              <a:gd name="connsiteX97" fmla="*/ 189795 w 548910"/>
              <a:gd name="connsiteY97" fmla="*/ 496253 h 515302"/>
              <a:gd name="connsiteX98" fmla="*/ 196463 w 548910"/>
              <a:gd name="connsiteY98" fmla="*/ 494348 h 515302"/>
              <a:gd name="connsiteX99" fmla="*/ 206940 w 548910"/>
              <a:gd name="connsiteY99" fmla="*/ 490538 h 515302"/>
              <a:gd name="connsiteX100" fmla="*/ 210750 w 548910"/>
              <a:gd name="connsiteY100" fmla="*/ 489585 h 515302"/>
              <a:gd name="connsiteX101" fmla="*/ 217418 w 548910"/>
              <a:gd name="connsiteY101" fmla="*/ 486728 h 515302"/>
              <a:gd name="connsiteX102" fmla="*/ 229800 w 548910"/>
              <a:gd name="connsiteY102" fmla="*/ 481965 h 515302"/>
              <a:gd name="connsiteX103" fmla="*/ 237420 w 548910"/>
              <a:gd name="connsiteY103" fmla="*/ 479108 h 515302"/>
              <a:gd name="connsiteX104" fmla="*/ 251708 w 548910"/>
              <a:gd name="connsiteY104" fmla="*/ 472440 h 515302"/>
              <a:gd name="connsiteX105" fmla="*/ 264090 w 548910"/>
              <a:gd name="connsiteY105" fmla="*/ 465773 h 515302"/>
              <a:gd name="connsiteX106" fmla="*/ 286950 w 548910"/>
              <a:gd name="connsiteY106" fmla="*/ 464820 h 515302"/>
              <a:gd name="connsiteX107" fmla="*/ 347910 w 548910"/>
              <a:gd name="connsiteY107" fmla="*/ 450533 h 515302"/>
              <a:gd name="connsiteX108" fmla="*/ 377438 w 548910"/>
              <a:gd name="connsiteY108" fmla="*/ 439103 h 515302"/>
              <a:gd name="connsiteX109" fmla="*/ 390773 w 548910"/>
              <a:gd name="connsiteY109" fmla="*/ 433388 h 515302"/>
              <a:gd name="connsiteX110" fmla="*/ 414585 w 548910"/>
              <a:gd name="connsiteY110" fmla="*/ 421958 h 515302"/>
              <a:gd name="connsiteX111" fmla="*/ 419348 w 548910"/>
              <a:gd name="connsiteY111" fmla="*/ 419100 h 515302"/>
              <a:gd name="connsiteX112" fmla="*/ 431730 w 548910"/>
              <a:gd name="connsiteY112" fmla="*/ 411480 h 515302"/>
              <a:gd name="connsiteX113" fmla="*/ 442208 w 548910"/>
              <a:gd name="connsiteY113" fmla="*/ 405765 h 515302"/>
              <a:gd name="connsiteX114" fmla="*/ 446970 w 548910"/>
              <a:gd name="connsiteY114" fmla="*/ 402908 h 515302"/>
              <a:gd name="connsiteX115" fmla="*/ 467925 w 548910"/>
              <a:gd name="connsiteY115" fmla="*/ 388620 h 515302"/>
              <a:gd name="connsiteX116" fmla="*/ 476498 w 548910"/>
              <a:gd name="connsiteY116" fmla="*/ 381953 h 515302"/>
              <a:gd name="connsiteX117" fmla="*/ 488880 w 548910"/>
              <a:gd name="connsiteY117" fmla="*/ 372428 h 515302"/>
              <a:gd name="connsiteX118" fmla="*/ 510788 w 548910"/>
              <a:gd name="connsiteY118" fmla="*/ 352425 h 515302"/>
              <a:gd name="connsiteX119" fmla="*/ 519360 w 548910"/>
              <a:gd name="connsiteY119" fmla="*/ 341948 h 515302"/>
              <a:gd name="connsiteX120" fmla="*/ 526980 w 548910"/>
              <a:gd name="connsiteY120" fmla="*/ 330518 h 515302"/>
              <a:gd name="connsiteX121" fmla="*/ 533648 w 548910"/>
              <a:gd name="connsiteY121" fmla="*/ 318135 h 515302"/>
              <a:gd name="connsiteX122" fmla="*/ 540315 w 548910"/>
              <a:gd name="connsiteY122" fmla="*/ 304800 h 515302"/>
              <a:gd name="connsiteX123" fmla="*/ 546983 w 548910"/>
              <a:gd name="connsiteY123" fmla="*/ 250508 h 515302"/>
              <a:gd name="connsiteX124" fmla="*/ 513645 w 548910"/>
              <a:gd name="connsiteY124" fmla="*/ 204788 h 515302"/>
              <a:gd name="connsiteX125" fmla="*/ 503168 w 548910"/>
              <a:gd name="connsiteY125" fmla="*/ 197168 h 515302"/>
              <a:gd name="connsiteX126" fmla="*/ 495548 w 548910"/>
              <a:gd name="connsiteY126" fmla="*/ 192405 h 515302"/>
              <a:gd name="connsiteX127" fmla="*/ 485070 w 548910"/>
              <a:gd name="connsiteY127" fmla="*/ 185738 h 515302"/>
              <a:gd name="connsiteX128" fmla="*/ 476498 w 548910"/>
              <a:gd name="connsiteY128" fmla="*/ 180975 h 515302"/>
              <a:gd name="connsiteX129" fmla="*/ 468878 w 548910"/>
              <a:gd name="connsiteY129" fmla="*/ 176213 h 515302"/>
              <a:gd name="connsiteX130" fmla="*/ 457448 w 548910"/>
              <a:gd name="connsiteY130" fmla="*/ 169545 h 515302"/>
              <a:gd name="connsiteX131" fmla="*/ 438398 w 548910"/>
              <a:gd name="connsiteY131" fmla="*/ 160020 h 515302"/>
              <a:gd name="connsiteX132" fmla="*/ 415538 w 548910"/>
              <a:gd name="connsiteY132" fmla="*/ 149543 h 515302"/>
              <a:gd name="connsiteX133" fmla="*/ 368865 w 548910"/>
              <a:gd name="connsiteY133" fmla="*/ 125730 h 515302"/>
              <a:gd name="connsiteX134" fmla="*/ 355530 w 548910"/>
              <a:gd name="connsiteY134" fmla="*/ 113348 h 515302"/>
              <a:gd name="connsiteX135" fmla="*/ 349815 w 548910"/>
              <a:gd name="connsiteY135" fmla="*/ 104775 h 515302"/>
              <a:gd name="connsiteX136" fmla="*/ 347910 w 548910"/>
              <a:gd name="connsiteY136" fmla="*/ 98108 h 515302"/>
              <a:gd name="connsiteX137" fmla="*/ 347910 w 548910"/>
              <a:gd name="connsiteY137" fmla="*/ 92393 h 515302"/>
              <a:gd name="connsiteX138" fmla="*/ 346958 w 548910"/>
              <a:gd name="connsiteY138" fmla="*/ 85725 h 515302"/>
              <a:gd name="connsiteX139" fmla="*/ 351720 w 548910"/>
              <a:gd name="connsiteY139" fmla="*/ 79058 h 515302"/>
              <a:gd name="connsiteX140" fmla="*/ 362198 w 548910"/>
              <a:gd name="connsiteY140" fmla="*/ 68580 h 515302"/>
              <a:gd name="connsiteX141" fmla="*/ 374580 w 548910"/>
              <a:gd name="connsiteY141" fmla="*/ 59055 h 515302"/>
              <a:gd name="connsiteX142" fmla="*/ 422205 w 548910"/>
              <a:gd name="connsiteY142" fmla="*/ 33338 h 515302"/>
              <a:gd name="connsiteX143" fmla="*/ 420300 w 548910"/>
              <a:gd name="connsiteY143" fmla="*/ 34290 h 515302"/>
              <a:gd name="connsiteX144" fmla="*/ 433635 w 548910"/>
              <a:gd name="connsiteY144" fmla="*/ 28575 h 515302"/>
              <a:gd name="connsiteX145" fmla="*/ 444113 w 548910"/>
              <a:gd name="connsiteY145" fmla="*/ 24765 h 515302"/>
              <a:gd name="connsiteX146" fmla="*/ 461258 w 548910"/>
              <a:gd name="connsiteY146" fmla="*/ 19050 h 515302"/>
              <a:gd name="connsiteX147" fmla="*/ 471735 w 548910"/>
              <a:gd name="connsiteY147" fmla="*/ 16193 h 515302"/>
              <a:gd name="connsiteX148" fmla="*/ 491738 w 548910"/>
              <a:gd name="connsiteY148" fmla="*/ 12383 h 515302"/>
              <a:gd name="connsiteX149" fmla="*/ 508883 w 548910"/>
              <a:gd name="connsiteY149" fmla="*/ 12383 h 515302"/>
              <a:gd name="connsiteX150" fmla="*/ 513645 w 548910"/>
              <a:gd name="connsiteY150" fmla="*/ 13335 h 515302"/>
              <a:gd name="connsiteX151" fmla="*/ 515550 w 548910"/>
              <a:gd name="connsiteY151" fmla="*/ 13335 h 515302"/>
              <a:gd name="connsiteX152" fmla="*/ 518408 w 548910"/>
              <a:gd name="connsiteY152" fmla="*/ 14288 h 515302"/>
              <a:gd name="connsiteX153" fmla="*/ 520313 w 548910"/>
              <a:gd name="connsiteY153" fmla="*/ 14288 h 515302"/>
              <a:gd name="connsiteX154" fmla="*/ 523170 w 548910"/>
              <a:gd name="connsiteY154" fmla="*/ 12383 h 515302"/>
              <a:gd name="connsiteX155" fmla="*/ 524123 w 548910"/>
              <a:gd name="connsiteY155" fmla="*/ 11430 h 515302"/>
              <a:gd name="connsiteX156" fmla="*/ 527933 w 548910"/>
              <a:gd name="connsiteY156" fmla="*/ 8573 h 515302"/>
              <a:gd name="connsiteX157" fmla="*/ 527933 w 548910"/>
              <a:gd name="connsiteY157" fmla="*/ 8573 h 515302"/>
              <a:gd name="connsiteX158" fmla="*/ 526980 w 548910"/>
              <a:gd name="connsiteY158" fmla="*/ 5715 h 515302"/>
              <a:gd name="connsiteX159" fmla="*/ 523170 w 548910"/>
              <a:gd name="connsiteY159" fmla="*/ 2858 h 515302"/>
              <a:gd name="connsiteX160" fmla="*/ 516503 w 548910"/>
              <a:gd name="connsiteY160" fmla="*/ 1905 h 515302"/>
              <a:gd name="connsiteX161" fmla="*/ 507930 w 548910"/>
              <a:gd name="connsiteY161" fmla="*/ 0 h 515302"/>
              <a:gd name="connsiteX162" fmla="*/ 506978 w 548910"/>
              <a:gd name="connsiteY162" fmla="*/ 0 h 515302"/>
              <a:gd name="connsiteX163" fmla="*/ 491738 w 548910"/>
              <a:gd name="connsiteY163" fmla="*/ 953 h 515302"/>
              <a:gd name="connsiteX164" fmla="*/ 491738 w 548910"/>
              <a:gd name="connsiteY164" fmla="*/ 953 h 515302"/>
              <a:gd name="connsiteX165" fmla="*/ 491738 w 548910"/>
              <a:gd name="connsiteY165" fmla="*/ 953 h 515302"/>
              <a:gd name="connsiteX166" fmla="*/ 492690 w 548910"/>
              <a:gd name="connsiteY166" fmla="*/ 13335 h 515302"/>
              <a:gd name="connsiteX167" fmla="*/ 492690 w 548910"/>
              <a:gd name="connsiteY167" fmla="*/ 13335 h 515302"/>
              <a:gd name="connsiteX168" fmla="*/ 492690 w 548910"/>
              <a:gd name="connsiteY168" fmla="*/ 13335 h 515302"/>
              <a:gd name="connsiteX169" fmla="*/ 492690 w 548910"/>
              <a:gd name="connsiteY169" fmla="*/ 13335 h 515302"/>
              <a:gd name="connsiteX170" fmla="*/ 492690 w 548910"/>
              <a:gd name="connsiteY170" fmla="*/ 13335 h 515302"/>
              <a:gd name="connsiteX171" fmla="*/ 536505 w 548910"/>
              <a:gd name="connsiteY171" fmla="*/ 254318 h 515302"/>
              <a:gd name="connsiteX172" fmla="*/ 536505 w 548910"/>
              <a:gd name="connsiteY172" fmla="*/ 254318 h 515302"/>
              <a:gd name="connsiteX173" fmla="*/ 536505 w 548910"/>
              <a:gd name="connsiteY173" fmla="*/ 254318 h 515302"/>
              <a:gd name="connsiteX174" fmla="*/ 536505 w 548910"/>
              <a:gd name="connsiteY174" fmla="*/ 254318 h 515302"/>
              <a:gd name="connsiteX175" fmla="*/ 536505 w 548910"/>
              <a:gd name="connsiteY175" fmla="*/ 254318 h 515302"/>
              <a:gd name="connsiteX176" fmla="*/ 306953 w 548910"/>
              <a:gd name="connsiteY176" fmla="*/ 287655 h 515302"/>
              <a:gd name="connsiteX177" fmla="*/ 321240 w 548910"/>
              <a:gd name="connsiteY177" fmla="*/ 290513 h 515302"/>
              <a:gd name="connsiteX178" fmla="*/ 330765 w 548910"/>
              <a:gd name="connsiteY178" fmla="*/ 295275 h 515302"/>
              <a:gd name="connsiteX179" fmla="*/ 338385 w 548910"/>
              <a:gd name="connsiteY179" fmla="*/ 302895 h 515302"/>
              <a:gd name="connsiteX180" fmla="*/ 344100 w 548910"/>
              <a:gd name="connsiteY180" fmla="*/ 312420 h 515302"/>
              <a:gd name="connsiteX181" fmla="*/ 347910 w 548910"/>
              <a:gd name="connsiteY181" fmla="*/ 324803 h 515302"/>
              <a:gd name="connsiteX182" fmla="*/ 347910 w 548910"/>
              <a:gd name="connsiteY182" fmla="*/ 343853 h 515302"/>
              <a:gd name="connsiteX183" fmla="*/ 339338 w 548910"/>
              <a:gd name="connsiteY183" fmla="*/ 372428 h 515302"/>
              <a:gd name="connsiteX184" fmla="*/ 317430 w 548910"/>
              <a:gd name="connsiteY184" fmla="*/ 405765 h 515302"/>
              <a:gd name="connsiteX185" fmla="*/ 317430 w 548910"/>
              <a:gd name="connsiteY185" fmla="*/ 405765 h 515302"/>
              <a:gd name="connsiteX186" fmla="*/ 316478 w 548910"/>
              <a:gd name="connsiteY186" fmla="*/ 406718 h 515302"/>
              <a:gd name="connsiteX187" fmla="*/ 316478 w 548910"/>
              <a:gd name="connsiteY187" fmla="*/ 406718 h 515302"/>
              <a:gd name="connsiteX188" fmla="*/ 316478 w 548910"/>
              <a:gd name="connsiteY188" fmla="*/ 406718 h 515302"/>
              <a:gd name="connsiteX189" fmla="*/ 279330 w 548910"/>
              <a:gd name="connsiteY189" fmla="*/ 440055 h 515302"/>
              <a:gd name="connsiteX190" fmla="*/ 264090 w 548910"/>
              <a:gd name="connsiteY190" fmla="*/ 449580 h 515302"/>
              <a:gd name="connsiteX191" fmla="*/ 246945 w 548910"/>
              <a:gd name="connsiteY191" fmla="*/ 448628 h 515302"/>
              <a:gd name="connsiteX192" fmla="*/ 216465 w 548910"/>
              <a:gd name="connsiteY192" fmla="*/ 441008 h 515302"/>
              <a:gd name="connsiteX193" fmla="*/ 197415 w 548910"/>
              <a:gd name="connsiteY193" fmla="*/ 431483 h 515302"/>
              <a:gd name="connsiteX194" fmla="*/ 185033 w 548910"/>
              <a:gd name="connsiteY194" fmla="*/ 420053 h 515302"/>
              <a:gd name="connsiteX195" fmla="*/ 176460 w 548910"/>
              <a:gd name="connsiteY195" fmla="*/ 406718 h 515302"/>
              <a:gd name="connsiteX196" fmla="*/ 171698 w 548910"/>
              <a:gd name="connsiteY196" fmla="*/ 391478 h 515302"/>
              <a:gd name="connsiteX197" fmla="*/ 171698 w 548910"/>
              <a:gd name="connsiteY197" fmla="*/ 374333 h 515302"/>
              <a:gd name="connsiteX198" fmla="*/ 177413 w 548910"/>
              <a:gd name="connsiteY198" fmla="*/ 356235 h 515302"/>
              <a:gd name="connsiteX199" fmla="*/ 189795 w 548910"/>
              <a:gd name="connsiteY199" fmla="*/ 337185 h 515302"/>
              <a:gd name="connsiteX200" fmla="*/ 217418 w 548910"/>
              <a:gd name="connsiteY200" fmla="*/ 312420 h 515302"/>
              <a:gd name="connsiteX201" fmla="*/ 249803 w 548910"/>
              <a:gd name="connsiteY201" fmla="*/ 295275 h 515302"/>
              <a:gd name="connsiteX202" fmla="*/ 283140 w 548910"/>
              <a:gd name="connsiteY202" fmla="*/ 286703 h 515302"/>
              <a:gd name="connsiteX203" fmla="*/ 306953 w 548910"/>
              <a:gd name="connsiteY203" fmla="*/ 287655 h 515302"/>
              <a:gd name="connsiteX204" fmla="*/ 306953 w 548910"/>
              <a:gd name="connsiteY204" fmla="*/ 287655 h 515302"/>
              <a:gd name="connsiteX205" fmla="*/ 306953 w 548910"/>
              <a:gd name="connsiteY205" fmla="*/ 287655 h 515302"/>
              <a:gd name="connsiteX206" fmla="*/ 250755 w 548910"/>
              <a:gd name="connsiteY206" fmla="*/ 296228 h 515302"/>
              <a:gd name="connsiteX207" fmla="*/ 250755 w 548910"/>
              <a:gd name="connsiteY207" fmla="*/ 296228 h 515302"/>
              <a:gd name="connsiteX208" fmla="*/ 250755 w 548910"/>
              <a:gd name="connsiteY208" fmla="*/ 296228 h 515302"/>
              <a:gd name="connsiteX209" fmla="*/ 250755 w 548910"/>
              <a:gd name="connsiteY209" fmla="*/ 296228 h 515302"/>
              <a:gd name="connsiteX210" fmla="*/ 250755 w 548910"/>
              <a:gd name="connsiteY210" fmla="*/ 296228 h 515302"/>
              <a:gd name="connsiteX211" fmla="*/ 526980 w 548910"/>
              <a:gd name="connsiteY211" fmla="*/ 304800 h 515302"/>
              <a:gd name="connsiteX212" fmla="*/ 526028 w 548910"/>
              <a:gd name="connsiteY212" fmla="*/ 305753 h 515302"/>
              <a:gd name="connsiteX213" fmla="*/ 526980 w 548910"/>
              <a:gd name="connsiteY213" fmla="*/ 304800 h 515302"/>
              <a:gd name="connsiteX214" fmla="*/ 526980 w 548910"/>
              <a:gd name="connsiteY214" fmla="*/ 304800 h 515302"/>
              <a:gd name="connsiteX215" fmla="*/ 526980 w 548910"/>
              <a:gd name="connsiteY215" fmla="*/ 304800 h 515302"/>
              <a:gd name="connsiteX216" fmla="*/ 347910 w 548910"/>
              <a:gd name="connsiteY216" fmla="*/ 344805 h 515302"/>
              <a:gd name="connsiteX217" fmla="*/ 347910 w 548910"/>
              <a:gd name="connsiteY217" fmla="*/ 344805 h 515302"/>
              <a:gd name="connsiteX218" fmla="*/ 347910 w 548910"/>
              <a:gd name="connsiteY218" fmla="*/ 344805 h 515302"/>
              <a:gd name="connsiteX219" fmla="*/ 347910 w 548910"/>
              <a:gd name="connsiteY219" fmla="*/ 344805 h 515302"/>
              <a:gd name="connsiteX220" fmla="*/ 347910 w 548910"/>
              <a:gd name="connsiteY220" fmla="*/ 344805 h 515302"/>
              <a:gd name="connsiteX221" fmla="*/ 280283 w 548910"/>
              <a:gd name="connsiteY221" fmla="*/ 441008 h 515302"/>
              <a:gd name="connsiteX222" fmla="*/ 280283 w 548910"/>
              <a:gd name="connsiteY222" fmla="*/ 441008 h 515302"/>
              <a:gd name="connsiteX223" fmla="*/ 280283 w 548910"/>
              <a:gd name="connsiteY223" fmla="*/ 441008 h 515302"/>
              <a:gd name="connsiteX224" fmla="*/ 280283 w 548910"/>
              <a:gd name="connsiteY224" fmla="*/ 441008 h 515302"/>
              <a:gd name="connsiteX225" fmla="*/ 280283 w 548910"/>
              <a:gd name="connsiteY225" fmla="*/ 441008 h 515302"/>
              <a:gd name="connsiteX226" fmla="*/ 317430 w 548910"/>
              <a:gd name="connsiteY226" fmla="*/ 406718 h 515302"/>
              <a:gd name="connsiteX227" fmla="*/ 317430 w 548910"/>
              <a:gd name="connsiteY227" fmla="*/ 406718 h 515302"/>
              <a:gd name="connsiteX228" fmla="*/ 317430 w 548910"/>
              <a:gd name="connsiteY228" fmla="*/ 406718 h 515302"/>
              <a:gd name="connsiteX229" fmla="*/ 317430 w 548910"/>
              <a:gd name="connsiteY229" fmla="*/ 406718 h 515302"/>
              <a:gd name="connsiteX230" fmla="*/ 317430 w 548910"/>
              <a:gd name="connsiteY230" fmla="*/ 406718 h 515302"/>
              <a:gd name="connsiteX231" fmla="*/ 317430 w 548910"/>
              <a:gd name="connsiteY231" fmla="*/ 406718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548910" h="515302">
                <a:moveTo>
                  <a:pt x="491738" y="953"/>
                </a:moveTo>
                <a:cubicBezTo>
                  <a:pt x="486975" y="1905"/>
                  <a:pt x="482213" y="2858"/>
                  <a:pt x="477450" y="3810"/>
                </a:cubicBezTo>
                <a:cubicBezTo>
                  <a:pt x="471735" y="4763"/>
                  <a:pt x="466973" y="6668"/>
                  <a:pt x="461258" y="7620"/>
                </a:cubicBezTo>
                <a:cubicBezTo>
                  <a:pt x="457448" y="8573"/>
                  <a:pt x="454590" y="9525"/>
                  <a:pt x="451733" y="10478"/>
                </a:cubicBezTo>
                <a:cubicBezTo>
                  <a:pt x="447923" y="11430"/>
                  <a:pt x="444113" y="12383"/>
                  <a:pt x="440303" y="14288"/>
                </a:cubicBezTo>
                <a:cubicBezTo>
                  <a:pt x="439350" y="14288"/>
                  <a:pt x="438398" y="15240"/>
                  <a:pt x="437445" y="15240"/>
                </a:cubicBezTo>
                <a:cubicBezTo>
                  <a:pt x="435540" y="16193"/>
                  <a:pt x="433635" y="17145"/>
                  <a:pt x="431730" y="18098"/>
                </a:cubicBezTo>
                <a:cubicBezTo>
                  <a:pt x="426968" y="20003"/>
                  <a:pt x="423158" y="21908"/>
                  <a:pt x="418395" y="22860"/>
                </a:cubicBezTo>
                <a:cubicBezTo>
                  <a:pt x="411728" y="25718"/>
                  <a:pt x="405060" y="28575"/>
                  <a:pt x="398393" y="32385"/>
                </a:cubicBezTo>
                <a:cubicBezTo>
                  <a:pt x="388868" y="37148"/>
                  <a:pt x="380295" y="41910"/>
                  <a:pt x="372675" y="47625"/>
                </a:cubicBezTo>
                <a:cubicBezTo>
                  <a:pt x="364103" y="53340"/>
                  <a:pt x="356483" y="59055"/>
                  <a:pt x="349815" y="65723"/>
                </a:cubicBezTo>
                <a:cubicBezTo>
                  <a:pt x="343148" y="72390"/>
                  <a:pt x="336480" y="80010"/>
                  <a:pt x="335528" y="88583"/>
                </a:cubicBezTo>
                <a:cubicBezTo>
                  <a:pt x="334575" y="93345"/>
                  <a:pt x="335528" y="97155"/>
                  <a:pt x="336480" y="101918"/>
                </a:cubicBezTo>
                <a:cubicBezTo>
                  <a:pt x="337433" y="103823"/>
                  <a:pt x="338385" y="105728"/>
                  <a:pt x="339338" y="108585"/>
                </a:cubicBezTo>
                <a:cubicBezTo>
                  <a:pt x="340290" y="110490"/>
                  <a:pt x="341243" y="113348"/>
                  <a:pt x="343148" y="115253"/>
                </a:cubicBezTo>
                <a:cubicBezTo>
                  <a:pt x="348863" y="122873"/>
                  <a:pt x="355530" y="128588"/>
                  <a:pt x="364103" y="134303"/>
                </a:cubicBezTo>
                <a:cubicBezTo>
                  <a:pt x="375533" y="141923"/>
                  <a:pt x="388868" y="147638"/>
                  <a:pt x="402203" y="153353"/>
                </a:cubicBezTo>
                <a:cubicBezTo>
                  <a:pt x="408870" y="156210"/>
                  <a:pt x="415538" y="159068"/>
                  <a:pt x="423158" y="161925"/>
                </a:cubicBezTo>
                <a:cubicBezTo>
                  <a:pt x="426015" y="162878"/>
                  <a:pt x="427920" y="163830"/>
                  <a:pt x="430778" y="164783"/>
                </a:cubicBezTo>
                <a:cubicBezTo>
                  <a:pt x="434588" y="166688"/>
                  <a:pt x="438398" y="168593"/>
                  <a:pt x="443160" y="170498"/>
                </a:cubicBezTo>
                <a:cubicBezTo>
                  <a:pt x="445065" y="171450"/>
                  <a:pt x="447923" y="172403"/>
                  <a:pt x="449828" y="173355"/>
                </a:cubicBezTo>
                <a:cubicBezTo>
                  <a:pt x="453638" y="175260"/>
                  <a:pt x="457448" y="177165"/>
                  <a:pt x="462210" y="180023"/>
                </a:cubicBezTo>
                <a:cubicBezTo>
                  <a:pt x="468878" y="182880"/>
                  <a:pt x="474593" y="186690"/>
                  <a:pt x="480308" y="190500"/>
                </a:cubicBezTo>
                <a:cubicBezTo>
                  <a:pt x="486023" y="193358"/>
                  <a:pt x="490785" y="197168"/>
                  <a:pt x="495548" y="200025"/>
                </a:cubicBezTo>
                <a:cubicBezTo>
                  <a:pt x="499358" y="201930"/>
                  <a:pt x="502215" y="204788"/>
                  <a:pt x="505073" y="206693"/>
                </a:cubicBezTo>
                <a:cubicBezTo>
                  <a:pt x="512693" y="212408"/>
                  <a:pt x="520313" y="219075"/>
                  <a:pt x="526028" y="225743"/>
                </a:cubicBezTo>
                <a:cubicBezTo>
                  <a:pt x="529838" y="230505"/>
                  <a:pt x="532695" y="235268"/>
                  <a:pt x="535553" y="240983"/>
                </a:cubicBezTo>
                <a:cubicBezTo>
                  <a:pt x="537458" y="245745"/>
                  <a:pt x="538410" y="249555"/>
                  <a:pt x="539363" y="254318"/>
                </a:cubicBezTo>
                <a:cubicBezTo>
                  <a:pt x="540315" y="260985"/>
                  <a:pt x="540315" y="266700"/>
                  <a:pt x="539363" y="273368"/>
                </a:cubicBezTo>
                <a:cubicBezTo>
                  <a:pt x="537458" y="283845"/>
                  <a:pt x="534600" y="294323"/>
                  <a:pt x="529838" y="304800"/>
                </a:cubicBezTo>
                <a:cubicBezTo>
                  <a:pt x="525075" y="315278"/>
                  <a:pt x="519360" y="325755"/>
                  <a:pt x="511740" y="335280"/>
                </a:cubicBezTo>
                <a:cubicBezTo>
                  <a:pt x="505073" y="342900"/>
                  <a:pt x="497453" y="350520"/>
                  <a:pt x="489833" y="357188"/>
                </a:cubicBezTo>
                <a:cubicBezTo>
                  <a:pt x="481260" y="363855"/>
                  <a:pt x="473640" y="370523"/>
                  <a:pt x="464115" y="377190"/>
                </a:cubicBezTo>
                <a:cubicBezTo>
                  <a:pt x="457448" y="381000"/>
                  <a:pt x="450780" y="385763"/>
                  <a:pt x="445065" y="389573"/>
                </a:cubicBezTo>
                <a:cubicBezTo>
                  <a:pt x="443160" y="390525"/>
                  <a:pt x="441255" y="392430"/>
                  <a:pt x="439350" y="393383"/>
                </a:cubicBezTo>
                <a:cubicBezTo>
                  <a:pt x="436493" y="395288"/>
                  <a:pt x="433635" y="397193"/>
                  <a:pt x="429825" y="398145"/>
                </a:cubicBezTo>
                <a:cubicBezTo>
                  <a:pt x="425063" y="401003"/>
                  <a:pt x="421253" y="402908"/>
                  <a:pt x="416490" y="405765"/>
                </a:cubicBezTo>
                <a:cubicBezTo>
                  <a:pt x="414585" y="406718"/>
                  <a:pt x="412680" y="407670"/>
                  <a:pt x="410775" y="408623"/>
                </a:cubicBezTo>
                <a:cubicBezTo>
                  <a:pt x="403155" y="412433"/>
                  <a:pt x="395535" y="416243"/>
                  <a:pt x="387915" y="420053"/>
                </a:cubicBezTo>
                <a:cubicBezTo>
                  <a:pt x="381248" y="422910"/>
                  <a:pt x="375533" y="425768"/>
                  <a:pt x="368865" y="428625"/>
                </a:cubicBezTo>
                <a:cubicBezTo>
                  <a:pt x="345053" y="437198"/>
                  <a:pt x="320288" y="444818"/>
                  <a:pt x="295523" y="447675"/>
                </a:cubicBezTo>
                <a:cubicBezTo>
                  <a:pt x="292665" y="447675"/>
                  <a:pt x="290760" y="448628"/>
                  <a:pt x="287903" y="448628"/>
                </a:cubicBezTo>
                <a:cubicBezTo>
                  <a:pt x="292665" y="444818"/>
                  <a:pt x="297428" y="441008"/>
                  <a:pt x="302190" y="437198"/>
                </a:cubicBezTo>
                <a:cubicBezTo>
                  <a:pt x="317430" y="424815"/>
                  <a:pt x="329813" y="410528"/>
                  <a:pt x="340290" y="395288"/>
                </a:cubicBezTo>
                <a:cubicBezTo>
                  <a:pt x="345053" y="387668"/>
                  <a:pt x="349815" y="379095"/>
                  <a:pt x="353625" y="370523"/>
                </a:cubicBezTo>
                <a:cubicBezTo>
                  <a:pt x="357435" y="361950"/>
                  <a:pt x="359340" y="352425"/>
                  <a:pt x="361245" y="342900"/>
                </a:cubicBezTo>
                <a:cubicBezTo>
                  <a:pt x="362198" y="333375"/>
                  <a:pt x="362198" y="323850"/>
                  <a:pt x="359340" y="314325"/>
                </a:cubicBezTo>
                <a:cubicBezTo>
                  <a:pt x="356483" y="305753"/>
                  <a:pt x="351720" y="297180"/>
                  <a:pt x="345053" y="291465"/>
                </a:cubicBezTo>
                <a:cubicBezTo>
                  <a:pt x="338385" y="284798"/>
                  <a:pt x="329813" y="280988"/>
                  <a:pt x="320288" y="278130"/>
                </a:cubicBezTo>
                <a:cubicBezTo>
                  <a:pt x="310763" y="275273"/>
                  <a:pt x="300285" y="275273"/>
                  <a:pt x="290760" y="275273"/>
                </a:cubicBezTo>
                <a:cubicBezTo>
                  <a:pt x="269805" y="276225"/>
                  <a:pt x="248850" y="281940"/>
                  <a:pt x="230753" y="291465"/>
                </a:cubicBezTo>
                <a:cubicBezTo>
                  <a:pt x="222180" y="296228"/>
                  <a:pt x="213608" y="300990"/>
                  <a:pt x="205035" y="307658"/>
                </a:cubicBezTo>
                <a:cubicBezTo>
                  <a:pt x="197415" y="313373"/>
                  <a:pt x="189795" y="320040"/>
                  <a:pt x="184080" y="326708"/>
                </a:cubicBezTo>
                <a:cubicBezTo>
                  <a:pt x="177413" y="333375"/>
                  <a:pt x="171698" y="340995"/>
                  <a:pt x="167888" y="349568"/>
                </a:cubicBezTo>
                <a:cubicBezTo>
                  <a:pt x="165983" y="353378"/>
                  <a:pt x="164078" y="358140"/>
                  <a:pt x="163125" y="361950"/>
                </a:cubicBezTo>
                <a:cubicBezTo>
                  <a:pt x="161220" y="366713"/>
                  <a:pt x="161220" y="371475"/>
                  <a:pt x="160268" y="376238"/>
                </a:cubicBezTo>
                <a:cubicBezTo>
                  <a:pt x="159315" y="385763"/>
                  <a:pt x="160268" y="395288"/>
                  <a:pt x="163125" y="404813"/>
                </a:cubicBezTo>
                <a:cubicBezTo>
                  <a:pt x="165983" y="413385"/>
                  <a:pt x="170745" y="421958"/>
                  <a:pt x="177413" y="429578"/>
                </a:cubicBezTo>
                <a:cubicBezTo>
                  <a:pt x="189795" y="443865"/>
                  <a:pt x="207893" y="453390"/>
                  <a:pt x="226943" y="458153"/>
                </a:cubicBezTo>
                <a:cubicBezTo>
                  <a:pt x="233610" y="460058"/>
                  <a:pt x="240278" y="461010"/>
                  <a:pt x="246945" y="461963"/>
                </a:cubicBezTo>
                <a:cubicBezTo>
                  <a:pt x="240278" y="464820"/>
                  <a:pt x="234563" y="467678"/>
                  <a:pt x="227895" y="470535"/>
                </a:cubicBezTo>
                <a:cubicBezTo>
                  <a:pt x="221228" y="473393"/>
                  <a:pt x="214560" y="475298"/>
                  <a:pt x="207893" y="478155"/>
                </a:cubicBezTo>
                <a:cubicBezTo>
                  <a:pt x="205035" y="479108"/>
                  <a:pt x="202178" y="480060"/>
                  <a:pt x="200273" y="481013"/>
                </a:cubicBezTo>
                <a:cubicBezTo>
                  <a:pt x="196463" y="481965"/>
                  <a:pt x="191700" y="483870"/>
                  <a:pt x="187890" y="484823"/>
                </a:cubicBezTo>
                <a:cubicBezTo>
                  <a:pt x="185033" y="485775"/>
                  <a:pt x="182175" y="485775"/>
                  <a:pt x="180270" y="486728"/>
                </a:cubicBezTo>
                <a:cubicBezTo>
                  <a:pt x="176460" y="487680"/>
                  <a:pt x="171698" y="488633"/>
                  <a:pt x="167888" y="489585"/>
                </a:cubicBezTo>
                <a:cubicBezTo>
                  <a:pt x="165030" y="490538"/>
                  <a:pt x="162173" y="490538"/>
                  <a:pt x="159315" y="491490"/>
                </a:cubicBezTo>
                <a:cubicBezTo>
                  <a:pt x="155505" y="492443"/>
                  <a:pt x="151695" y="492443"/>
                  <a:pt x="147885" y="493395"/>
                </a:cubicBezTo>
                <a:cubicBezTo>
                  <a:pt x="145028" y="494348"/>
                  <a:pt x="141218" y="494348"/>
                  <a:pt x="138360" y="494348"/>
                </a:cubicBezTo>
                <a:cubicBezTo>
                  <a:pt x="135503" y="494348"/>
                  <a:pt x="132645" y="495300"/>
                  <a:pt x="128835" y="495300"/>
                </a:cubicBezTo>
                <a:cubicBezTo>
                  <a:pt x="125025" y="495300"/>
                  <a:pt x="122168" y="496253"/>
                  <a:pt x="118358" y="496253"/>
                </a:cubicBezTo>
                <a:cubicBezTo>
                  <a:pt x="115500" y="496253"/>
                  <a:pt x="112643" y="497205"/>
                  <a:pt x="108833" y="497205"/>
                </a:cubicBezTo>
                <a:cubicBezTo>
                  <a:pt x="102165" y="498158"/>
                  <a:pt x="94545" y="498158"/>
                  <a:pt x="87878" y="499110"/>
                </a:cubicBezTo>
                <a:cubicBezTo>
                  <a:pt x="80258" y="499110"/>
                  <a:pt x="72638" y="500063"/>
                  <a:pt x="65018" y="500063"/>
                </a:cubicBezTo>
                <a:cubicBezTo>
                  <a:pt x="57398" y="500063"/>
                  <a:pt x="49778" y="500063"/>
                  <a:pt x="42158" y="500063"/>
                </a:cubicBezTo>
                <a:cubicBezTo>
                  <a:pt x="37395" y="500063"/>
                  <a:pt x="32633" y="500063"/>
                  <a:pt x="28823" y="500063"/>
                </a:cubicBezTo>
                <a:cubicBezTo>
                  <a:pt x="23108" y="500063"/>
                  <a:pt x="16440" y="500063"/>
                  <a:pt x="10725" y="501015"/>
                </a:cubicBezTo>
                <a:cubicBezTo>
                  <a:pt x="11678" y="501015"/>
                  <a:pt x="11678" y="501015"/>
                  <a:pt x="12630" y="501015"/>
                </a:cubicBezTo>
                <a:cubicBezTo>
                  <a:pt x="10725" y="501015"/>
                  <a:pt x="7868" y="501968"/>
                  <a:pt x="5963" y="501968"/>
                </a:cubicBezTo>
                <a:cubicBezTo>
                  <a:pt x="3105" y="501968"/>
                  <a:pt x="1200" y="503873"/>
                  <a:pt x="248" y="505778"/>
                </a:cubicBezTo>
                <a:cubicBezTo>
                  <a:pt x="-705" y="508635"/>
                  <a:pt x="1200" y="511493"/>
                  <a:pt x="4058" y="512445"/>
                </a:cubicBezTo>
                <a:cubicBezTo>
                  <a:pt x="6915" y="513398"/>
                  <a:pt x="9773" y="513398"/>
                  <a:pt x="12630" y="514350"/>
                </a:cubicBezTo>
                <a:cubicBezTo>
                  <a:pt x="8820" y="514350"/>
                  <a:pt x="10725" y="514350"/>
                  <a:pt x="12630" y="514350"/>
                </a:cubicBezTo>
                <a:cubicBezTo>
                  <a:pt x="16440" y="515303"/>
                  <a:pt x="20250" y="515303"/>
                  <a:pt x="25013" y="515303"/>
                </a:cubicBezTo>
                <a:cubicBezTo>
                  <a:pt x="28823" y="515303"/>
                  <a:pt x="32633" y="515303"/>
                  <a:pt x="36443" y="515303"/>
                </a:cubicBezTo>
                <a:cubicBezTo>
                  <a:pt x="40253" y="515303"/>
                  <a:pt x="44063" y="515303"/>
                  <a:pt x="47873" y="515303"/>
                </a:cubicBezTo>
                <a:cubicBezTo>
                  <a:pt x="50730" y="515303"/>
                  <a:pt x="53588" y="515303"/>
                  <a:pt x="56445" y="515303"/>
                </a:cubicBezTo>
                <a:cubicBezTo>
                  <a:pt x="60255" y="515303"/>
                  <a:pt x="63113" y="515303"/>
                  <a:pt x="66923" y="515303"/>
                </a:cubicBezTo>
                <a:cubicBezTo>
                  <a:pt x="73590" y="514350"/>
                  <a:pt x="80258" y="514350"/>
                  <a:pt x="87878" y="513398"/>
                </a:cubicBezTo>
                <a:cubicBezTo>
                  <a:pt x="95498" y="512445"/>
                  <a:pt x="103118" y="512445"/>
                  <a:pt x="110738" y="511493"/>
                </a:cubicBezTo>
                <a:cubicBezTo>
                  <a:pt x="118358" y="510540"/>
                  <a:pt x="125025" y="509588"/>
                  <a:pt x="132645" y="508635"/>
                </a:cubicBezTo>
                <a:cubicBezTo>
                  <a:pt x="137408" y="507683"/>
                  <a:pt x="141218" y="507683"/>
                  <a:pt x="145980" y="506730"/>
                </a:cubicBezTo>
                <a:cubicBezTo>
                  <a:pt x="148838" y="506730"/>
                  <a:pt x="151695" y="505778"/>
                  <a:pt x="154553" y="504825"/>
                </a:cubicBezTo>
                <a:cubicBezTo>
                  <a:pt x="158363" y="503873"/>
                  <a:pt x="162173" y="502920"/>
                  <a:pt x="165983" y="502920"/>
                </a:cubicBezTo>
                <a:cubicBezTo>
                  <a:pt x="166935" y="502920"/>
                  <a:pt x="167888" y="502920"/>
                  <a:pt x="168840" y="501968"/>
                </a:cubicBezTo>
                <a:cubicBezTo>
                  <a:pt x="171698" y="501015"/>
                  <a:pt x="173603" y="501015"/>
                  <a:pt x="176460" y="500063"/>
                </a:cubicBezTo>
                <a:cubicBezTo>
                  <a:pt x="180270" y="499110"/>
                  <a:pt x="183128" y="498158"/>
                  <a:pt x="186938" y="497205"/>
                </a:cubicBezTo>
                <a:cubicBezTo>
                  <a:pt x="187890" y="497205"/>
                  <a:pt x="188843" y="496253"/>
                  <a:pt x="189795" y="496253"/>
                </a:cubicBezTo>
                <a:cubicBezTo>
                  <a:pt x="191700" y="495300"/>
                  <a:pt x="194558" y="494348"/>
                  <a:pt x="196463" y="494348"/>
                </a:cubicBezTo>
                <a:cubicBezTo>
                  <a:pt x="200273" y="493395"/>
                  <a:pt x="203130" y="492443"/>
                  <a:pt x="206940" y="490538"/>
                </a:cubicBezTo>
                <a:cubicBezTo>
                  <a:pt x="207893" y="490538"/>
                  <a:pt x="208845" y="489585"/>
                  <a:pt x="210750" y="489585"/>
                </a:cubicBezTo>
                <a:cubicBezTo>
                  <a:pt x="212655" y="488633"/>
                  <a:pt x="214560" y="487680"/>
                  <a:pt x="217418" y="486728"/>
                </a:cubicBezTo>
                <a:cubicBezTo>
                  <a:pt x="221228" y="484823"/>
                  <a:pt x="225990" y="483870"/>
                  <a:pt x="229800" y="481965"/>
                </a:cubicBezTo>
                <a:cubicBezTo>
                  <a:pt x="232658" y="481013"/>
                  <a:pt x="234563" y="480060"/>
                  <a:pt x="237420" y="479108"/>
                </a:cubicBezTo>
                <a:cubicBezTo>
                  <a:pt x="242183" y="477203"/>
                  <a:pt x="246945" y="474345"/>
                  <a:pt x="251708" y="472440"/>
                </a:cubicBezTo>
                <a:cubicBezTo>
                  <a:pt x="255518" y="470535"/>
                  <a:pt x="260280" y="467678"/>
                  <a:pt x="264090" y="465773"/>
                </a:cubicBezTo>
                <a:cubicBezTo>
                  <a:pt x="271710" y="465773"/>
                  <a:pt x="279330" y="465773"/>
                  <a:pt x="286950" y="464820"/>
                </a:cubicBezTo>
                <a:cubicBezTo>
                  <a:pt x="307905" y="461963"/>
                  <a:pt x="328860" y="457200"/>
                  <a:pt x="347910" y="450533"/>
                </a:cubicBezTo>
                <a:cubicBezTo>
                  <a:pt x="357435" y="447675"/>
                  <a:pt x="367913" y="443865"/>
                  <a:pt x="377438" y="439103"/>
                </a:cubicBezTo>
                <a:cubicBezTo>
                  <a:pt x="382200" y="437198"/>
                  <a:pt x="386963" y="435293"/>
                  <a:pt x="390773" y="433388"/>
                </a:cubicBezTo>
                <a:cubicBezTo>
                  <a:pt x="398393" y="429578"/>
                  <a:pt x="406965" y="425768"/>
                  <a:pt x="414585" y="421958"/>
                </a:cubicBezTo>
                <a:cubicBezTo>
                  <a:pt x="416490" y="421005"/>
                  <a:pt x="417443" y="420053"/>
                  <a:pt x="419348" y="419100"/>
                </a:cubicBezTo>
                <a:cubicBezTo>
                  <a:pt x="423158" y="416243"/>
                  <a:pt x="427920" y="414338"/>
                  <a:pt x="431730" y="411480"/>
                </a:cubicBezTo>
                <a:cubicBezTo>
                  <a:pt x="435540" y="409575"/>
                  <a:pt x="438398" y="407670"/>
                  <a:pt x="442208" y="405765"/>
                </a:cubicBezTo>
                <a:cubicBezTo>
                  <a:pt x="444113" y="404813"/>
                  <a:pt x="445065" y="403860"/>
                  <a:pt x="446970" y="402908"/>
                </a:cubicBezTo>
                <a:cubicBezTo>
                  <a:pt x="453638" y="398145"/>
                  <a:pt x="460305" y="393383"/>
                  <a:pt x="467925" y="388620"/>
                </a:cubicBezTo>
                <a:cubicBezTo>
                  <a:pt x="470783" y="386715"/>
                  <a:pt x="473640" y="383858"/>
                  <a:pt x="476498" y="381953"/>
                </a:cubicBezTo>
                <a:cubicBezTo>
                  <a:pt x="480308" y="379095"/>
                  <a:pt x="485070" y="375285"/>
                  <a:pt x="488880" y="372428"/>
                </a:cubicBezTo>
                <a:cubicBezTo>
                  <a:pt x="496500" y="365760"/>
                  <a:pt x="504120" y="359093"/>
                  <a:pt x="510788" y="352425"/>
                </a:cubicBezTo>
                <a:cubicBezTo>
                  <a:pt x="513645" y="349568"/>
                  <a:pt x="516503" y="345758"/>
                  <a:pt x="519360" y="341948"/>
                </a:cubicBezTo>
                <a:cubicBezTo>
                  <a:pt x="522218" y="338138"/>
                  <a:pt x="525075" y="334328"/>
                  <a:pt x="526980" y="330518"/>
                </a:cubicBezTo>
                <a:cubicBezTo>
                  <a:pt x="528885" y="326708"/>
                  <a:pt x="531743" y="322898"/>
                  <a:pt x="533648" y="318135"/>
                </a:cubicBezTo>
                <a:cubicBezTo>
                  <a:pt x="535553" y="313373"/>
                  <a:pt x="538410" y="309563"/>
                  <a:pt x="540315" y="304800"/>
                </a:cubicBezTo>
                <a:cubicBezTo>
                  <a:pt x="546983" y="287655"/>
                  <a:pt x="551745" y="268605"/>
                  <a:pt x="546983" y="250508"/>
                </a:cubicBezTo>
                <a:cubicBezTo>
                  <a:pt x="543173" y="232410"/>
                  <a:pt x="528885" y="217170"/>
                  <a:pt x="513645" y="204788"/>
                </a:cubicBezTo>
                <a:cubicBezTo>
                  <a:pt x="509835" y="201930"/>
                  <a:pt x="506978" y="200025"/>
                  <a:pt x="503168" y="197168"/>
                </a:cubicBezTo>
                <a:cubicBezTo>
                  <a:pt x="500310" y="195263"/>
                  <a:pt x="498405" y="193358"/>
                  <a:pt x="495548" y="192405"/>
                </a:cubicBezTo>
                <a:cubicBezTo>
                  <a:pt x="491738" y="190500"/>
                  <a:pt x="488880" y="187643"/>
                  <a:pt x="485070" y="185738"/>
                </a:cubicBezTo>
                <a:cubicBezTo>
                  <a:pt x="482213" y="183833"/>
                  <a:pt x="479355" y="181928"/>
                  <a:pt x="476498" y="180975"/>
                </a:cubicBezTo>
                <a:cubicBezTo>
                  <a:pt x="473640" y="179070"/>
                  <a:pt x="471735" y="178118"/>
                  <a:pt x="468878" y="176213"/>
                </a:cubicBezTo>
                <a:cubicBezTo>
                  <a:pt x="465068" y="174308"/>
                  <a:pt x="461258" y="172403"/>
                  <a:pt x="457448" y="169545"/>
                </a:cubicBezTo>
                <a:cubicBezTo>
                  <a:pt x="450780" y="165735"/>
                  <a:pt x="445065" y="162878"/>
                  <a:pt x="438398" y="160020"/>
                </a:cubicBezTo>
                <a:cubicBezTo>
                  <a:pt x="430778" y="156210"/>
                  <a:pt x="423158" y="153353"/>
                  <a:pt x="415538" y="149543"/>
                </a:cubicBezTo>
                <a:cubicBezTo>
                  <a:pt x="399345" y="142875"/>
                  <a:pt x="383153" y="136208"/>
                  <a:pt x="368865" y="125730"/>
                </a:cubicBezTo>
                <a:cubicBezTo>
                  <a:pt x="364103" y="121920"/>
                  <a:pt x="359340" y="118110"/>
                  <a:pt x="355530" y="113348"/>
                </a:cubicBezTo>
                <a:cubicBezTo>
                  <a:pt x="353625" y="110490"/>
                  <a:pt x="351720" y="107633"/>
                  <a:pt x="349815" y="104775"/>
                </a:cubicBezTo>
                <a:cubicBezTo>
                  <a:pt x="348863" y="102870"/>
                  <a:pt x="347910" y="100013"/>
                  <a:pt x="347910" y="98108"/>
                </a:cubicBezTo>
                <a:cubicBezTo>
                  <a:pt x="347910" y="96203"/>
                  <a:pt x="347910" y="94298"/>
                  <a:pt x="347910" y="92393"/>
                </a:cubicBezTo>
                <a:cubicBezTo>
                  <a:pt x="346005" y="89535"/>
                  <a:pt x="346958" y="87630"/>
                  <a:pt x="346958" y="85725"/>
                </a:cubicBezTo>
                <a:cubicBezTo>
                  <a:pt x="347910" y="83820"/>
                  <a:pt x="349815" y="80963"/>
                  <a:pt x="351720" y="79058"/>
                </a:cubicBezTo>
                <a:cubicBezTo>
                  <a:pt x="354578" y="75248"/>
                  <a:pt x="358388" y="72390"/>
                  <a:pt x="362198" y="68580"/>
                </a:cubicBezTo>
                <a:cubicBezTo>
                  <a:pt x="366008" y="64770"/>
                  <a:pt x="370770" y="61913"/>
                  <a:pt x="374580" y="59055"/>
                </a:cubicBezTo>
                <a:cubicBezTo>
                  <a:pt x="388868" y="48578"/>
                  <a:pt x="405060" y="40958"/>
                  <a:pt x="422205" y="33338"/>
                </a:cubicBezTo>
                <a:cubicBezTo>
                  <a:pt x="421253" y="33338"/>
                  <a:pt x="421253" y="33338"/>
                  <a:pt x="420300" y="34290"/>
                </a:cubicBezTo>
                <a:cubicBezTo>
                  <a:pt x="425063" y="32385"/>
                  <a:pt x="429825" y="30480"/>
                  <a:pt x="433635" y="28575"/>
                </a:cubicBezTo>
                <a:cubicBezTo>
                  <a:pt x="437445" y="27623"/>
                  <a:pt x="440303" y="25718"/>
                  <a:pt x="444113" y="24765"/>
                </a:cubicBezTo>
                <a:cubicBezTo>
                  <a:pt x="449828" y="22860"/>
                  <a:pt x="455543" y="20955"/>
                  <a:pt x="461258" y="19050"/>
                </a:cubicBezTo>
                <a:cubicBezTo>
                  <a:pt x="465068" y="18098"/>
                  <a:pt x="467925" y="17145"/>
                  <a:pt x="471735" y="16193"/>
                </a:cubicBezTo>
                <a:cubicBezTo>
                  <a:pt x="478403" y="14288"/>
                  <a:pt x="485070" y="13335"/>
                  <a:pt x="491738" y="12383"/>
                </a:cubicBezTo>
                <a:cubicBezTo>
                  <a:pt x="497453" y="11430"/>
                  <a:pt x="503168" y="11430"/>
                  <a:pt x="508883" y="12383"/>
                </a:cubicBezTo>
                <a:cubicBezTo>
                  <a:pt x="510788" y="12383"/>
                  <a:pt x="512693" y="13335"/>
                  <a:pt x="513645" y="13335"/>
                </a:cubicBezTo>
                <a:cubicBezTo>
                  <a:pt x="514598" y="13335"/>
                  <a:pt x="515550" y="13335"/>
                  <a:pt x="515550" y="13335"/>
                </a:cubicBezTo>
                <a:cubicBezTo>
                  <a:pt x="517455" y="13335"/>
                  <a:pt x="516503" y="14288"/>
                  <a:pt x="518408" y="14288"/>
                </a:cubicBezTo>
                <a:cubicBezTo>
                  <a:pt x="519360" y="14288"/>
                  <a:pt x="519360" y="14288"/>
                  <a:pt x="520313" y="14288"/>
                </a:cubicBezTo>
                <a:cubicBezTo>
                  <a:pt x="521265" y="14288"/>
                  <a:pt x="522218" y="13335"/>
                  <a:pt x="523170" y="12383"/>
                </a:cubicBezTo>
                <a:cubicBezTo>
                  <a:pt x="523170" y="12383"/>
                  <a:pt x="524123" y="11430"/>
                  <a:pt x="524123" y="11430"/>
                </a:cubicBezTo>
                <a:cubicBezTo>
                  <a:pt x="527933" y="10478"/>
                  <a:pt x="527933" y="9525"/>
                  <a:pt x="527933" y="8573"/>
                </a:cubicBezTo>
                <a:lnTo>
                  <a:pt x="527933" y="8573"/>
                </a:lnTo>
                <a:cubicBezTo>
                  <a:pt x="527933" y="7620"/>
                  <a:pt x="527933" y="6668"/>
                  <a:pt x="526980" y="5715"/>
                </a:cubicBezTo>
                <a:cubicBezTo>
                  <a:pt x="526028" y="3810"/>
                  <a:pt x="524123" y="3810"/>
                  <a:pt x="523170" y="2858"/>
                </a:cubicBezTo>
                <a:cubicBezTo>
                  <a:pt x="521265" y="1905"/>
                  <a:pt x="518408" y="1905"/>
                  <a:pt x="516503" y="1905"/>
                </a:cubicBezTo>
                <a:cubicBezTo>
                  <a:pt x="513645" y="0"/>
                  <a:pt x="510788" y="0"/>
                  <a:pt x="507930" y="0"/>
                </a:cubicBezTo>
                <a:cubicBezTo>
                  <a:pt x="507930" y="0"/>
                  <a:pt x="506978" y="0"/>
                  <a:pt x="506978" y="0"/>
                </a:cubicBezTo>
                <a:cubicBezTo>
                  <a:pt x="501263" y="0"/>
                  <a:pt x="496500" y="953"/>
                  <a:pt x="491738" y="953"/>
                </a:cubicBezTo>
                <a:lnTo>
                  <a:pt x="491738" y="953"/>
                </a:lnTo>
                <a:lnTo>
                  <a:pt x="491738" y="953"/>
                </a:lnTo>
                <a:close/>
                <a:moveTo>
                  <a:pt x="492690" y="13335"/>
                </a:moveTo>
                <a:cubicBezTo>
                  <a:pt x="492690" y="13335"/>
                  <a:pt x="492690" y="13335"/>
                  <a:pt x="492690" y="13335"/>
                </a:cubicBezTo>
                <a:cubicBezTo>
                  <a:pt x="492690" y="13335"/>
                  <a:pt x="492690" y="13335"/>
                  <a:pt x="492690" y="13335"/>
                </a:cubicBezTo>
                <a:lnTo>
                  <a:pt x="492690" y="13335"/>
                </a:lnTo>
                <a:lnTo>
                  <a:pt x="492690" y="13335"/>
                </a:lnTo>
                <a:close/>
                <a:moveTo>
                  <a:pt x="536505" y="254318"/>
                </a:moveTo>
                <a:cubicBezTo>
                  <a:pt x="536505" y="254318"/>
                  <a:pt x="536505" y="255270"/>
                  <a:pt x="536505" y="254318"/>
                </a:cubicBezTo>
                <a:cubicBezTo>
                  <a:pt x="536505" y="255270"/>
                  <a:pt x="536505" y="254318"/>
                  <a:pt x="536505" y="254318"/>
                </a:cubicBezTo>
                <a:lnTo>
                  <a:pt x="536505" y="254318"/>
                </a:lnTo>
                <a:lnTo>
                  <a:pt x="536505" y="254318"/>
                </a:lnTo>
                <a:close/>
                <a:moveTo>
                  <a:pt x="306953" y="287655"/>
                </a:moveTo>
                <a:cubicBezTo>
                  <a:pt x="311715" y="288608"/>
                  <a:pt x="316478" y="289560"/>
                  <a:pt x="321240" y="290513"/>
                </a:cubicBezTo>
                <a:cubicBezTo>
                  <a:pt x="325050" y="291465"/>
                  <a:pt x="327908" y="293370"/>
                  <a:pt x="330765" y="295275"/>
                </a:cubicBezTo>
                <a:cubicBezTo>
                  <a:pt x="333623" y="297180"/>
                  <a:pt x="336480" y="300038"/>
                  <a:pt x="338385" y="302895"/>
                </a:cubicBezTo>
                <a:cubicBezTo>
                  <a:pt x="340290" y="305753"/>
                  <a:pt x="343148" y="308610"/>
                  <a:pt x="344100" y="312420"/>
                </a:cubicBezTo>
                <a:cubicBezTo>
                  <a:pt x="346005" y="316230"/>
                  <a:pt x="346958" y="320993"/>
                  <a:pt x="347910" y="324803"/>
                </a:cubicBezTo>
                <a:cubicBezTo>
                  <a:pt x="348863" y="331470"/>
                  <a:pt x="348863" y="337185"/>
                  <a:pt x="347910" y="343853"/>
                </a:cubicBezTo>
                <a:cubicBezTo>
                  <a:pt x="346005" y="353378"/>
                  <a:pt x="343148" y="363855"/>
                  <a:pt x="339338" y="372428"/>
                </a:cubicBezTo>
                <a:cubicBezTo>
                  <a:pt x="333623" y="383858"/>
                  <a:pt x="326003" y="395288"/>
                  <a:pt x="317430" y="405765"/>
                </a:cubicBezTo>
                <a:cubicBezTo>
                  <a:pt x="317430" y="405765"/>
                  <a:pt x="317430" y="405765"/>
                  <a:pt x="317430" y="405765"/>
                </a:cubicBezTo>
                <a:cubicBezTo>
                  <a:pt x="317430" y="405765"/>
                  <a:pt x="317430" y="405765"/>
                  <a:pt x="316478" y="406718"/>
                </a:cubicBezTo>
                <a:cubicBezTo>
                  <a:pt x="316478" y="406718"/>
                  <a:pt x="316478" y="406718"/>
                  <a:pt x="316478" y="406718"/>
                </a:cubicBezTo>
                <a:cubicBezTo>
                  <a:pt x="316478" y="406718"/>
                  <a:pt x="316478" y="406718"/>
                  <a:pt x="316478" y="406718"/>
                </a:cubicBezTo>
                <a:cubicBezTo>
                  <a:pt x="306000" y="419100"/>
                  <a:pt x="293618" y="430530"/>
                  <a:pt x="279330" y="440055"/>
                </a:cubicBezTo>
                <a:cubicBezTo>
                  <a:pt x="274568" y="443865"/>
                  <a:pt x="268853" y="446723"/>
                  <a:pt x="264090" y="449580"/>
                </a:cubicBezTo>
                <a:cubicBezTo>
                  <a:pt x="258375" y="449580"/>
                  <a:pt x="252660" y="449580"/>
                  <a:pt x="246945" y="448628"/>
                </a:cubicBezTo>
                <a:cubicBezTo>
                  <a:pt x="236468" y="447675"/>
                  <a:pt x="225990" y="444818"/>
                  <a:pt x="216465" y="441008"/>
                </a:cubicBezTo>
                <a:cubicBezTo>
                  <a:pt x="209798" y="438150"/>
                  <a:pt x="203130" y="435293"/>
                  <a:pt x="197415" y="431483"/>
                </a:cubicBezTo>
                <a:cubicBezTo>
                  <a:pt x="192653" y="428625"/>
                  <a:pt x="188843" y="424815"/>
                  <a:pt x="185033" y="420053"/>
                </a:cubicBezTo>
                <a:cubicBezTo>
                  <a:pt x="181223" y="416243"/>
                  <a:pt x="178365" y="411480"/>
                  <a:pt x="176460" y="406718"/>
                </a:cubicBezTo>
                <a:cubicBezTo>
                  <a:pt x="174555" y="401955"/>
                  <a:pt x="172650" y="397193"/>
                  <a:pt x="171698" y="391478"/>
                </a:cubicBezTo>
                <a:cubicBezTo>
                  <a:pt x="170745" y="385763"/>
                  <a:pt x="170745" y="380048"/>
                  <a:pt x="171698" y="374333"/>
                </a:cubicBezTo>
                <a:cubicBezTo>
                  <a:pt x="172650" y="368618"/>
                  <a:pt x="174555" y="361950"/>
                  <a:pt x="177413" y="356235"/>
                </a:cubicBezTo>
                <a:cubicBezTo>
                  <a:pt x="180270" y="349568"/>
                  <a:pt x="185033" y="342900"/>
                  <a:pt x="189795" y="337185"/>
                </a:cubicBezTo>
                <a:cubicBezTo>
                  <a:pt x="197415" y="327660"/>
                  <a:pt x="206940" y="320040"/>
                  <a:pt x="217418" y="312420"/>
                </a:cubicBezTo>
                <a:cubicBezTo>
                  <a:pt x="227895" y="305753"/>
                  <a:pt x="238373" y="299085"/>
                  <a:pt x="249803" y="295275"/>
                </a:cubicBezTo>
                <a:cubicBezTo>
                  <a:pt x="260280" y="291465"/>
                  <a:pt x="271710" y="288608"/>
                  <a:pt x="283140" y="286703"/>
                </a:cubicBezTo>
                <a:cubicBezTo>
                  <a:pt x="291713" y="286703"/>
                  <a:pt x="299333" y="286703"/>
                  <a:pt x="306953" y="287655"/>
                </a:cubicBezTo>
                <a:lnTo>
                  <a:pt x="306953" y="287655"/>
                </a:lnTo>
                <a:lnTo>
                  <a:pt x="306953" y="287655"/>
                </a:lnTo>
                <a:close/>
                <a:moveTo>
                  <a:pt x="250755" y="296228"/>
                </a:moveTo>
                <a:cubicBezTo>
                  <a:pt x="250755" y="296228"/>
                  <a:pt x="250755" y="296228"/>
                  <a:pt x="250755" y="296228"/>
                </a:cubicBezTo>
                <a:cubicBezTo>
                  <a:pt x="250755" y="296228"/>
                  <a:pt x="250755" y="296228"/>
                  <a:pt x="250755" y="296228"/>
                </a:cubicBezTo>
                <a:lnTo>
                  <a:pt x="250755" y="296228"/>
                </a:lnTo>
                <a:lnTo>
                  <a:pt x="250755" y="296228"/>
                </a:lnTo>
                <a:close/>
                <a:moveTo>
                  <a:pt x="526980" y="304800"/>
                </a:moveTo>
                <a:cubicBezTo>
                  <a:pt x="526980" y="304800"/>
                  <a:pt x="526980" y="305753"/>
                  <a:pt x="526028" y="305753"/>
                </a:cubicBezTo>
                <a:cubicBezTo>
                  <a:pt x="526980" y="305753"/>
                  <a:pt x="526980" y="305753"/>
                  <a:pt x="526980" y="304800"/>
                </a:cubicBezTo>
                <a:lnTo>
                  <a:pt x="526980" y="304800"/>
                </a:lnTo>
                <a:lnTo>
                  <a:pt x="526980" y="304800"/>
                </a:lnTo>
                <a:close/>
                <a:moveTo>
                  <a:pt x="347910" y="344805"/>
                </a:moveTo>
                <a:cubicBezTo>
                  <a:pt x="347910" y="344805"/>
                  <a:pt x="347910" y="344805"/>
                  <a:pt x="347910" y="344805"/>
                </a:cubicBezTo>
                <a:cubicBezTo>
                  <a:pt x="347910" y="344805"/>
                  <a:pt x="347910" y="344805"/>
                  <a:pt x="347910" y="344805"/>
                </a:cubicBezTo>
                <a:lnTo>
                  <a:pt x="347910" y="344805"/>
                </a:lnTo>
                <a:lnTo>
                  <a:pt x="347910" y="344805"/>
                </a:lnTo>
                <a:close/>
                <a:moveTo>
                  <a:pt x="280283" y="441008"/>
                </a:moveTo>
                <a:cubicBezTo>
                  <a:pt x="280283" y="441008"/>
                  <a:pt x="280283" y="441008"/>
                  <a:pt x="280283" y="441008"/>
                </a:cubicBezTo>
                <a:cubicBezTo>
                  <a:pt x="280283" y="441008"/>
                  <a:pt x="280283" y="441008"/>
                  <a:pt x="280283" y="441008"/>
                </a:cubicBezTo>
                <a:lnTo>
                  <a:pt x="280283" y="441008"/>
                </a:lnTo>
                <a:lnTo>
                  <a:pt x="280283" y="441008"/>
                </a:lnTo>
                <a:close/>
                <a:moveTo>
                  <a:pt x="317430" y="406718"/>
                </a:moveTo>
                <a:cubicBezTo>
                  <a:pt x="318383" y="406718"/>
                  <a:pt x="318383" y="406718"/>
                  <a:pt x="317430" y="406718"/>
                </a:cubicBezTo>
                <a:cubicBezTo>
                  <a:pt x="318383" y="406718"/>
                  <a:pt x="318383" y="406718"/>
                  <a:pt x="317430" y="406718"/>
                </a:cubicBezTo>
                <a:cubicBezTo>
                  <a:pt x="318383" y="406718"/>
                  <a:pt x="318383" y="406718"/>
                  <a:pt x="317430" y="406718"/>
                </a:cubicBezTo>
                <a:lnTo>
                  <a:pt x="317430" y="406718"/>
                </a:lnTo>
                <a:lnTo>
                  <a:pt x="317430" y="406718"/>
                </a:lnTo>
                <a:close/>
              </a:path>
            </a:pathLst>
          </a:custGeom>
          <a:solidFill>
            <a:schemeClr val="tx1">
              <a:lumMod val="95000"/>
              <a:lumOff val="5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472727574"/>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750"/>
                                      </p:stCondLst>
                                      <p:childTnLst>
                                        <p:set>
                                          <p:cBhvr>
                                            <p:cTn id="6" dur="1" fill="hold">
                                              <p:stCondLst>
                                                <p:cond delay="0"/>
                                              </p:stCondLst>
                                            </p:cTn>
                                            <p:tgtEl>
                                              <p:spTgt spid="99"/>
                                            </p:tgtEl>
                                            <p:attrNameLst>
                                              <p:attrName>style.visibility</p:attrName>
                                            </p:attrNameLst>
                                          </p:cBhvr>
                                          <p:to>
                                            <p:strVal val="visible"/>
                                          </p:to>
                                        </p:set>
                                        <p:animEffect transition="in" filter="wipe(up)">
                                          <p:cBhvr>
                                            <p:cTn id="7" dur="500"/>
                                            <p:tgtEl>
                                              <p:spTgt spid="99"/>
                                            </p:tgtEl>
                                          </p:cBhvr>
                                        </p:animEffect>
                                      </p:childTnLst>
                                    </p:cTn>
                                  </p:par>
                                  <p:par>
                                    <p:cTn id="8" presetID="42" presetClass="path" presetSubtype="0" accel="49333" decel="50667" fill="hold" grpId="1" nodeType="withEffect">
                                      <p:stCondLst>
                                        <p:cond delay="750"/>
                                      </p:stCondLst>
                                      <p:childTnLst>
                                        <p:animMotion origin="layout" path="M -2.08333E-6 -1.11022E-16 L -2.08333E-6 0.07245 " pathEditMode="relative" rAng="0" ptsTypes="AA">
                                          <p:cBhvr>
                                            <p:cTn id="9" dur="750" spd="-100000" fill="hold"/>
                                            <p:tgtEl>
                                              <p:spTgt spid="99"/>
                                            </p:tgtEl>
                                            <p:attrNameLst>
                                              <p:attrName>ppt_x</p:attrName>
                                              <p:attrName>ppt_y</p:attrName>
                                            </p:attrNameLst>
                                          </p:cBhvr>
                                          <p:rCtr x="0" y="3611"/>
                                        </p:animMotion>
                                      </p:childTnLst>
                                    </p:cTn>
                                  </p:par>
                                  <p:par>
                                    <p:cTn id="10" presetID="23" presetClass="entr" presetSubtype="272" fill="hold" nodeType="withEffect">
                                      <p:stCondLst>
                                        <p:cond delay="50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250" fill="hold"/>
                                            <p:tgtEl>
                                              <p:spTgt spid="100"/>
                                            </p:tgtEl>
                                            <p:attrNameLst>
                                              <p:attrName>ppt_w</p:attrName>
                                            </p:attrNameLst>
                                          </p:cBhvr>
                                          <p:tavLst>
                                            <p:tav tm="0">
                                              <p:val>
                                                <p:strVal val="2/3*#ppt_w"/>
                                              </p:val>
                                            </p:tav>
                                            <p:tav tm="100000">
                                              <p:val>
                                                <p:strVal val="#ppt_w"/>
                                              </p:val>
                                            </p:tav>
                                          </p:tavLst>
                                        </p:anim>
                                        <p:anim calcmode="lin" valueType="num">
                                          <p:cBhvr>
                                            <p:cTn id="13" dur="250" fill="hold"/>
                                            <p:tgtEl>
                                              <p:spTgt spid="100"/>
                                            </p:tgtEl>
                                            <p:attrNameLst>
                                              <p:attrName>ppt_h</p:attrName>
                                            </p:attrNameLst>
                                          </p:cBhvr>
                                          <p:tavLst>
                                            <p:tav tm="0">
                                              <p:val>
                                                <p:strVal val="2/3*#ppt_h"/>
                                              </p:val>
                                            </p:tav>
                                            <p:tav tm="100000">
                                              <p:val>
                                                <p:strVal val="#ppt_h"/>
                                              </p:val>
                                            </p:tav>
                                          </p:tavLst>
                                        </p:anim>
                                      </p:childTnLst>
                                    </p:cTn>
                                  </p:par>
                                  <p:par>
                                    <p:cTn id="14" presetID="42" presetClass="path" presetSubtype="0" accel="49333" decel="50667" fill="hold" nodeType="withEffect">
                                      <p:stCondLst>
                                        <p:cond delay="500"/>
                                      </p:stCondLst>
                                      <p:childTnLst>
                                        <p:animMotion origin="layout" path="M -2.29167E-6 -3.33333E-6 L -2.29167E-6 0.07246 " pathEditMode="relative" rAng="0" ptsTypes="AA">
                                          <p:cBhvr>
                                            <p:cTn id="15" dur="500" spd="-100000" fill="hold"/>
                                            <p:tgtEl>
                                              <p:spTgt spid="100"/>
                                            </p:tgtEl>
                                            <p:attrNameLst>
                                              <p:attrName>ppt_x</p:attrName>
                                              <p:attrName>ppt_y</p:attrName>
                                            </p:attrNameLst>
                                          </p:cBhvr>
                                          <p:rCtr x="0" y="3611"/>
                                        </p:animMotion>
                                      </p:childTnLst>
                                    </p:cTn>
                                  </p:par>
                                  <p:par>
                                    <p:cTn id="16" presetID="23" presetClass="entr" presetSubtype="272" fill="hold" nodeType="withEffect">
                                      <p:stCondLst>
                                        <p:cond delay="750"/>
                                      </p:stCondLst>
                                      <p:childTnLst>
                                        <p:set>
                                          <p:cBhvr>
                                            <p:cTn id="17" dur="1" fill="hold">
                                              <p:stCondLst>
                                                <p:cond delay="0"/>
                                              </p:stCondLst>
                                            </p:cTn>
                                            <p:tgtEl>
                                              <p:spTgt spid="103"/>
                                            </p:tgtEl>
                                            <p:attrNameLst>
                                              <p:attrName>style.visibility</p:attrName>
                                            </p:attrNameLst>
                                          </p:cBhvr>
                                          <p:to>
                                            <p:strVal val="visible"/>
                                          </p:to>
                                        </p:set>
                                        <p:anim calcmode="lin" valueType="num">
                                          <p:cBhvr>
                                            <p:cTn id="18" dur="250" fill="hold"/>
                                            <p:tgtEl>
                                              <p:spTgt spid="103"/>
                                            </p:tgtEl>
                                            <p:attrNameLst>
                                              <p:attrName>ppt_w</p:attrName>
                                            </p:attrNameLst>
                                          </p:cBhvr>
                                          <p:tavLst>
                                            <p:tav tm="0">
                                              <p:val>
                                                <p:strVal val="2/3*#ppt_w"/>
                                              </p:val>
                                            </p:tav>
                                            <p:tav tm="100000">
                                              <p:val>
                                                <p:strVal val="#ppt_w"/>
                                              </p:val>
                                            </p:tav>
                                          </p:tavLst>
                                        </p:anim>
                                        <p:anim calcmode="lin" valueType="num">
                                          <p:cBhvr>
                                            <p:cTn id="19" dur="250" fill="hold"/>
                                            <p:tgtEl>
                                              <p:spTgt spid="103"/>
                                            </p:tgtEl>
                                            <p:attrNameLst>
                                              <p:attrName>ppt_h</p:attrName>
                                            </p:attrNameLst>
                                          </p:cBhvr>
                                          <p:tavLst>
                                            <p:tav tm="0">
                                              <p:val>
                                                <p:strVal val="2/3*#ppt_h"/>
                                              </p:val>
                                            </p:tav>
                                            <p:tav tm="100000">
                                              <p:val>
                                                <p:strVal val="#ppt_h"/>
                                              </p:val>
                                            </p:tav>
                                          </p:tavLst>
                                        </p:anim>
                                      </p:childTnLst>
                                    </p:cTn>
                                  </p:par>
                                  <p:par>
                                    <p:cTn id="20" presetID="42" presetClass="path" presetSubtype="0" accel="49333" decel="50667" fill="hold" nodeType="withEffect">
                                      <p:stCondLst>
                                        <p:cond delay="750"/>
                                      </p:stCondLst>
                                      <p:childTnLst>
                                        <p:animMotion origin="layout" path="M -3.75E-6 -3.33333E-6 L -3.75E-6 0.07246 " pathEditMode="relative" rAng="0" ptsTypes="AA">
                                          <p:cBhvr>
                                            <p:cTn id="21" dur="500" spd="-100000" fill="hold"/>
                                            <p:tgtEl>
                                              <p:spTgt spid="103"/>
                                            </p:tgtEl>
                                            <p:attrNameLst>
                                              <p:attrName>ppt_x</p:attrName>
                                              <p:attrName>ppt_y</p:attrName>
                                            </p:attrNameLst>
                                          </p:cBhvr>
                                          <p:rCtr x="0" y="3611"/>
                                        </p:animMotion>
                                      </p:childTnLst>
                                    </p:cTn>
                                  </p:par>
                                  <p:par>
                                    <p:cTn id="22" presetID="23" presetClass="entr" presetSubtype="272" fill="hold" nodeType="withEffect">
                                      <p:stCondLst>
                                        <p:cond delay="1000"/>
                                      </p:stCondLst>
                                      <p:childTnLst>
                                        <p:set>
                                          <p:cBhvr>
                                            <p:cTn id="23" dur="1" fill="hold">
                                              <p:stCondLst>
                                                <p:cond delay="0"/>
                                              </p:stCondLst>
                                            </p:cTn>
                                            <p:tgtEl>
                                              <p:spTgt spid="106"/>
                                            </p:tgtEl>
                                            <p:attrNameLst>
                                              <p:attrName>style.visibility</p:attrName>
                                            </p:attrNameLst>
                                          </p:cBhvr>
                                          <p:to>
                                            <p:strVal val="visible"/>
                                          </p:to>
                                        </p:set>
                                        <p:anim calcmode="lin" valueType="num">
                                          <p:cBhvr>
                                            <p:cTn id="24" dur="250" fill="hold"/>
                                            <p:tgtEl>
                                              <p:spTgt spid="106"/>
                                            </p:tgtEl>
                                            <p:attrNameLst>
                                              <p:attrName>ppt_w</p:attrName>
                                            </p:attrNameLst>
                                          </p:cBhvr>
                                          <p:tavLst>
                                            <p:tav tm="0">
                                              <p:val>
                                                <p:strVal val="2/3*#ppt_w"/>
                                              </p:val>
                                            </p:tav>
                                            <p:tav tm="100000">
                                              <p:val>
                                                <p:strVal val="#ppt_w"/>
                                              </p:val>
                                            </p:tav>
                                          </p:tavLst>
                                        </p:anim>
                                        <p:anim calcmode="lin" valueType="num">
                                          <p:cBhvr>
                                            <p:cTn id="25" dur="250" fill="hold"/>
                                            <p:tgtEl>
                                              <p:spTgt spid="106"/>
                                            </p:tgtEl>
                                            <p:attrNameLst>
                                              <p:attrName>ppt_h</p:attrName>
                                            </p:attrNameLst>
                                          </p:cBhvr>
                                          <p:tavLst>
                                            <p:tav tm="0">
                                              <p:val>
                                                <p:strVal val="2/3*#ppt_h"/>
                                              </p:val>
                                            </p:tav>
                                            <p:tav tm="100000">
                                              <p:val>
                                                <p:strVal val="#ppt_h"/>
                                              </p:val>
                                            </p:tav>
                                          </p:tavLst>
                                        </p:anim>
                                      </p:childTnLst>
                                    </p:cTn>
                                  </p:par>
                                  <p:par>
                                    <p:cTn id="26" presetID="42" presetClass="path" presetSubtype="0" accel="49333" decel="50667" fill="hold" nodeType="withEffect">
                                      <p:stCondLst>
                                        <p:cond delay="1000"/>
                                      </p:stCondLst>
                                      <p:childTnLst>
                                        <p:animMotion origin="layout" path="M 4.79167E-6 -3.33333E-6 L 4.79167E-6 0.07246 " pathEditMode="relative" rAng="0" ptsTypes="AA">
                                          <p:cBhvr>
                                            <p:cTn id="27" dur="500" spd="-100000" fill="hold"/>
                                            <p:tgtEl>
                                              <p:spTgt spid="106"/>
                                            </p:tgtEl>
                                            <p:attrNameLst>
                                              <p:attrName>ppt_x</p:attrName>
                                              <p:attrName>ppt_y</p:attrName>
                                            </p:attrNameLst>
                                          </p:cBhvr>
                                          <p:rCtr x="0" y="3611"/>
                                        </p:animMotion>
                                      </p:childTnLst>
                                    </p:cTn>
                                  </p:par>
                                  <p:par>
                                    <p:cTn id="28" presetID="22" presetClass="entr" presetSubtype="1" fill="hold" grpId="0" nodeType="with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wipe(up)">
                                          <p:cBhvr>
                                            <p:cTn id="30" dur="500"/>
                                            <p:tgtEl>
                                              <p:spTgt spid="109"/>
                                            </p:tgtEl>
                                          </p:cBhvr>
                                        </p:animEffect>
                                      </p:childTnLst>
                                    </p:cTn>
                                  </p:par>
                                  <p:par>
                                    <p:cTn id="31" presetID="42" presetClass="path" presetSubtype="0" accel="49333" decel="50667" fill="hold" grpId="1" nodeType="withEffect">
                                      <p:stCondLst>
                                        <p:cond delay="0"/>
                                      </p:stCondLst>
                                      <p:childTnLst>
                                        <p:animMotion origin="layout" path="M -3.75E-6 -3.7037E-7 L -3.75E-6 0.07245 " pathEditMode="relative" rAng="0" ptsTypes="AA">
                                          <p:cBhvr>
                                            <p:cTn id="32" dur="750" spd="-100000" fill="hold"/>
                                            <p:tgtEl>
                                              <p:spTgt spid="109"/>
                                            </p:tgtEl>
                                            <p:attrNameLst>
                                              <p:attrName>ppt_x</p:attrName>
                                              <p:attrName>ppt_y</p:attrName>
                                            </p:attrNameLst>
                                          </p:cBhvr>
                                          <p:rCtr x="0" y="3611"/>
                                        </p:animMotion>
                                      </p:childTnLst>
                                    </p:cTn>
                                  </p:par>
                                  <p:par>
                                    <p:cTn id="33" presetID="2" presetClass="entr" presetSubtype="4" accel="18000" fill="hold" nodeType="withEffect" p14:presetBounceEnd="58000">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14:bounceEnd="58000">
                                          <p:cBhvr additive="base">
                                            <p:cTn id="35" dur="1000" fill="hold"/>
                                            <p:tgtEl>
                                              <p:spTgt spid="2"/>
                                            </p:tgtEl>
                                            <p:attrNameLst>
                                              <p:attrName>ppt_x</p:attrName>
                                            </p:attrNameLst>
                                          </p:cBhvr>
                                          <p:tavLst>
                                            <p:tav tm="0">
                                              <p:val>
                                                <p:strVal val="#ppt_x"/>
                                              </p:val>
                                            </p:tav>
                                            <p:tav tm="100000">
                                              <p:val>
                                                <p:strVal val="#ppt_x"/>
                                              </p:val>
                                            </p:tav>
                                          </p:tavLst>
                                        </p:anim>
                                        <p:anim calcmode="lin" valueType="num" p14:bounceEnd="58000">
                                          <p:cBhvr additive="base">
                                            <p:cTn id="36" dur="10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1" accel="18000" fill="hold" grpId="0" nodeType="withEffect" p14:presetBounceEnd="58000">
                                      <p:stCondLst>
                                        <p:cond delay="250"/>
                                      </p:stCondLst>
                                      <p:childTnLst>
                                        <p:set>
                                          <p:cBhvr>
                                            <p:cTn id="38" dur="1" fill="hold">
                                              <p:stCondLst>
                                                <p:cond delay="0"/>
                                              </p:stCondLst>
                                            </p:cTn>
                                            <p:tgtEl>
                                              <p:spTgt spid="110"/>
                                            </p:tgtEl>
                                            <p:attrNameLst>
                                              <p:attrName>style.visibility</p:attrName>
                                            </p:attrNameLst>
                                          </p:cBhvr>
                                          <p:to>
                                            <p:strVal val="visible"/>
                                          </p:to>
                                        </p:set>
                                        <p:anim calcmode="lin" valueType="num" p14:bounceEnd="58000">
                                          <p:cBhvr additive="base">
                                            <p:cTn id="39" dur="750" fill="hold"/>
                                            <p:tgtEl>
                                              <p:spTgt spid="110"/>
                                            </p:tgtEl>
                                            <p:attrNameLst>
                                              <p:attrName>ppt_x</p:attrName>
                                            </p:attrNameLst>
                                          </p:cBhvr>
                                          <p:tavLst>
                                            <p:tav tm="0">
                                              <p:val>
                                                <p:strVal val="#ppt_x"/>
                                              </p:val>
                                            </p:tav>
                                            <p:tav tm="100000">
                                              <p:val>
                                                <p:strVal val="#ppt_x"/>
                                              </p:val>
                                            </p:tav>
                                          </p:tavLst>
                                        </p:anim>
                                        <p:anim calcmode="lin" valueType="num" p14:bounceEnd="58000">
                                          <p:cBhvr additive="base">
                                            <p:cTn id="40" dur="750" fill="hold"/>
                                            <p:tgtEl>
                                              <p:spTgt spid="1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109" grpId="0"/>
          <p:bldP spid="109" grpId="1"/>
          <p:bldP spid="1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750"/>
                                      </p:stCondLst>
                                      <p:childTnLst>
                                        <p:set>
                                          <p:cBhvr>
                                            <p:cTn id="6" dur="1" fill="hold">
                                              <p:stCondLst>
                                                <p:cond delay="0"/>
                                              </p:stCondLst>
                                            </p:cTn>
                                            <p:tgtEl>
                                              <p:spTgt spid="99"/>
                                            </p:tgtEl>
                                            <p:attrNameLst>
                                              <p:attrName>style.visibility</p:attrName>
                                            </p:attrNameLst>
                                          </p:cBhvr>
                                          <p:to>
                                            <p:strVal val="visible"/>
                                          </p:to>
                                        </p:set>
                                        <p:animEffect transition="in" filter="wipe(up)">
                                          <p:cBhvr>
                                            <p:cTn id="7" dur="500"/>
                                            <p:tgtEl>
                                              <p:spTgt spid="99"/>
                                            </p:tgtEl>
                                          </p:cBhvr>
                                        </p:animEffect>
                                      </p:childTnLst>
                                    </p:cTn>
                                  </p:par>
                                  <p:par>
                                    <p:cTn id="8" presetID="42" presetClass="path" presetSubtype="0" accel="49333" decel="50667" fill="hold" grpId="1" nodeType="withEffect">
                                      <p:stCondLst>
                                        <p:cond delay="750"/>
                                      </p:stCondLst>
                                      <p:childTnLst>
                                        <p:animMotion origin="layout" path="M -2.08333E-6 -1.11022E-16 L -2.08333E-6 0.07245 " pathEditMode="relative" rAng="0" ptsTypes="AA">
                                          <p:cBhvr>
                                            <p:cTn id="9" dur="750" spd="-100000" fill="hold"/>
                                            <p:tgtEl>
                                              <p:spTgt spid="99"/>
                                            </p:tgtEl>
                                            <p:attrNameLst>
                                              <p:attrName>ppt_x</p:attrName>
                                              <p:attrName>ppt_y</p:attrName>
                                            </p:attrNameLst>
                                          </p:cBhvr>
                                          <p:rCtr x="0" y="3611"/>
                                        </p:animMotion>
                                      </p:childTnLst>
                                    </p:cTn>
                                  </p:par>
                                  <p:par>
                                    <p:cTn id="10" presetID="23" presetClass="entr" presetSubtype="272" fill="hold" nodeType="withEffect">
                                      <p:stCondLst>
                                        <p:cond delay="50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250" fill="hold"/>
                                            <p:tgtEl>
                                              <p:spTgt spid="100"/>
                                            </p:tgtEl>
                                            <p:attrNameLst>
                                              <p:attrName>ppt_w</p:attrName>
                                            </p:attrNameLst>
                                          </p:cBhvr>
                                          <p:tavLst>
                                            <p:tav tm="0">
                                              <p:val>
                                                <p:strVal val="2/3*#ppt_w"/>
                                              </p:val>
                                            </p:tav>
                                            <p:tav tm="100000">
                                              <p:val>
                                                <p:strVal val="#ppt_w"/>
                                              </p:val>
                                            </p:tav>
                                          </p:tavLst>
                                        </p:anim>
                                        <p:anim calcmode="lin" valueType="num">
                                          <p:cBhvr>
                                            <p:cTn id="13" dur="250" fill="hold"/>
                                            <p:tgtEl>
                                              <p:spTgt spid="100"/>
                                            </p:tgtEl>
                                            <p:attrNameLst>
                                              <p:attrName>ppt_h</p:attrName>
                                            </p:attrNameLst>
                                          </p:cBhvr>
                                          <p:tavLst>
                                            <p:tav tm="0">
                                              <p:val>
                                                <p:strVal val="2/3*#ppt_h"/>
                                              </p:val>
                                            </p:tav>
                                            <p:tav tm="100000">
                                              <p:val>
                                                <p:strVal val="#ppt_h"/>
                                              </p:val>
                                            </p:tav>
                                          </p:tavLst>
                                        </p:anim>
                                      </p:childTnLst>
                                    </p:cTn>
                                  </p:par>
                                  <p:par>
                                    <p:cTn id="14" presetID="42" presetClass="path" presetSubtype="0" accel="49333" decel="50667" fill="hold" nodeType="withEffect">
                                      <p:stCondLst>
                                        <p:cond delay="500"/>
                                      </p:stCondLst>
                                      <p:childTnLst>
                                        <p:animMotion origin="layout" path="M -2.29167E-6 -3.33333E-6 L -2.29167E-6 0.07246 " pathEditMode="relative" rAng="0" ptsTypes="AA">
                                          <p:cBhvr>
                                            <p:cTn id="15" dur="500" spd="-100000" fill="hold"/>
                                            <p:tgtEl>
                                              <p:spTgt spid="100"/>
                                            </p:tgtEl>
                                            <p:attrNameLst>
                                              <p:attrName>ppt_x</p:attrName>
                                              <p:attrName>ppt_y</p:attrName>
                                            </p:attrNameLst>
                                          </p:cBhvr>
                                          <p:rCtr x="0" y="3611"/>
                                        </p:animMotion>
                                      </p:childTnLst>
                                    </p:cTn>
                                  </p:par>
                                  <p:par>
                                    <p:cTn id="16" presetID="23" presetClass="entr" presetSubtype="272" fill="hold" nodeType="withEffect">
                                      <p:stCondLst>
                                        <p:cond delay="750"/>
                                      </p:stCondLst>
                                      <p:childTnLst>
                                        <p:set>
                                          <p:cBhvr>
                                            <p:cTn id="17" dur="1" fill="hold">
                                              <p:stCondLst>
                                                <p:cond delay="0"/>
                                              </p:stCondLst>
                                            </p:cTn>
                                            <p:tgtEl>
                                              <p:spTgt spid="103"/>
                                            </p:tgtEl>
                                            <p:attrNameLst>
                                              <p:attrName>style.visibility</p:attrName>
                                            </p:attrNameLst>
                                          </p:cBhvr>
                                          <p:to>
                                            <p:strVal val="visible"/>
                                          </p:to>
                                        </p:set>
                                        <p:anim calcmode="lin" valueType="num">
                                          <p:cBhvr>
                                            <p:cTn id="18" dur="250" fill="hold"/>
                                            <p:tgtEl>
                                              <p:spTgt spid="103"/>
                                            </p:tgtEl>
                                            <p:attrNameLst>
                                              <p:attrName>ppt_w</p:attrName>
                                            </p:attrNameLst>
                                          </p:cBhvr>
                                          <p:tavLst>
                                            <p:tav tm="0">
                                              <p:val>
                                                <p:strVal val="2/3*#ppt_w"/>
                                              </p:val>
                                            </p:tav>
                                            <p:tav tm="100000">
                                              <p:val>
                                                <p:strVal val="#ppt_w"/>
                                              </p:val>
                                            </p:tav>
                                          </p:tavLst>
                                        </p:anim>
                                        <p:anim calcmode="lin" valueType="num">
                                          <p:cBhvr>
                                            <p:cTn id="19" dur="250" fill="hold"/>
                                            <p:tgtEl>
                                              <p:spTgt spid="103"/>
                                            </p:tgtEl>
                                            <p:attrNameLst>
                                              <p:attrName>ppt_h</p:attrName>
                                            </p:attrNameLst>
                                          </p:cBhvr>
                                          <p:tavLst>
                                            <p:tav tm="0">
                                              <p:val>
                                                <p:strVal val="2/3*#ppt_h"/>
                                              </p:val>
                                            </p:tav>
                                            <p:tav tm="100000">
                                              <p:val>
                                                <p:strVal val="#ppt_h"/>
                                              </p:val>
                                            </p:tav>
                                          </p:tavLst>
                                        </p:anim>
                                      </p:childTnLst>
                                    </p:cTn>
                                  </p:par>
                                  <p:par>
                                    <p:cTn id="20" presetID="42" presetClass="path" presetSubtype="0" accel="49333" decel="50667" fill="hold" nodeType="withEffect">
                                      <p:stCondLst>
                                        <p:cond delay="750"/>
                                      </p:stCondLst>
                                      <p:childTnLst>
                                        <p:animMotion origin="layout" path="M -3.75E-6 -3.33333E-6 L -3.75E-6 0.07246 " pathEditMode="relative" rAng="0" ptsTypes="AA">
                                          <p:cBhvr>
                                            <p:cTn id="21" dur="500" spd="-100000" fill="hold"/>
                                            <p:tgtEl>
                                              <p:spTgt spid="103"/>
                                            </p:tgtEl>
                                            <p:attrNameLst>
                                              <p:attrName>ppt_x</p:attrName>
                                              <p:attrName>ppt_y</p:attrName>
                                            </p:attrNameLst>
                                          </p:cBhvr>
                                          <p:rCtr x="0" y="3611"/>
                                        </p:animMotion>
                                      </p:childTnLst>
                                    </p:cTn>
                                  </p:par>
                                  <p:par>
                                    <p:cTn id="22" presetID="23" presetClass="entr" presetSubtype="272" fill="hold" nodeType="withEffect">
                                      <p:stCondLst>
                                        <p:cond delay="1000"/>
                                      </p:stCondLst>
                                      <p:childTnLst>
                                        <p:set>
                                          <p:cBhvr>
                                            <p:cTn id="23" dur="1" fill="hold">
                                              <p:stCondLst>
                                                <p:cond delay="0"/>
                                              </p:stCondLst>
                                            </p:cTn>
                                            <p:tgtEl>
                                              <p:spTgt spid="106"/>
                                            </p:tgtEl>
                                            <p:attrNameLst>
                                              <p:attrName>style.visibility</p:attrName>
                                            </p:attrNameLst>
                                          </p:cBhvr>
                                          <p:to>
                                            <p:strVal val="visible"/>
                                          </p:to>
                                        </p:set>
                                        <p:anim calcmode="lin" valueType="num">
                                          <p:cBhvr>
                                            <p:cTn id="24" dur="250" fill="hold"/>
                                            <p:tgtEl>
                                              <p:spTgt spid="106"/>
                                            </p:tgtEl>
                                            <p:attrNameLst>
                                              <p:attrName>ppt_w</p:attrName>
                                            </p:attrNameLst>
                                          </p:cBhvr>
                                          <p:tavLst>
                                            <p:tav tm="0">
                                              <p:val>
                                                <p:strVal val="2/3*#ppt_w"/>
                                              </p:val>
                                            </p:tav>
                                            <p:tav tm="100000">
                                              <p:val>
                                                <p:strVal val="#ppt_w"/>
                                              </p:val>
                                            </p:tav>
                                          </p:tavLst>
                                        </p:anim>
                                        <p:anim calcmode="lin" valueType="num">
                                          <p:cBhvr>
                                            <p:cTn id="25" dur="250" fill="hold"/>
                                            <p:tgtEl>
                                              <p:spTgt spid="106"/>
                                            </p:tgtEl>
                                            <p:attrNameLst>
                                              <p:attrName>ppt_h</p:attrName>
                                            </p:attrNameLst>
                                          </p:cBhvr>
                                          <p:tavLst>
                                            <p:tav tm="0">
                                              <p:val>
                                                <p:strVal val="2/3*#ppt_h"/>
                                              </p:val>
                                            </p:tav>
                                            <p:tav tm="100000">
                                              <p:val>
                                                <p:strVal val="#ppt_h"/>
                                              </p:val>
                                            </p:tav>
                                          </p:tavLst>
                                        </p:anim>
                                      </p:childTnLst>
                                    </p:cTn>
                                  </p:par>
                                  <p:par>
                                    <p:cTn id="26" presetID="42" presetClass="path" presetSubtype="0" accel="49333" decel="50667" fill="hold" nodeType="withEffect">
                                      <p:stCondLst>
                                        <p:cond delay="1000"/>
                                      </p:stCondLst>
                                      <p:childTnLst>
                                        <p:animMotion origin="layout" path="M 4.79167E-6 -3.33333E-6 L 4.79167E-6 0.07246 " pathEditMode="relative" rAng="0" ptsTypes="AA">
                                          <p:cBhvr>
                                            <p:cTn id="27" dur="500" spd="-100000" fill="hold"/>
                                            <p:tgtEl>
                                              <p:spTgt spid="106"/>
                                            </p:tgtEl>
                                            <p:attrNameLst>
                                              <p:attrName>ppt_x</p:attrName>
                                              <p:attrName>ppt_y</p:attrName>
                                            </p:attrNameLst>
                                          </p:cBhvr>
                                          <p:rCtr x="0" y="3611"/>
                                        </p:animMotion>
                                      </p:childTnLst>
                                    </p:cTn>
                                  </p:par>
                                  <p:par>
                                    <p:cTn id="28" presetID="22" presetClass="entr" presetSubtype="1" fill="hold" grpId="0" nodeType="with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wipe(up)">
                                          <p:cBhvr>
                                            <p:cTn id="30" dur="500"/>
                                            <p:tgtEl>
                                              <p:spTgt spid="109"/>
                                            </p:tgtEl>
                                          </p:cBhvr>
                                        </p:animEffect>
                                      </p:childTnLst>
                                    </p:cTn>
                                  </p:par>
                                  <p:par>
                                    <p:cTn id="31" presetID="42" presetClass="path" presetSubtype="0" accel="49333" decel="50667" fill="hold" grpId="1" nodeType="withEffect">
                                      <p:stCondLst>
                                        <p:cond delay="0"/>
                                      </p:stCondLst>
                                      <p:childTnLst>
                                        <p:animMotion origin="layout" path="M -3.75E-6 -3.7037E-7 L -3.75E-6 0.07245 " pathEditMode="relative" rAng="0" ptsTypes="AA">
                                          <p:cBhvr>
                                            <p:cTn id="32" dur="750" spd="-100000" fill="hold"/>
                                            <p:tgtEl>
                                              <p:spTgt spid="109"/>
                                            </p:tgtEl>
                                            <p:attrNameLst>
                                              <p:attrName>ppt_x</p:attrName>
                                              <p:attrName>ppt_y</p:attrName>
                                            </p:attrNameLst>
                                          </p:cBhvr>
                                          <p:rCtr x="0" y="3611"/>
                                        </p:animMotion>
                                      </p:childTnLst>
                                    </p:cTn>
                                  </p:par>
                                  <p:par>
                                    <p:cTn id="33" presetID="2" presetClass="entr" presetSubtype="4" accel="1800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000" fill="hold"/>
                                            <p:tgtEl>
                                              <p:spTgt spid="2"/>
                                            </p:tgtEl>
                                            <p:attrNameLst>
                                              <p:attrName>ppt_x</p:attrName>
                                            </p:attrNameLst>
                                          </p:cBhvr>
                                          <p:tavLst>
                                            <p:tav tm="0">
                                              <p:val>
                                                <p:strVal val="#ppt_x"/>
                                              </p:val>
                                            </p:tav>
                                            <p:tav tm="100000">
                                              <p:val>
                                                <p:strVal val="#ppt_x"/>
                                              </p:val>
                                            </p:tav>
                                          </p:tavLst>
                                        </p:anim>
                                        <p:anim calcmode="lin" valueType="num">
                                          <p:cBhvr additive="base">
                                            <p:cTn id="36" dur="10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1" accel="18000" fill="hold" grpId="0" nodeType="withEffect">
                                      <p:stCondLst>
                                        <p:cond delay="250"/>
                                      </p:stCondLst>
                                      <p:childTnLst>
                                        <p:set>
                                          <p:cBhvr>
                                            <p:cTn id="38" dur="1" fill="hold">
                                              <p:stCondLst>
                                                <p:cond delay="0"/>
                                              </p:stCondLst>
                                            </p:cTn>
                                            <p:tgtEl>
                                              <p:spTgt spid="110"/>
                                            </p:tgtEl>
                                            <p:attrNameLst>
                                              <p:attrName>style.visibility</p:attrName>
                                            </p:attrNameLst>
                                          </p:cBhvr>
                                          <p:to>
                                            <p:strVal val="visible"/>
                                          </p:to>
                                        </p:set>
                                        <p:anim calcmode="lin" valueType="num">
                                          <p:cBhvr additive="base">
                                            <p:cTn id="39" dur="750" fill="hold"/>
                                            <p:tgtEl>
                                              <p:spTgt spid="110"/>
                                            </p:tgtEl>
                                            <p:attrNameLst>
                                              <p:attrName>ppt_x</p:attrName>
                                            </p:attrNameLst>
                                          </p:cBhvr>
                                          <p:tavLst>
                                            <p:tav tm="0">
                                              <p:val>
                                                <p:strVal val="#ppt_x"/>
                                              </p:val>
                                            </p:tav>
                                            <p:tav tm="100000">
                                              <p:val>
                                                <p:strVal val="#ppt_x"/>
                                              </p:val>
                                            </p:tav>
                                          </p:tavLst>
                                        </p:anim>
                                        <p:anim calcmode="lin" valueType="num">
                                          <p:cBhvr additive="base">
                                            <p:cTn id="40" dur="750" fill="hold"/>
                                            <p:tgtEl>
                                              <p:spTgt spid="1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109" grpId="0"/>
          <p:bldP spid="109" grpId="1"/>
          <p:bldP spid="110"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9EA480BA-0A2F-AB45-A1FE-24172DFB8327}"/>
              </a:ext>
            </a:extLst>
          </p:cNvPr>
          <p:cNvSpPr/>
          <p:nvPr/>
        </p:nvSpPr>
        <p:spPr>
          <a:xfrm>
            <a:off x="6353118" y="774877"/>
            <a:ext cx="4654894" cy="1524524"/>
          </a:xfrm>
          <a:prstGeom prst="roundRect">
            <a:avLst>
              <a:gd name="adj" fmla="val 50000"/>
            </a:avLst>
          </a:prstGeom>
          <a:gradFill flip="none" rotWithShape="1">
            <a:gsLst>
              <a:gs pos="75000">
                <a:srgbClr val="E7E8ED"/>
              </a:gs>
              <a:gs pos="100000">
                <a:srgbClr val="F9F9F9"/>
              </a:gs>
              <a:gs pos="50000">
                <a:srgbClr val="E7E8ED"/>
              </a:gs>
            </a:gsLst>
            <a:lin ang="2700000" scaled="1"/>
            <a:tileRect/>
          </a:gradFill>
          <a:ln>
            <a:noFill/>
          </a:ln>
          <a:effectLst>
            <a:innerShdw blurRad="254000" dist="1270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4F4300CF-F378-964C-96C4-B44905AFE272}"/>
              </a:ext>
            </a:extLst>
          </p:cNvPr>
          <p:cNvSpPr/>
          <p:nvPr/>
        </p:nvSpPr>
        <p:spPr>
          <a:xfrm>
            <a:off x="6353118" y="2666738"/>
            <a:ext cx="4654894" cy="1524524"/>
          </a:xfrm>
          <a:prstGeom prst="roundRect">
            <a:avLst>
              <a:gd name="adj" fmla="val 50000"/>
            </a:avLst>
          </a:prstGeom>
          <a:gradFill flip="none" rotWithShape="1">
            <a:gsLst>
              <a:gs pos="75000">
                <a:srgbClr val="E7E8ED"/>
              </a:gs>
              <a:gs pos="100000">
                <a:srgbClr val="F9F9F9"/>
              </a:gs>
              <a:gs pos="50000">
                <a:srgbClr val="E7E8ED"/>
              </a:gs>
            </a:gsLst>
            <a:lin ang="2700000" scaled="1"/>
            <a:tileRect/>
          </a:gradFill>
          <a:ln>
            <a:noFill/>
          </a:ln>
          <a:effectLst>
            <a:innerShdw blurRad="254000" dist="1270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38F55C65-C9BA-D743-9BF6-9AF00E0C7EA9}"/>
              </a:ext>
            </a:extLst>
          </p:cNvPr>
          <p:cNvSpPr/>
          <p:nvPr/>
        </p:nvSpPr>
        <p:spPr>
          <a:xfrm>
            <a:off x="6353118" y="4558600"/>
            <a:ext cx="4654894" cy="1524524"/>
          </a:xfrm>
          <a:prstGeom prst="roundRect">
            <a:avLst>
              <a:gd name="adj" fmla="val 50000"/>
            </a:avLst>
          </a:prstGeom>
          <a:gradFill flip="none" rotWithShape="1">
            <a:gsLst>
              <a:gs pos="75000">
                <a:srgbClr val="E7E8ED"/>
              </a:gs>
              <a:gs pos="100000">
                <a:srgbClr val="F9F9F9"/>
              </a:gs>
              <a:gs pos="50000">
                <a:srgbClr val="E7E8ED"/>
              </a:gs>
            </a:gsLst>
            <a:lin ang="2700000" scaled="1"/>
            <a:tileRect/>
          </a:gradFill>
          <a:ln>
            <a:noFill/>
          </a:ln>
          <a:effectLst>
            <a:innerShdw blurRad="254000" dist="1270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9D73C06-16E0-B04E-B914-E90FBA7040A1}"/>
              </a:ext>
            </a:extLst>
          </p:cNvPr>
          <p:cNvSpPr txBox="1"/>
          <p:nvPr/>
        </p:nvSpPr>
        <p:spPr>
          <a:xfrm>
            <a:off x="7491944" y="1275529"/>
            <a:ext cx="3518079" cy="523220"/>
          </a:xfrm>
          <a:prstGeom prst="rect">
            <a:avLst/>
          </a:prstGeom>
          <a:noFill/>
        </p:spPr>
        <p:txBody>
          <a:bodyPr wrap="none" rtlCol="0" anchor="ctr">
            <a:spAutoFit/>
          </a:bodyPr>
          <a:lstStyle/>
          <a:p>
            <a:pPr algn="ctr"/>
            <a:r>
              <a:rPr lang="en-US" sz="2800" b="1" dirty="0">
                <a:solidFill>
                  <a:srgbClr val="A1A5B9"/>
                </a:solidFill>
                <a:latin typeface="Aileron Bold" pitchFamily="2" charset="77"/>
              </a:rPr>
              <a:t>Industry Collaboration</a:t>
            </a:r>
          </a:p>
        </p:txBody>
      </p:sp>
      <p:sp>
        <p:nvSpPr>
          <p:cNvPr id="50" name="TextBox 49">
            <a:extLst>
              <a:ext uri="{FF2B5EF4-FFF2-40B4-BE49-F238E27FC236}">
                <a16:creationId xmlns:a16="http://schemas.microsoft.com/office/drawing/2014/main" id="{9503D055-21E3-314A-A0F6-486D320D0A45}"/>
              </a:ext>
            </a:extLst>
          </p:cNvPr>
          <p:cNvSpPr txBox="1"/>
          <p:nvPr/>
        </p:nvSpPr>
        <p:spPr>
          <a:xfrm>
            <a:off x="7816140" y="3167389"/>
            <a:ext cx="2869696" cy="523220"/>
          </a:xfrm>
          <a:prstGeom prst="rect">
            <a:avLst/>
          </a:prstGeom>
          <a:noFill/>
        </p:spPr>
        <p:txBody>
          <a:bodyPr wrap="none" rtlCol="0">
            <a:spAutoFit/>
          </a:bodyPr>
          <a:lstStyle/>
          <a:p>
            <a:pPr algn="ctr"/>
            <a:r>
              <a:rPr lang="en-US" sz="2800" b="1" dirty="0">
                <a:solidFill>
                  <a:srgbClr val="A1A5B9"/>
                </a:solidFill>
                <a:latin typeface="Aileron Bold" pitchFamily="2" charset="77"/>
              </a:rPr>
              <a:t>Web3 Community</a:t>
            </a:r>
          </a:p>
        </p:txBody>
      </p:sp>
      <p:sp>
        <p:nvSpPr>
          <p:cNvPr id="51" name="TextBox 50">
            <a:extLst>
              <a:ext uri="{FF2B5EF4-FFF2-40B4-BE49-F238E27FC236}">
                <a16:creationId xmlns:a16="http://schemas.microsoft.com/office/drawing/2014/main" id="{441B9640-89A5-FF4C-85A9-C23B357D0DC2}"/>
              </a:ext>
            </a:extLst>
          </p:cNvPr>
          <p:cNvSpPr txBox="1"/>
          <p:nvPr/>
        </p:nvSpPr>
        <p:spPr>
          <a:xfrm>
            <a:off x="7477012" y="5059252"/>
            <a:ext cx="3547959" cy="523220"/>
          </a:xfrm>
          <a:prstGeom prst="rect">
            <a:avLst/>
          </a:prstGeom>
          <a:noFill/>
        </p:spPr>
        <p:txBody>
          <a:bodyPr wrap="none" rtlCol="0">
            <a:spAutoFit/>
          </a:bodyPr>
          <a:lstStyle/>
          <a:p>
            <a:pPr algn="ctr"/>
            <a:r>
              <a:rPr lang="en-US" sz="2800" b="1" dirty="0">
                <a:solidFill>
                  <a:srgbClr val="A1A5B9"/>
                </a:solidFill>
                <a:latin typeface="Aileron Bold" pitchFamily="2" charset="77"/>
              </a:rPr>
              <a:t>Kerala Blockchain Club</a:t>
            </a:r>
          </a:p>
        </p:txBody>
      </p:sp>
      <p:sp>
        <p:nvSpPr>
          <p:cNvPr id="196" name="Rounded Rectangle 195">
            <a:extLst>
              <a:ext uri="{FF2B5EF4-FFF2-40B4-BE49-F238E27FC236}">
                <a16:creationId xmlns:a16="http://schemas.microsoft.com/office/drawing/2014/main" id="{6A6D3F90-8DCB-BC4D-8C58-73637B4E366D}"/>
              </a:ext>
            </a:extLst>
          </p:cNvPr>
          <p:cNvSpPr/>
          <p:nvPr/>
        </p:nvSpPr>
        <p:spPr>
          <a:xfrm>
            <a:off x="1610416" y="4558599"/>
            <a:ext cx="4654894" cy="1524524"/>
          </a:xfrm>
          <a:prstGeom prst="roundRect">
            <a:avLst>
              <a:gd name="adj" fmla="val 50000"/>
            </a:avLst>
          </a:prstGeom>
          <a:gradFill flip="none" rotWithShape="1">
            <a:gsLst>
              <a:gs pos="100000">
                <a:srgbClr val="DC38FF"/>
              </a:gs>
              <a:gs pos="10000">
                <a:srgbClr val="5827ED"/>
              </a:gs>
            </a:gsLst>
            <a:lin ang="2700000" scaled="1"/>
            <a:tileRect/>
          </a:gradFill>
          <a:ln>
            <a:noFill/>
          </a:ln>
          <a:effectLst>
            <a:innerShdw blurRad="254000" dist="190500" dir="13500000">
              <a:srgbClr val="2A117A">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ounded Rectangle 196">
            <a:extLst>
              <a:ext uri="{FF2B5EF4-FFF2-40B4-BE49-F238E27FC236}">
                <a16:creationId xmlns:a16="http://schemas.microsoft.com/office/drawing/2014/main" id="{1B911050-A55E-2C4F-B584-CA2354D3B7FC}"/>
              </a:ext>
            </a:extLst>
          </p:cNvPr>
          <p:cNvSpPr/>
          <p:nvPr/>
        </p:nvSpPr>
        <p:spPr>
          <a:xfrm>
            <a:off x="1610416" y="2666736"/>
            <a:ext cx="4654894" cy="1524524"/>
          </a:xfrm>
          <a:prstGeom prst="roundRect">
            <a:avLst>
              <a:gd name="adj" fmla="val 50000"/>
            </a:avLst>
          </a:prstGeom>
          <a:gradFill flip="none" rotWithShape="1">
            <a:gsLst>
              <a:gs pos="100000">
                <a:srgbClr val="DC38FF"/>
              </a:gs>
              <a:gs pos="10000">
                <a:srgbClr val="5827ED"/>
              </a:gs>
            </a:gsLst>
            <a:lin ang="2700000" scaled="1"/>
            <a:tileRect/>
          </a:gradFill>
          <a:ln>
            <a:noFill/>
          </a:ln>
          <a:effectLst>
            <a:innerShdw blurRad="254000" dist="190500" dir="13500000">
              <a:srgbClr val="2A117A">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ounded Rectangle 197">
            <a:extLst>
              <a:ext uri="{FF2B5EF4-FFF2-40B4-BE49-F238E27FC236}">
                <a16:creationId xmlns:a16="http://schemas.microsoft.com/office/drawing/2014/main" id="{E6431044-7341-6A41-9078-21E016C9ECFF}"/>
              </a:ext>
            </a:extLst>
          </p:cNvPr>
          <p:cNvSpPr/>
          <p:nvPr/>
        </p:nvSpPr>
        <p:spPr>
          <a:xfrm>
            <a:off x="1610416" y="774873"/>
            <a:ext cx="4654894" cy="1524524"/>
          </a:xfrm>
          <a:prstGeom prst="roundRect">
            <a:avLst>
              <a:gd name="adj" fmla="val 50000"/>
            </a:avLst>
          </a:prstGeom>
          <a:gradFill flip="none" rotWithShape="1">
            <a:gsLst>
              <a:gs pos="100000">
                <a:srgbClr val="DC38FF"/>
              </a:gs>
              <a:gs pos="10000">
                <a:srgbClr val="5827ED"/>
              </a:gs>
            </a:gsLst>
            <a:lin ang="2700000" scaled="1"/>
            <a:tileRect/>
          </a:gradFill>
          <a:ln>
            <a:noFill/>
          </a:ln>
          <a:effectLst>
            <a:innerShdw blurRad="254000" dist="190500" dir="13500000">
              <a:srgbClr val="2A117A">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EA59C9D0-DA03-AD49-9828-4AA5BFEC764C}"/>
              </a:ext>
            </a:extLst>
          </p:cNvPr>
          <p:cNvSpPr txBox="1"/>
          <p:nvPr/>
        </p:nvSpPr>
        <p:spPr>
          <a:xfrm>
            <a:off x="6943600" y="3171538"/>
            <a:ext cx="2332690" cy="523220"/>
          </a:xfrm>
          <a:prstGeom prst="rect">
            <a:avLst/>
          </a:prstGeom>
          <a:noFill/>
        </p:spPr>
        <p:txBody>
          <a:bodyPr wrap="none" rtlCol="0" anchor="ctr">
            <a:spAutoFit/>
          </a:bodyPr>
          <a:lstStyle/>
          <a:p>
            <a:r>
              <a:rPr lang="en-US" sz="2800" b="1" dirty="0">
                <a:solidFill>
                  <a:srgbClr val="E7E8ED"/>
                </a:solidFill>
                <a:latin typeface="Aileron Bold" pitchFamily="2" charset="77"/>
              </a:rPr>
              <a:t>Applications</a:t>
            </a:r>
          </a:p>
        </p:txBody>
      </p:sp>
      <p:sp>
        <p:nvSpPr>
          <p:cNvPr id="194" name="TextBox 193">
            <a:extLst>
              <a:ext uri="{FF2B5EF4-FFF2-40B4-BE49-F238E27FC236}">
                <a16:creationId xmlns:a16="http://schemas.microsoft.com/office/drawing/2014/main" id="{24672CB3-1633-8B47-BA48-3491BCD575C2}"/>
              </a:ext>
            </a:extLst>
          </p:cNvPr>
          <p:cNvSpPr txBox="1"/>
          <p:nvPr/>
        </p:nvSpPr>
        <p:spPr>
          <a:xfrm>
            <a:off x="6943600" y="5059252"/>
            <a:ext cx="2499402" cy="523220"/>
          </a:xfrm>
          <a:prstGeom prst="rect">
            <a:avLst/>
          </a:prstGeom>
          <a:noFill/>
        </p:spPr>
        <p:txBody>
          <a:bodyPr wrap="none" rtlCol="0" anchor="ctr">
            <a:spAutoFit/>
          </a:bodyPr>
          <a:lstStyle/>
          <a:p>
            <a:r>
              <a:rPr lang="en-US" sz="2800" b="1" dirty="0">
                <a:solidFill>
                  <a:srgbClr val="E7E8ED"/>
                </a:solidFill>
                <a:latin typeface="Aileron Bold" pitchFamily="2" charset="77"/>
              </a:rPr>
              <a:t>AI Integration</a:t>
            </a:r>
          </a:p>
        </p:txBody>
      </p:sp>
      <p:sp>
        <p:nvSpPr>
          <p:cNvPr id="203" name="Freeform 202">
            <a:extLst>
              <a:ext uri="{FF2B5EF4-FFF2-40B4-BE49-F238E27FC236}">
                <a16:creationId xmlns:a16="http://schemas.microsoft.com/office/drawing/2014/main" id="{141527C4-28B7-D849-819A-9ED721DD499F}"/>
              </a:ext>
            </a:extLst>
          </p:cNvPr>
          <p:cNvSpPr/>
          <p:nvPr/>
        </p:nvSpPr>
        <p:spPr>
          <a:xfrm>
            <a:off x="383169" y="498764"/>
            <a:ext cx="6646211" cy="5874327"/>
          </a:xfrm>
          <a:custGeom>
            <a:avLst/>
            <a:gdLst>
              <a:gd name="connsiteX0" fmla="*/ 0 w 6646211"/>
              <a:gd name="connsiteY0" fmla="*/ 0 h 5874327"/>
              <a:gd name="connsiteX1" fmla="*/ 6646211 w 6646211"/>
              <a:gd name="connsiteY1" fmla="*/ 0 h 5874327"/>
              <a:gd name="connsiteX2" fmla="*/ 6646211 w 6646211"/>
              <a:gd name="connsiteY2" fmla="*/ 281279 h 5874327"/>
              <a:gd name="connsiteX3" fmla="*/ 6578589 w 6646211"/>
              <a:gd name="connsiteY3" fmla="*/ 291600 h 5874327"/>
              <a:gd name="connsiteX4" fmla="*/ 5969949 w 6646211"/>
              <a:gd name="connsiteY4" fmla="*/ 1038375 h 5874327"/>
              <a:gd name="connsiteX5" fmla="*/ 6578589 w 6646211"/>
              <a:gd name="connsiteY5" fmla="*/ 1785151 h 5874327"/>
              <a:gd name="connsiteX6" fmla="*/ 6646211 w 6646211"/>
              <a:gd name="connsiteY6" fmla="*/ 1795471 h 5874327"/>
              <a:gd name="connsiteX7" fmla="*/ 6646211 w 6646211"/>
              <a:gd name="connsiteY7" fmla="*/ 2173140 h 5874327"/>
              <a:gd name="connsiteX8" fmla="*/ 6578589 w 6646211"/>
              <a:gd name="connsiteY8" fmla="*/ 2183461 h 5874327"/>
              <a:gd name="connsiteX9" fmla="*/ 5969949 w 6646211"/>
              <a:gd name="connsiteY9" fmla="*/ 2930236 h 5874327"/>
              <a:gd name="connsiteX10" fmla="*/ 6578589 w 6646211"/>
              <a:gd name="connsiteY10" fmla="*/ 3677012 h 5874327"/>
              <a:gd name="connsiteX11" fmla="*/ 6646211 w 6646211"/>
              <a:gd name="connsiteY11" fmla="*/ 3687332 h 5874327"/>
              <a:gd name="connsiteX12" fmla="*/ 6646211 w 6646211"/>
              <a:gd name="connsiteY12" fmla="*/ 4065002 h 5874327"/>
              <a:gd name="connsiteX13" fmla="*/ 6578589 w 6646211"/>
              <a:gd name="connsiteY13" fmla="*/ 4075323 h 5874327"/>
              <a:gd name="connsiteX14" fmla="*/ 5969949 w 6646211"/>
              <a:gd name="connsiteY14" fmla="*/ 4822098 h 5874327"/>
              <a:gd name="connsiteX15" fmla="*/ 6578589 w 6646211"/>
              <a:gd name="connsiteY15" fmla="*/ 5568874 h 5874327"/>
              <a:gd name="connsiteX16" fmla="*/ 6646211 w 6646211"/>
              <a:gd name="connsiteY16" fmla="*/ 5579194 h 5874327"/>
              <a:gd name="connsiteX17" fmla="*/ 6646211 w 6646211"/>
              <a:gd name="connsiteY17" fmla="*/ 5874327 h 5874327"/>
              <a:gd name="connsiteX18" fmla="*/ 0 w 6646211"/>
              <a:gd name="connsiteY18" fmla="*/ 5874327 h 587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46211" h="5874327">
                <a:moveTo>
                  <a:pt x="0" y="0"/>
                </a:moveTo>
                <a:lnTo>
                  <a:pt x="6646211" y="0"/>
                </a:lnTo>
                <a:lnTo>
                  <a:pt x="6646211" y="281279"/>
                </a:lnTo>
                <a:lnTo>
                  <a:pt x="6578589" y="291600"/>
                </a:lnTo>
                <a:cubicBezTo>
                  <a:pt x="6231239" y="362678"/>
                  <a:pt x="5969949" y="670013"/>
                  <a:pt x="5969949" y="1038375"/>
                </a:cubicBezTo>
                <a:cubicBezTo>
                  <a:pt x="5969949" y="1406738"/>
                  <a:pt x="6231239" y="1714073"/>
                  <a:pt x="6578589" y="1785151"/>
                </a:cubicBezTo>
                <a:lnTo>
                  <a:pt x="6646211" y="1795471"/>
                </a:lnTo>
                <a:lnTo>
                  <a:pt x="6646211" y="2173140"/>
                </a:lnTo>
                <a:lnTo>
                  <a:pt x="6578589" y="2183461"/>
                </a:lnTo>
                <a:cubicBezTo>
                  <a:pt x="6231239" y="2254539"/>
                  <a:pt x="5969949" y="2561873"/>
                  <a:pt x="5969949" y="2930236"/>
                </a:cubicBezTo>
                <a:cubicBezTo>
                  <a:pt x="5969949" y="3298599"/>
                  <a:pt x="6231239" y="3605934"/>
                  <a:pt x="6578589" y="3677012"/>
                </a:cubicBezTo>
                <a:lnTo>
                  <a:pt x="6646211" y="3687332"/>
                </a:lnTo>
                <a:lnTo>
                  <a:pt x="6646211" y="4065002"/>
                </a:lnTo>
                <a:lnTo>
                  <a:pt x="6578589" y="4075323"/>
                </a:lnTo>
                <a:cubicBezTo>
                  <a:pt x="6231239" y="4146401"/>
                  <a:pt x="5969949" y="4453736"/>
                  <a:pt x="5969949" y="4822098"/>
                </a:cubicBezTo>
                <a:cubicBezTo>
                  <a:pt x="5969949" y="5190461"/>
                  <a:pt x="6231239" y="5497796"/>
                  <a:pt x="6578589" y="5568874"/>
                </a:cubicBezTo>
                <a:lnTo>
                  <a:pt x="6646211" y="5579194"/>
                </a:lnTo>
                <a:lnTo>
                  <a:pt x="6646211" y="5874327"/>
                </a:lnTo>
                <a:lnTo>
                  <a:pt x="0" y="5874327"/>
                </a:lnTo>
                <a:close/>
              </a:path>
            </a:pathLst>
          </a:custGeom>
          <a:solidFill>
            <a:srgbClr val="E7E8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E9D3D4A8-5B99-E44C-82FA-9FE564040A89}"/>
              </a:ext>
            </a:extLst>
          </p:cNvPr>
          <p:cNvGrpSpPr/>
          <p:nvPr/>
        </p:nvGrpSpPr>
        <p:grpSpPr>
          <a:xfrm>
            <a:off x="5177174" y="988018"/>
            <a:ext cx="1075002" cy="1072578"/>
            <a:chOff x="6636972" y="1000850"/>
            <a:chExt cx="1075002" cy="1072578"/>
          </a:xfrm>
        </p:grpSpPr>
        <p:grpSp>
          <p:nvGrpSpPr>
            <p:cNvPr id="21" name="Group 20">
              <a:extLst>
                <a:ext uri="{FF2B5EF4-FFF2-40B4-BE49-F238E27FC236}">
                  <a16:creationId xmlns:a16="http://schemas.microsoft.com/office/drawing/2014/main" id="{C4AA747A-6F65-4348-9D32-BFD66F15C06D}"/>
                </a:ext>
              </a:extLst>
            </p:cNvPr>
            <p:cNvGrpSpPr/>
            <p:nvPr/>
          </p:nvGrpSpPr>
          <p:grpSpPr>
            <a:xfrm>
              <a:off x="6636972" y="1000850"/>
              <a:ext cx="1075002" cy="1072578"/>
              <a:chOff x="1037431" y="1437289"/>
              <a:chExt cx="3992424" cy="3983421"/>
            </a:xfrm>
          </p:grpSpPr>
          <p:sp>
            <p:nvSpPr>
              <p:cNvPr id="25" name="Oval 24">
                <a:extLst>
                  <a:ext uri="{FF2B5EF4-FFF2-40B4-BE49-F238E27FC236}">
                    <a16:creationId xmlns:a16="http://schemas.microsoft.com/office/drawing/2014/main" id="{069D9661-D953-A845-AA11-58C161468C5C}"/>
                  </a:ext>
                </a:extLst>
              </p:cNvPr>
              <p:cNvSpPr/>
              <p:nvPr/>
            </p:nvSpPr>
            <p:spPr>
              <a:xfrm>
                <a:off x="1046434" y="1437289"/>
                <a:ext cx="3983421" cy="3983421"/>
              </a:xfrm>
              <a:prstGeom prst="ellipse">
                <a:avLst/>
              </a:prstGeom>
              <a:solidFill>
                <a:srgbClr val="E7E8ED"/>
              </a:solidFill>
              <a:ln>
                <a:noFill/>
              </a:ln>
              <a:effectLst>
                <a:outerShdw blurRad="127000" dist="63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925E89E-7F29-9247-AA0E-8D26DDC0D5BB}"/>
                  </a:ext>
                </a:extLst>
              </p:cNvPr>
              <p:cNvSpPr/>
              <p:nvPr/>
            </p:nvSpPr>
            <p:spPr>
              <a:xfrm>
                <a:off x="1037431" y="1437289"/>
                <a:ext cx="3983421" cy="3983421"/>
              </a:xfrm>
              <a:prstGeom prst="ellipse">
                <a:avLst/>
              </a:prstGeom>
              <a:solidFill>
                <a:srgbClr val="E7E8ED"/>
              </a:solidFill>
              <a:ln>
                <a:noFill/>
              </a:ln>
              <a:effectLst>
                <a:outerShdw blurRad="177800" dist="635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aphic 8" descr="Lights On with solid fill">
              <a:extLst>
                <a:ext uri="{FF2B5EF4-FFF2-40B4-BE49-F238E27FC236}">
                  <a16:creationId xmlns:a16="http://schemas.microsoft.com/office/drawing/2014/main" id="{F1664718-3236-804A-B6D0-B4FC987D585F}"/>
                </a:ext>
              </a:extLst>
            </p:cNvPr>
            <p:cNvGrpSpPr/>
            <p:nvPr/>
          </p:nvGrpSpPr>
          <p:grpSpPr>
            <a:xfrm>
              <a:off x="6816001" y="1180040"/>
              <a:ext cx="714198" cy="714198"/>
              <a:chOff x="5788800" y="3121800"/>
              <a:chExt cx="914400" cy="914400"/>
            </a:xfrm>
            <a:gradFill>
              <a:gsLst>
                <a:gs pos="100000">
                  <a:srgbClr val="DC38FF"/>
                </a:gs>
                <a:gs pos="20000">
                  <a:srgbClr val="5827ED"/>
                </a:gs>
              </a:gsLst>
              <a:lin ang="2700000" scaled="1"/>
            </a:gradFill>
          </p:grpSpPr>
          <p:sp>
            <p:nvSpPr>
              <p:cNvPr id="11" name="Freeform 10">
                <a:extLst>
                  <a:ext uri="{FF2B5EF4-FFF2-40B4-BE49-F238E27FC236}">
                    <a16:creationId xmlns:a16="http://schemas.microsoft.com/office/drawing/2014/main" id="{424742C3-1E77-E940-A93F-0F05A1CD5384}"/>
                  </a:ext>
                </a:extLst>
              </p:cNvPr>
              <p:cNvSpPr/>
              <p:nvPr/>
            </p:nvSpPr>
            <p:spPr>
              <a:xfrm>
                <a:off x="6135300" y="3834193"/>
                <a:ext cx="218836" cy="54902"/>
              </a:xfrm>
              <a:custGeom>
                <a:avLst/>
                <a:gdLst>
                  <a:gd name="connsiteX0" fmla="*/ 191386 w 218836"/>
                  <a:gd name="connsiteY0" fmla="*/ 0 h 54902"/>
                  <a:gd name="connsiteX1" fmla="*/ 27451 w 218836"/>
                  <a:gd name="connsiteY1" fmla="*/ 0 h 54902"/>
                  <a:gd name="connsiteX2" fmla="*/ 0 w 218836"/>
                  <a:gd name="connsiteY2" fmla="*/ 27451 h 54902"/>
                  <a:gd name="connsiteX3" fmla="*/ 27451 w 218836"/>
                  <a:gd name="connsiteY3" fmla="*/ 54902 h 54902"/>
                  <a:gd name="connsiteX4" fmla="*/ 191386 w 218836"/>
                  <a:gd name="connsiteY4" fmla="*/ 54902 h 54902"/>
                  <a:gd name="connsiteX5" fmla="*/ 218837 w 218836"/>
                  <a:gd name="connsiteY5" fmla="*/ 27451 h 54902"/>
                  <a:gd name="connsiteX6" fmla="*/ 191386 w 218836"/>
                  <a:gd name="connsiteY6" fmla="*/ 0 h 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36" h="54902">
                    <a:moveTo>
                      <a:pt x="191386" y="0"/>
                    </a:moveTo>
                    <a:lnTo>
                      <a:pt x="27451" y="0"/>
                    </a:lnTo>
                    <a:cubicBezTo>
                      <a:pt x="12290" y="0"/>
                      <a:pt x="0" y="12290"/>
                      <a:pt x="0" y="27451"/>
                    </a:cubicBezTo>
                    <a:cubicBezTo>
                      <a:pt x="0" y="42612"/>
                      <a:pt x="12290" y="54902"/>
                      <a:pt x="27451" y="54902"/>
                    </a:cubicBezTo>
                    <a:lnTo>
                      <a:pt x="191386" y="54902"/>
                    </a:lnTo>
                    <a:cubicBezTo>
                      <a:pt x="206547" y="54902"/>
                      <a:pt x="218837" y="42612"/>
                      <a:pt x="218837" y="27451"/>
                    </a:cubicBezTo>
                    <a:cubicBezTo>
                      <a:pt x="218837" y="12290"/>
                      <a:pt x="206547" y="0"/>
                      <a:pt x="191386" y="0"/>
                    </a:cubicBezTo>
                    <a:close/>
                  </a:path>
                </a:pathLst>
              </a:custGeom>
              <a:grpFill/>
              <a:ln w="95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1A1373E-F343-5342-965F-2F3B4389BCEA}"/>
                  </a:ext>
                </a:extLst>
              </p:cNvPr>
              <p:cNvSpPr/>
              <p:nvPr/>
            </p:nvSpPr>
            <p:spPr>
              <a:xfrm>
                <a:off x="6185249" y="3927195"/>
                <a:ext cx="118938" cy="54978"/>
              </a:xfrm>
              <a:custGeom>
                <a:avLst/>
                <a:gdLst>
                  <a:gd name="connsiteX0" fmla="*/ 59474 w 118938"/>
                  <a:gd name="connsiteY0" fmla="*/ 54978 h 54978"/>
                  <a:gd name="connsiteX1" fmla="*/ 118939 w 118938"/>
                  <a:gd name="connsiteY1" fmla="*/ 0 h 54978"/>
                  <a:gd name="connsiteX2" fmla="*/ 0 w 118938"/>
                  <a:gd name="connsiteY2" fmla="*/ 0 h 54978"/>
                  <a:gd name="connsiteX3" fmla="*/ 59474 w 118938"/>
                  <a:gd name="connsiteY3" fmla="*/ 54978 h 54978"/>
                </a:gdLst>
                <a:ahLst/>
                <a:cxnLst>
                  <a:cxn ang="0">
                    <a:pos x="connsiteX0" y="connsiteY0"/>
                  </a:cxn>
                  <a:cxn ang="0">
                    <a:pos x="connsiteX1" y="connsiteY1"/>
                  </a:cxn>
                  <a:cxn ang="0">
                    <a:pos x="connsiteX2" y="connsiteY2"/>
                  </a:cxn>
                  <a:cxn ang="0">
                    <a:pos x="connsiteX3" y="connsiteY3"/>
                  </a:cxn>
                </a:cxnLst>
                <a:rect l="l" t="t" r="r" b="b"/>
                <a:pathLst>
                  <a:path w="118938" h="54978">
                    <a:moveTo>
                      <a:pt x="59474" y="54978"/>
                    </a:moveTo>
                    <a:cubicBezTo>
                      <a:pt x="90605" y="54974"/>
                      <a:pt x="116498" y="31034"/>
                      <a:pt x="118939" y="0"/>
                    </a:cubicBezTo>
                    <a:lnTo>
                      <a:pt x="0" y="0"/>
                    </a:lnTo>
                    <a:cubicBezTo>
                      <a:pt x="2441" y="31038"/>
                      <a:pt x="28341" y="54979"/>
                      <a:pt x="59474" y="54978"/>
                    </a:cubicBezTo>
                    <a:close/>
                  </a:path>
                </a:pathLst>
              </a:custGeom>
              <a:grpFill/>
              <a:ln w="952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BAC2BC7-C55F-9E40-B75C-867658E67740}"/>
                  </a:ext>
                </a:extLst>
              </p:cNvPr>
              <p:cNvSpPr/>
              <p:nvPr/>
            </p:nvSpPr>
            <p:spPr>
              <a:xfrm>
                <a:off x="6006827" y="3302051"/>
                <a:ext cx="475764" cy="494052"/>
              </a:xfrm>
              <a:custGeom>
                <a:avLst/>
                <a:gdLst>
                  <a:gd name="connsiteX0" fmla="*/ 475764 w 475764"/>
                  <a:gd name="connsiteY0" fmla="*/ 243364 h 494052"/>
                  <a:gd name="connsiteX1" fmla="*/ 475764 w 475764"/>
                  <a:gd name="connsiteY1" fmla="*/ 235134 h 494052"/>
                  <a:gd name="connsiteX2" fmla="*/ 237896 w 475764"/>
                  <a:gd name="connsiteY2" fmla="*/ 0 h 494052"/>
                  <a:gd name="connsiteX3" fmla="*/ 237896 w 475764"/>
                  <a:gd name="connsiteY3" fmla="*/ 0 h 494052"/>
                  <a:gd name="connsiteX4" fmla="*/ 0 w 475764"/>
                  <a:gd name="connsiteY4" fmla="*/ 235134 h 494052"/>
                  <a:gd name="connsiteX5" fmla="*/ 0 w 475764"/>
                  <a:gd name="connsiteY5" fmla="*/ 243364 h 494052"/>
                  <a:gd name="connsiteX6" fmla="*/ 16564 w 475764"/>
                  <a:gd name="connsiteY6" fmla="*/ 325707 h 494052"/>
                  <a:gd name="connsiteX7" fmla="*/ 57912 w 475764"/>
                  <a:gd name="connsiteY7" fmla="*/ 393411 h 494052"/>
                  <a:gd name="connsiteX8" fmla="*/ 113633 w 475764"/>
                  <a:gd name="connsiteY8" fmla="*/ 483899 h 494052"/>
                  <a:gd name="connsiteX9" fmla="*/ 130007 w 475764"/>
                  <a:gd name="connsiteY9" fmla="*/ 494052 h 494052"/>
                  <a:gd name="connsiteX10" fmla="*/ 345758 w 475764"/>
                  <a:gd name="connsiteY10" fmla="*/ 494052 h 494052"/>
                  <a:gd name="connsiteX11" fmla="*/ 362141 w 475764"/>
                  <a:gd name="connsiteY11" fmla="*/ 483899 h 494052"/>
                  <a:gd name="connsiteX12" fmla="*/ 417852 w 475764"/>
                  <a:gd name="connsiteY12" fmla="*/ 393411 h 494052"/>
                  <a:gd name="connsiteX13" fmla="*/ 459200 w 475764"/>
                  <a:gd name="connsiteY13" fmla="*/ 325707 h 494052"/>
                  <a:gd name="connsiteX14" fmla="*/ 475764 w 475764"/>
                  <a:gd name="connsiteY14" fmla="*/ 243364 h 494052"/>
                  <a:gd name="connsiteX15" fmla="*/ 420872 w 475764"/>
                  <a:gd name="connsiteY15" fmla="*/ 242411 h 494052"/>
                  <a:gd name="connsiteX16" fmla="*/ 407765 w 475764"/>
                  <a:gd name="connsiteY16" fmla="*/ 306476 h 494052"/>
                  <a:gd name="connsiteX17" fmla="*/ 376838 w 475764"/>
                  <a:gd name="connsiteY17" fmla="*/ 356797 h 494052"/>
                  <a:gd name="connsiteX18" fmla="*/ 323317 w 475764"/>
                  <a:gd name="connsiteY18" fmla="*/ 439131 h 494052"/>
                  <a:gd name="connsiteX19" fmla="*/ 152419 w 475764"/>
                  <a:gd name="connsiteY19" fmla="*/ 439131 h 494052"/>
                  <a:gd name="connsiteX20" fmla="*/ 98898 w 475764"/>
                  <a:gd name="connsiteY20" fmla="*/ 356797 h 494052"/>
                  <a:gd name="connsiteX21" fmla="*/ 67980 w 475764"/>
                  <a:gd name="connsiteY21" fmla="*/ 306476 h 494052"/>
                  <a:gd name="connsiteX22" fmla="*/ 54893 w 475764"/>
                  <a:gd name="connsiteY22" fmla="*/ 242430 h 494052"/>
                  <a:gd name="connsiteX23" fmla="*/ 54893 w 475764"/>
                  <a:gd name="connsiteY23" fmla="*/ 235572 h 494052"/>
                  <a:gd name="connsiteX24" fmla="*/ 237877 w 475764"/>
                  <a:gd name="connsiteY24" fmla="*/ 54893 h 494052"/>
                  <a:gd name="connsiteX25" fmla="*/ 237877 w 475764"/>
                  <a:gd name="connsiteY25" fmla="*/ 54893 h 494052"/>
                  <a:gd name="connsiteX26" fmla="*/ 420853 w 475764"/>
                  <a:gd name="connsiteY26" fmla="*/ 235591 h 49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64" h="494052">
                    <a:moveTo>
                      <a:pt x="475764" y="243364"/>
                    </a:moveTo>
                    <a:lnTo>
                      <a:pt x="475764" y="235134"/>
                    </a:lnTo>
                    <a:cubicBezTo>
                      <a:pt x="473390" y="105206"/>
                      <a:pt x="367843" y="872"/>
                      <a:pt x="237896" y="0"/>
                    </a:cubicBezTo>
                    <a:lnTo>
                      <a:pt x="237896" y="0"/>
                    </a:lnTo>
                    <a:cubicBezTo>
                      <a:pt x="107940" y="862"/>
                      <a:pt x="2379" y="105197"/>
                      <a:pt x="0" y="235134"/>
                    </a:cubicBezTo>
                    <a:lnTo>
                      <a:pt x="0" y="243364"/>
                    </a:lnTo>
                    <a:cubicBezTo>
                      <a:pt x="888" y="271543"/>
                      <a:pt x="6487" y="299376"/>
                      <a:pt x="16564" y="325707"/>
                    </a:cubicBezTo>
                    <a:cubicBezTo>
                      <a:pt x="26207" y="350556"/>
                      <a:pt x="40210" y="373484"/>
                      <a:pt x="57912" y="393411"/>
                    </a:cubicBezTo>
                    <a:cubicBezTo>
                      <a:pt x="79686" y="417224"/>
                      <a:pt x="103565" y="463401"/>
                      <a:pt x="113633" y="483899"/>
                    </a:cubicBezTo>
                    <a:cubicBezTo>
                      <a:pt x="116719" y="490118"/>
                      <a:pt x="123063" y="494052"/>
                      <a:pt x="130007" y="494052"/>
                    </a:cubicBezTo>
                    <a:lnTo>
                      <a:pt x="345758" y="494052"/>
                    </a:lnTo>
                    <a:cubicBezTo>
                      <a:pt x="352702" y="494049"/>
                      <a:pt x="359048" y="490117"/>
                      <a:pt x="362141" y="483899"/>
                    </a:cubicBezTo>
                    <a:cubicBezTo>
                      <a:pt x="372199" y="463410"/>
                      <a:pt x="396078" y="417224"/>
                      <a:pt x="417852" y="393411"/>
                    </a:cubicBezTo>
                    <a:cubicBezTo>
                      <a:pt x="435554" y="373484"/>
                      <a:pt x="449557" y="350556"/>
                      <a:pt x="459200" y="325707"/>
                    </a:cubicBezTo>
                    <a:cubicBezTo>
                      <a:pt x="469274" y="299375"/>
                      <a:pt x="474872" y="271543"/>
                      <a:pt x="475764" y="243364"/>
                    </a:cubicBezTo>
                    <a:close/>
                    <a:moveTo>
                      <a:pt x="420872" y="242411"/>
                    </a:moveTo>
                    <a:cubicBezTo>
                      <a:pt x="420044" y="264341"/>
                      <a:pt x="415617" y="285984"/>
                      <a:pt x="407765" y="306476"/>
                    </a:cubicBezTo>
                    <a:cubicBezTo>
                      <a:pt x="400507" y="324944"/>
                      <a:pt x="390036" y="341981"/>
                      <a:pt x="376838" y="356797"/>
                    </a:cubicBezTo>
                    <a:cubicBezTo>
                      <a:pt x="355867" y="382075"/>
                      <a:pt x="337907" y="409705"/>
                      <a:pt x="323317" y="439131"/>
                    </a:cubicBezTo>
                    <a:lnTo>
                      <a:pt x="152419" y="439131"/>
                    </a:lnTo>
                    <a:cubicBezTo>
                      <a:pt x="137832" y="409704"/>
                      <a:pt x="119871" y="382073"/>
                      <a:pt x="98898" y="356797"/>
                    </a:cubicBezTo>
                    <a:cubicBezTo>
                      <a:pt x="85698" y="341983"/>
                      <a:pt x="75230" y="324945"/>
                      <a:pt x="67980" y="306476"/>
                    </a:cubicBezTo>
                    <a:cubicBezTo>
                      <a:pt x="60133" y="285990"/>
                      <a:pt x="55712" y="264352"/>
                      <a:pt x="54893" y="242430"/>
                    </a:cubicBezTo>
                    <a:lnTo>
                      <a:pt x="54893" y="235572"/>
                    </a:lnTo>
                    <a:cubicBezTo>
                      <a:pt x="56741" y="135665"/>
                      <a:pt x="137954" y="55476"/>
                      <a:pt x="237877" y="54893"/>
                    </a:cubicBezTo>
                    <a:lnTo>
                      <a:pt x="237877" y="54893"/>
                    </a:lnTo>
                    <a:cubicBezTo>
                      <a:pt x="337808" y="55471"/>
                      <a:pt x="419024" y="135676"/>
                      <a:pt x="420853" y="235591"/>
                    </a:cubicBezTo>
                    <a:close/>
                  </a:path>
                </a:pathLst>
              </a:custGeom>
              <a:grpFill/>
              <a:ln w="95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92734AD-1BF8-9A49-A4F5-52B04B53CEE7}"/>
                  </a:ext>
                </a:extLst>
              </p:cNvPr>
              <p:cNvSpPr/>
              <p:nvPr/>
            </p:nvSpPr>
            <p:spPr>
              <a:xfrm>
                <a:off x="6227540" y="31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76828E9-8144-3D4D-A98C-5C1A9158B992}"/>
                  </a:ext>
                </a:extLst>
              </p:cNvPr>
              <p:cNvSpPr/>
              <p:nvPr/>
            </p:nvSpPr>
            <p:spPr>
              <a:xfrm>
                <a:off x="5967970" y="3269023"/>
                <a:ext cx="85287" cy="85287"/>
              </a:xfrm>
              <a:custGeom>
                <a:avLst/>
                <a:gdLst>
                  <a:gd name="connsiteX0" fmla="*/ 52535 w 85287"/>
                  <a:gd name="connsiteY0" fmla="*/ 79471 h 85287"/>
                  <a:gd name="connsiteX1" fmla="*/ 79471 w 85287"/>
                  <a:gd name="connsiteY1" fmla="*/ 79940 h 85287"/>
                  <a:gd name="connsiteX2" fmla="*/ 79940 w 85287"/>
                  <a:gd name="connsiteY2" fmla="*/ 53003 h 85287"/>
                  <a:gd name="connsiteX3" fmla="*/ 79471 w 85287"/>
                  <a:gd name="connsiteY3" fmla="*/ 52535 h 85287"/>
                  <a:gd name="connsiteX4" fmla="*/ 32285 w 85287"/>
                  <a:gd name="connsiteY4" fmla="*/ 5348 h 85287"/>
                  <a:gd name="connsiteX5" fmla="*/ 5348 w 85287"/>
                  <a:gd name="connsiteY5" fmla="*/ 5816 h 85287"/>
                  <a:gd name="connsiteX6" fmla="*/ 5348 w 85287"/>
                  <a:gd name="connsiteY6" fmla="*/ 32285 h 8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87" h="85287">
                    <a:moveTo>
                      <a:pt x="52535" y="79471"/>
                    </a:moveTo>
                    <a:cubicBezTo>
                      <a:pt x="59844" y="87039"/>
                      <a:pt x="71904" y="87249"/>
                      <a:pt x="79471" y="79940"/>
                    </a:cubicBezTo>
                    <a:cubicBezTo>
                      <a:pt x="87039" y="72631"/>
                      <a:pt x="87249" y="60571"/>
                      <a:pt x="79940" y="53003"/>
                    </a:cubicBezTo>
                    <a:cubicBezTo>
                      <a:pt x="79787" y="52844"/>
                      <a:pt x="79630" y="52688"/>
                      <a:pt x="79471" y="52535"/>
                    </a:cubicBezTo>
                    <a:lnTo>
                      <a:pt x="32285" y="5348"/>
                    </a:lnTo>
                    <a:cubicBezTo>
                      <a:pt x="24717" y="-1962"/>
                      <a:pt x="12657" y="-1752"/>
                      <a:pt x="5348" y="5816"/>
                    </a:cubicBezTo>
                    <a:cubicBezTo>
                      <a:pt x="-1783" y="13198"/>
                      <a:pt x="-1783" y="24903"/>
                      <a:pt x="5348" y="32285"/>
                    </a:cubicBezTo>
                    <a:close/>
                  </a:path>
                </a:pathLst>
              </a:custGeom>
              <a:grpFill/>
              <a:ln w="952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6412769-3946-D547-A7F0-4D0C084A719A}"/>
                  </a:ext>
                </a:extLst>
              </p:cNvPr>
              <p:cNvSpPr/>
              <p:nvPr/>
            </p:nvSpPr>
            <p:spPr>
              <a:xfrm>
                <a:off x="6440447" y="3272911"/>
                <a:ext cx="84709" cy="84737"/>
              </a:xfrm>
              <a:custGeom>
                <a:avLst/>
                <a:gdLst>
                  <a:gd name="connsiteX0" fmla="*/ 19017 w 84709"/>
                  <a:gd name="connsiteY0" fmla="*/ 84737 h 84737"/>
                  <a:gd name="connsiteX1" fmla="*/ 32485 w 84709"/>
                  <a:gd name="connsiteY1" fmla="*/ 79156 h 84737"/>
                  <a:gd name="connsiteX2" fmla="*/ 79625 w 84709"/>
                  <a:gd name="connsiteY2" fmla="*/ 32007 h 84737"/>
                  <a:gd name="connsiteX3" fmla="*/ 78616 w 84709"/>
                  <a:gd name="connsiteY3" fmla="*/ 5085 h 84737"/>
                  <a:gd name="connsiteX4" fmla="*/ 52688 w 84709"/>
                  <a:gd name="connsiteY4" fmla="*/ 5099 h 84737"/>
                  <a:gd name="connsiteX5" fmla="*/ 5577 w 84709"/>
                  <a:gd name="connsiteY5" fmla="*/ 52219 h 84737"/>
                  <a:gd name="connsiteX6" fmla="*/ 5581 w 84709"/>
                  <a:gd name="connsiteY6" fmla="*/ 79159 h 84737"/>
                  <a:gd name="connsiteX7" fmla="*/ 19046 w 84709"/>
                  <a:gd name="connsiteY7" fmla="*/ 84737 h 8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09" h="84737">
                    <a:moveTo>
                      <a:pt x="19017" y="84737"/>
                    </a:moveTo>
                    <a:cubicBezTo>
                      <a:pt x="24069" y="84736"/>
                      <a:pt x="28914" y="82728"/>
                      <a:pt x="32485" y="79156"/>
                    </a:cubicBezTo>
                    <a:lnTo>
                      <a:pt x="79625" y="32007"/>
                    </a:lnTo>
                    <a:cubicBezTo>
                      <a:pt x="86781" y="24294"/>
                      <a:pt x="86329" y="12241"/>
                      <a:pt x="78616" y="5085"/>
                    </a:cubicBezTo>
                    <a:cubicBezTo>
                      <a:pt x="71303" y="-1700"/>
                      <a:pt x="59994" y="-1694"/>
                      <a:pt x="52688" y="5099"/>
                    </a:cubicBezTo>
                    <a:lnTo>
                      <a:pt x="5577" y="52219"/>
                    </a:lnTo>
                    <a:cubicBezTo>
                      <a:pt x="-1861" y="59660"/>
                      <a:pt x="-1859" y="71721"/>
                      <a:pt x="5581" y="79159"/>
                    </a:cubicBezTo>
                    <a:cubicBezTo>
                      <a:pt x="9153" y="82730"/>
                      <a:pt x="13996" y="84736"/>
                      <a:pt x="19046" y="84737"/>
                    </a:cubicBezTo>
                    <a:close/>
                  </a:path>
                </a:pathLst>
              </a:custGeom>
              <a:grpFill/>
              <a:ln w="952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1580C13-C57D-CA4A-A505-F44C0DA2479D}"/>
                  </a:ext>
                </a:extLst>
              </p:cNvPr>
              <p:cNvSpPr/>
              <p:nvPr/>
            </p:nvSpPr>
            <p:spPr>
              <a:xfrm>
                <a:off x="5865000" y="3517087"/>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1B4A440F-0A14-3944-9B83-ABCE1933EFF6}"/>
                  </a:ext>
                </a:extLst>
              </p:cNvPr>
              <p:cNvSpPr/>
              <p:nvPr/>
            </p:nvSpPr>
            <p:spPr>
              <a:xfrm>
                <a:off x="5967197" y="3717354"/>
                <a:ext cx="86022" cy="86040"/>
              </a:xfrm>
              <a:custGeom>
                <a:avLst/>
                <a:gdLst>
                  <a:gd name="connsiteX0" fmla="*/ 53308 w 86022"/>
                  <a:gd name="connsiteY0" fmla="*/ 5816 h 86040"/>
                  <a:gd name="connsiteX1" fmla="*/ 6159 w 86022"/>
                  <a:gd name="connsiteY1" fmla="*/ 52965 h 86040"/>
                  <a:gd name="connsiteX2" fmla="*/ 5025 w 86022"/>
                  <a:gd name="connsiteY2" fmla="*/ 79881 h 86040"/>
                  <a:gd name="connsiteX3" fmla="*/ 31941 w 86022"/>
                  <a:gd name="connsiteY3" fmla="*/ 81017 h 86040"/>
                  <a:gd name="connsiteX4" fmla="*/ 33058 w 86022"/>
                  <a:gd name="connsiteY4" fmla="*/ 79901 h 86040"/>
                  <a:gd name="connsiteX5" fmla="*/ 80207 w 86022"/>
                  <a:gd name="connsiteY5" fmla="*/ 32752 h 86040"/>
                  <a:gd name="connsiteX6" fmla="*/ 80675 w 86022"/>
                  <a:gd name="connsiteY6" fmla="*/ 5816 h 86040"/>
                  <a:gd name="connsiteX7" fmla="*/ 53738 w 86022"/>
                  <a:gd name="connsiteY7" fmla="*/ 5347 h 86040"/>
                  <a:gd name="connsiteX8" fmla="*/ 53270 w 86022"/>
                  <a:gd name="connsiteY8" fmla="*/ 5816 h 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022" h="86040">
                    <a:moveTo>
                      <a:pt x="53308" y="5816"/>
                    </a:moveTo>
                    <a:lnTo>
                      <a:pt x="6159" y="52965"/>
                    </a:lnTo>
                    <a:cubicBezTo>
                      <a:pt x="-1587" y="60084"/>
                      <a:pt x="-2095" y="72136"/>
                      <a:pt x="5025" y="79881"/>
                    </a:cubicBezTo>
                    <a:cubicBezTo>
                      <a:pt x="12144" y="87628"/>
                      <a:pt x="24195" y="88136"/>
                      <a:pt x="31941" y="81017"/>
                    </a:cubicBezTo>
                    <a:cubicBezTo>
                      <a:pt x="32329" y="80660"/>
                      <a:pt x="32702" y="80288"/>
                      <a:pt x="33058" y="79901"/>
                    </a:cubicBezTo>
                    <a:lnTo>
                      <a:pt x="80207" y="32752"/>
                    </a:lnTo>
                    <a:cubicBezTo>
                      <a:pt x="87774" y="25443"/>
                      <a:pt x="87984" y="13383"/>
                      <a:pt x="80675" y="5816"/>
                    </a:cubicBezTo>
                    <a:cubicBezTo>
                      <a:pt x="73366" y="-1752"/>
                      <a:pt x="61306" y="-1961"/>
                      <a:pt x="53738" y="5347"/>
                    </a:cubicBezTo>
                    <a:cubicBezTo>
                      <a:pt x="53579" y="5501"/>
                      <a:pt x="53423" y="5657"/>
                      <a:pt x="53270" y="5816"/>
                    </a:cubicBezTo>
                    <a:close/>
                  </a:path>
                </a:pathLst>
              </a:custGeom>
              <a:grpFill/>
              <a:ln w="952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5A5AE21-9659-6644-BEF1-885B6FDEB386}"/>
                  </a:ext>
                </a:extLst>
              </p:cNvPr>
              <p:cNvSpPr/>
              <p:nvPr/>
            </p:nvSpPr>
            <p:spPr>
              <a:xfrm>
                <a:off x="6439931" y="3713481"/>
                <a:ext cx="85517" cy="85502"/>
              </a:xfrm>
              <a:custGeom>
                <a:avLst/>
                <a:gdLst>
                  <a:gd name="connsiteX0" fmla="*/ 33002 w 85517"/>
                  <a:gd name="connsiteY0" fmla="*/ 6078 h 85502"/>
                  <a:gd name="connsiteX1" fmla="*/ 6078 w 85517"/>
                  <a:gd name="connsiteY1" fmla="*/ 5098 h 85502"/>
                  <a:gd name="connsiteX2" fmla="*/ 5099 w 85517"/>
                  <a:gd name="connsiteY2" fmla="*/ 32022 h 85502"/>
                  <a:gd name="connsiteX3" fmla="*/ 6094 w 85517"/>
                  <a:gd name="connsiteY3" fmla="*/ 33015 h 85502"/>
                  <a:gd name="connsiteX4" fmla="*/ 53233 w 85517"/>
                  <a:gd name="connsiteY4" fmla="*/ 80154 h 85502"/>
                  <a:gd name="connsiteX5" fmla="*/ 80169 w 85517"/>
                  <a:gd name="connsiteY5" fmla="*/ 79686 h 85502"/>
                  <a:gd name="connsiteX6" fmla="*/ 80169 w 85517"/>
                  <a:gd name="connsiteY6" fmla="*/ 53218 h 8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7" h="85502">
                    <a:moveTo>
                      <a:pt x="33002" y="6078"/>
                    </a:moveTo>
                    <a:cubicBezTo>
                      <a:pt x="25838" y="-1626"/>
                      <a:pt x="13784" y="-2065"/>
                      <a:pt x="6078" y="5098"/>
                    </a:cubicBezTo>
                    <a:cubicBezTo>
                      <a:pt x="-1626" y="12262"/>
                      <a:pt x="-2066" y="24316"/>
                      <a:pt x="5099" y="32022"/>
                    </a:cubicBezTo>
                    <a:cubicBezTo>
                      <a:pt x="5418" y="32365"/>
                      <a:pt x="5750" y="32696"/>
                      <a:pt x="6094" y="33015"/>
                    </a:cubicBezTo>
                    <a:lnTo>
                      <a:pt x="53233" y="80154"/>
                    </a:lnTo>
                    <a:cubicBezTo>
                      <a:pt x="60800" y="87464"/>
                      <a:pt x="72860" y="87254"/>
                      <a:pt x="80169" y="79686"/>
                    </a:cubicBezTo>
                    <a:cubicBezTo>
                      <a:pt x="87300" y="72304"/>
                      <a:pt x="87300" y="60600"/>
                      <a:pt x="80169" y="53218"/>
                    </a:cubicBezTo>
                    <a:close/>
                  </a:path>
                </a:pathLst>
              </a:custGeom>
              <a:grpFill/>
              <a:ln w="952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A457EDE8-855B-384A-914A-AD8A468CE415}"/>
                  </a:ext>
                </a:extLst>
              </p:cNvPr>
              <p:cNvSpPr/>
              <p:nvPr/>
            </p:nvSpPr>
            <p:spPr>
              <a:xfrm>
                <a:off x="6519843" y="3516439"/>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grpSp>
      </p:grpSp>
      <p:sp>
        <p:nvSpPr>
          <p:cNvPr id="192" name="TextBox 191">
            <a:extLst>
              <a:ext uri="{FF2B5EF4-FFF2-40B4-BE49-F238E27FC236}">
                <a16:creationId xmlns:a16="http://schemas.microsoft.com/office/drawing/2014/main" id="{210D9877-5C5B-134E-80D0-EAF7DD58EE0D}"/>
              </a:ext>
            </a:extLst>
          </p:cNvPr>
          <p:cNvSpPr txBox="1"/>
          <p:nvPr/>
        </p:nvSpPr>
        <p:spPr>
          <a:xfrm>
            <a:off x="6946024" y="1275529"/>
            <a:ext cx="1887055" cy="523220"/>
          </a:xfrm>
          <a:prstGeom prst="rect">
            <a:avLst/>
          </a:prstGeom>
          <a:noFill/>
        </p:spPr>
        <p:txBody>
          <a:bodyPr wrap="none" rtlCol="0" anchor="ctr">
            <a:spAutoFit/>
          </a:bodyPr>
          <a:lstStyle/>
          <a:p>
            <a:r>
              <a:rPr lang="en-US" sz="2800" b="1" dirty="0">
                <a:solidFill>
                  <a:srgbClr val="E7E8ED"/>
                </a:solidFill>
                <a:latin typeface="Aileron Bold" pitchFamily="2" charset="77"/>
              </a:rPr>
              <a:t>New Tech</a:t>
            </a:r>
          </a:p>
        </p:txBody>
      </p:sp>
      <p:grpSp>
        <p:nvGrpSpPr>
          <p:cNvPr id="4" name="Group 3">
            <a:extLst>
              <a:ext uri="{FF2B5EF4-FFF2-40B4-BE49-F238E27FC236}">
                <a16:creationId xmlns:a16="http://schemas.microsoft.com/office/drawing/2014/main" id="{1A47DF0E-1E48-9B42-8A51-AA645DA86679}"/>
              </a:ext>
            </a:extLst>
          </p:cNvPr>
          <p:cNvGrpSpPr/>
          <p:nvPr/>
        </p:nvGrpSpPr>
        <p:grpSpPr>
          <a:xfrm>
            <a:off x="5173452" y="2892711"/>
            <a:ext cx="1075002" cy="1072578"/>
            <a:chOff x="6636972" y="2892711"/>
            <a:chExt cx="1075002" cy="1072578"/>
          </a:xfrm>
        </p:grpSpPr>
        <p:grpSp>
          <p:nvGrpSpPr>
            <p:cNvPr id="32" name="Group 31">
              <a:extLst>
                <a:ext uri="{FF2B5EF4-FFF2-40B4-BE49-F238E27FC236}">
                  <a16:creationId xmlns:a16="http://schemas.microsoft.com/office/drawing/2014/main" id="{45555C40-050E-3A4F-9CA7-A81EB679AFCA}"/>
                </a:ext>
              </a:extLst>
            </p:cNvPr>
            <p:cNvGrpSpPr/>
            <p:nvPr/>
          </p:nvGrpSpPr>
          <p:grpSpPr>
            <a:xfrm>
              <a:off x="6636972" y="2892711"/>
              <a:ext cx="1075002" cy="1072578"/>
              <a:chOff x="1037431" y="1437289"/>
              <a:chExt cx="3992424" cy="3983421"/>
            </a:xfrm>
          </p:grpSpPr>
          <p:sp>
            <p:nvSpPr>
              <p:cNvPr id="35" name="Oval 34">
                <a:extLst>
                  <a:ext uri="{FF2B5EF4-FFF2-40B4-BE49-F238E27FC236}">
                    <a16:creationId xmlns:a16="http://schemas.microsoft.com/office/drawing/2014/main" id="{AFE54B7C-0FA0-5F49-82F0-04191E486138}"/>
                  </a:ext>
                </a:extLst>
              </p:cNvPr>
              <p:cNvSpPr/>
              <p:nvPr/>
            </p:nvSpPr>
            <p:spPr>
              <a:xfrm>
                <a:off x="1037431" y="1437289"/>
                <a:ext cx="3983421" cy="3983421"/>
              </a:xfrm>
              <a:prstGeom prst="ellipse">
                <a:avLst/>
              </a:prstGeom>
              <a:solidFill>
                <a:srgbClr val="E7E8ED"/>
              </a:solidFill>
              <a:ln>
                <a:noFill/>
              </a:ln>
              <a:effectLst>
                <a:outerShdw blurRad="177800" dist="635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CB70EE1-7896-784D-AF97-C0F66A621EA5}"/>
                  </a:ext>
                </a:extLst>
              </p:cNvPr>
              <p:cNvSpPr/>
              <p:nvPr/>
            </p:nvSpPr>
            <p:spPr>
              <a:xfrm>
                <a:off x="1046434" y="1437289"/>
                <a:ext cx="3983421" cy="3983421"/>
              </a:xfrm>
              <a:prstGeom prst="ellipse">
                <a:avLst/>
              </a:prstGeom>
              <a:solidFill>
                <a:srgbClr val="E7E8ED"/>
              </a:solidFill>
              <a:ln>
                <a:noFill/>
              </a:ln>
              <a:effectLst>
                <a:outerShdw blurRad="127000" dist="63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aphic 74" descr="Wind Turbines with solid fill">
              <a:extLst>
                <a:ext uri="{FF2B5EF4-FFF2-40B4-BE49-F238E27FC236}">
                  <a16:creationId xmlns:a16="http://schemas.microsoft.com/office/drawing/2014/main" id="{0413D349-C160-3744-AB95-FCBF2B1997B9}"/>
                </a:ext>
              </a:extLst>
            </p:cNvPr>
            <p:cNvGrpSpPr/>
            <p:nvPr/>
          </p:nvGrpSpPr>
          <p:grpSpPr>
            <a:xfrm>
              <a:off x="6800193" y="3055931"/>
              <a:ext cx="746136" cy="746136"/>
              <a:chOff x="5255080" y="2479374"/>
              <a:chExt cx="914400" cy="914400"/>
            </a:xfrm>
            <a:gradFill>
              <a:gsLst>
                <a:gs pos="100000">
                  <a:srgbClr val="DC38FF"/>
                </a:gs>
                <a:gs pos="20000">
                  <a:srgbClr val="5827ED"/>
                </a:gs>
              </a:gsLst>
              <a:lin ang="2700000" scaled="1"/>
            </a:gradFill>
          </p:grpSpPr>
          <p:sp>
            <p:nvSpPr>
              <p:cNvPr id="77" name="Freeform 76">
                <a:extLst>
                  <a:ext uri="{FF2B5EF4-FFF2-40B4-BE49-F238E27FC236}">
                    <a16:creationId xmlns:a16="http://schemas.microsoft.com/office/drawing/2014/main" id="{03442D9B-7921-AD45-83CF-F8E01E62B8C2}"/>
                  </a:ext>
                </a:extLst>
              </p:cNvPr>
              <p:cNvSpPr/>
              <p:nvPr/>
            </p:nvSpPr>
            <p:spPr>
              <a:xfrm>
                <a:off x="5465449" y="2864641"/>
                <a:ext cx="200024" cy="511206"/>
              </a:xfrm>
              <a:custGeom>
                <a:avLst/>
                <a:gdLst>
                  <a:gd name="connsiteX0" fmla="*/ 112709 w 200024"/>
                  <a:gd name="connsiteY0" fmla="*/ 0 h 511206"/>
                  <a:gd name="connsiteX1" fmla="*/ 61436 w 200024"/>
                  <a:gd name="connsiteY1" fmla="*/ 36995 h 511206"/>
                  <a:gd name="connsiteX2" fmla="*/ 39976 w 200024"/>
                  <a:gd name="connsiteY2" fmla="*/ 473107 h 511206"/>
                  <a:gd name="connsiteX3" fmla="*/ 0 w 200024"/>
                  <a:gd name="connsiteY3" fmla="*/ 473107 h 511206"/>
                  <a:gd name="connsiteX4" fmla="*/ 0 w 200024"/>
                  <a:gd name="connsiteY4" fmla="*/ 511207 h 511206"/>
                  <a:gd name="connsiteX5" fmla="*/ 38100 w 200024"/>
                  <a:gd name="connsiteY5" fmla="*/ 511207 h 511206"/>
                  <a:gd name="connsiteX6" fmla="*/ 161925 w 200024"/>
                  <a:gd name="connsiteY6" fmla="*/ 511207 h 511206"/>
                  <a:gd name="connsiteX7" fmla="*/ 200025 w 200024"/>
                  <a:gd name="connsiteY7" fmla="*/ 511207 h 511206"/>
                  <a:gd name="connsiteX8" fmla="*/ 200025 w 200024"/>
                  <a:gd name="connsiteY8" fmla="*/ 473107 h 511206"/>
                  <a:gd name="connsiteX9" fmla="*/ 159429 w 200024"/>
                  <a:gd name="connsiteY9" fmla="*/ 473107 h 511206"/>
                  <a:gd name="connsiteX10" fmla="*/ 128616 w 200024"/>
                  <a:gd name="connsiteY10" fmla="*/ 3277 h 511206"/>
                  <a:gd name="connsiteX11" fmla="*/ 112709 w 200024"/>
                  <a:gd name="connsiteY11" fmla="*/ 0 h 51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4" h="511206">
                    <a:moveTo>
                      <a:pt x="112709" y="0"/>
                    </a:moveTo>
                    <a:lnTo>
                      <a:pt x="61436" y="36995"/>
                    </a:lnTo>
                    <a:lnTo>
                      <a:pt x="39976" y="473107"/>
                    </a:lnTo>
                    <a:lnTo>
                      <a:pt x="0" y="473107"/>
                    </a:lnTo>
                    <a:lnTo>
                      <a:pt x="0" y="511207"/>
                    </a:lnTo>
                    <a:lnTo>
                      <a:pt x="38100" y="511207"/>
                    </a:lnTo>
                    <a:lnTo>
                      <a:pt x="161925" y="511207"/>
                    </a:lnTo>
                    <a:lnTo>
                      <a:pt x="200025" y="511207"/>
                    </a:lnTo>
                    <a:lnTo>
                      <a:pt x="200025" y="473107"/>
                    </a:lnTo>
                    <a:lnTo>
                      <a:pt x="159429" y="473107"/>
                    </a:lnTo>
                    <a:lnTo>
                      <a:pt x="128616" y="3277"/>
                    </a:lnTo>
                    <a:lnTo>
                      <a:pt x="112709" y="0"/>
                    </a:lnTo>
                    <a:close/>
                  </a:path>
                </a:pathLst>
              </a:custGeom>
              <a:grpFill/>
              <a:ln w="952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41F1D6E-2A4B-2241-99DD-28A972E7B57F}"/>
                  </a:ext>
                </a:extLst>
              </p:cNvPr>
              <p:cNvSpPr/>
              <p:nvPr/>
            </p:nvSpPr>
            <p:spPr>
              <a:xfrm>
                <a:off x="5486627" y="2499324"/>
                <a:ext cx="105218" cy="253217"/>
              </a:xfrm>
              <a:custGeom>
                <a:avLst/>
                <a:gdLst>
                  <a:gd name="connsiteX0" fmla="*/ 23084 w 105218"/>
                  <a:gd name="connsiteY0" fmla="*/ 246855 h 253217"/>
                  <a:gd name="connsiteX1" fmla="*/ 27532 w 105218"/>
                  <a:gd name="connsiteY1" fmla="*/ 253217 h 253217"/>
                  <a:gd name="connsiteX2" fmla="*/ 36857 w 105218"/>
                  <a:gd name="connsiteY2" fmla="*/ 241864 h 253217"/>
                  <a:gd name="connsiteX3" fmla="*/ 103313 w 105218"/>
                  <a:gd name="connsiteY3" fmla="*/ 236149 h 253217"/>
                  <a:gd name="connsiteX4" fmla="*/ 105218 w 105218"/>
                  <a:gd name="connsiteY4" fmla="*/ 227881 h 253217"/>
                  <a:gd name="connsiteX5" fmla="*/ 33504 w 105218"/>
                  <a:gd name="connsiteY5" fmla="*/ 12016 h 253217"/>
                  <a:gd name="connsiteX6" fmla="*/ 12012 w 105218"/>
                  <a:gd name="connsiteY6" fmla="*/ 791 h 253217"/>
                  <a:gd name="connsiteX7" fmla="*/ 119 w 105218"/>
                  <a:gd name="connsiteY7" fmla="*/ 19160 h 25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218" h="253217">
                    <a:moveTo>
                      <a:pt x="23084" y="246855"/>
                    </a:moveTo>
                    <a:lnTo>
                      <a:pt x="27532" y="253217"/>
                    </a:lnTo>
                    <a:cubicBezTo>
                      <a:pt x="30111" y="249027"/>
                      <a:pt x="33248" y="245208"/>
                      <a:pt x="36857" y="241864"/>
                    </a:cubicBezTo>
                    <a:cubicBezTo>
                      <a:pt x="55214" y="225254"/>
                      <a:pt x="82391" y="222917"/>
                      <a:pt x="103313" y="236149"/>
                    </a:cubicBezTo>
                    <a:lnTo>
                      <a:pt x="105218" y="227881"/>
                    </a:lnTo>
                    <a:lnTo>
                      <a:pt x="33504" y="12016"/>
                    </a:lnTo>
                    <a:cubicBezTo>
                      <a:pt x="30669" y="2981"/>
                      <a:pt x="21047" y="-2044"/>
                      <a:pt x="12012" y="791"/>
                    </a:cubicBezTo>
                    <a:cubicBezTo>
                      <a:pt x="4148" y="3259"/>
                      <a:pt x="-848" y="10974"/>
                      <a:pt x="119" y="19160"/>
                    </a:cubicBezTo>
                    <a:close/>
                  </a:path>
                </a:pathLst>
              </a:custGeom>
              <a:grpFill/>
              <a:ln w="952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E15B5C93-41A4-A546-A53D-42CA34AA1159}"/>
                  </a:ext>
                </a:extLst>
              </p:cNvPr>
              <p:cNvSpPr/>
              <p:nvPr/>
            </p:nvSpPr>
            <p:spPr>
              <a:xfrm>
                <a:off x="5585968" y="2759228"/>
                <a:ext cx="252232" cy="125876"/>
              </a:xfrm>
              <a:custGeom>
                <a:avLst/>
                <a:gdLst>
                  <a:gd name="connsiteX0" fmla="*/ 241783 w 252232"/>
                  <a:gd name="connsiteY0" fmla="*/ 92945 h 125876"/>
                  <a:gd name="connsiteX1" fmla="*/ 35376 w 252232"/>
                  <a:gd name="connsiteY1" fmla="*/ 0 h 125876"/>
                  <a:gd name="connsiteX2" fmla="*/ 25156 w 252232"/>
                  <a:gd name="connsiteY2" fmla="*/ 1133 h 125876"/>
                  <a:gd name="connsiteX3" fmla="*/ 0 w 252232"/>
                  <a:gd name="connsiteY3" fmla="*/ 72009 h 125876"/>
                  <a:gd name="connsiteX4" fmla="*/ 9820 w 252232"/>
                  <a:gd name="connsiteY4" fmla="*/ 79896 h 125876"/>
                  <a:gd name="connsiteX5" fmla="*/ 231277 w 252232"/>
                  <a:gd name="connsiteY5" fmla="*/ 125444 h 125876"/>
                  <a:gd name="connsiteX6" fmla="*/ 251802 w 252232"/>
                  <a:gd name="connsiteY6" fmla="*/ 112536 h 125876"/>
                  <a:gd name="connsiteX7" fmla="*/ 241783 w 252232"/>
                  <a:gd name="connsiteY7" fmla="*/ 92945 h 12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232" h="125876">
                    <a:moveTo>
                      <a:pt x="241783" y="92945"/>
                    </a:moveTo>
                    <a:lnTo>
                      <a:pt x="35376" y="0"/>
                    </a:lnTo>
                    <a:lnTo>
                      <a:pt x="25156" y="1133"/>
                    </a:lnTo>
                    <a:cubicBezTo>
                      <a:pt x="37257" y="27677"/>
                      <a:pt x="26128" y="59034"/>
                      <a:pt x="0" y="72009"/>
                    </a:cubicBezTo>
                    <a:lnTo>
                      <a:pt x="9820" y="79896"/>
                    </a:lnTo>
                    <a:lnTo>
                      <a:pt x="231277" y="125444"/>
                    </a:lnTo>
                    <a:cubicBezTo>
                      <a:pt x="240509" y="127547"/>
                      <a:pt x="249698" y="121769"/>
                      <a:pt x="251802" y="112536"/>
                    </a:cubicBezTo>
                    <a:cubicBezTo>
                      <a:pt x="253646" y="104441"/>
                      <a:pt x="249425" y="96188"/>
                      <a:pt x="241783" y="92945"/>
                    </a:cubicBezTo>
                    <a:close/>
                  </a:path>
                </a:pathLst>
              </a:custGeom>
              <a:grpFill/>
              <a:ln w="952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5245944A-8304-6A42-8EDC-C1D1AC90DEFB}"/>
                  </a:ext>
                </a:extLst>
              </p:cNvPr>
              <p:cNvSpPr/>
              <p:nvPr/>
            </p:nvSpPr>
            <p:spPr>
              <a:xfrm>
                <a:off x="5340928" y="2783278"/>
                <a:ext cx="216227" cy="200719"/>
              </a:xfrm>
              <a:custGeom>
                <a:avLst/>
                <a:gdLst>
                  <a:gd name="connsiteX0" fmla="*/ 216228 w 216227"/>
                  <a:gd name="connsiteY0" fmla="*/ 54169 h 200719"/>
                  <a:gd name="connsiteX1" fmla="*/ 164555 w 216227"/>
                  <a:gd name="connsiteY1" fmla="*/ 0 h 200719"/>
                  <a:gd name="connsiteX2" fmla="*/ 154077 w 216227"/>
                  <a:gd name="connsiteY2" fmla="*/ 3591 h 200719"/>
                  <a:gd name="connsiteX3" fmla="*/ 4468 w 216227"/>
                  <a:gd name="connsiteY3" fmla="*/ 172031 h 200719"/>
                  <a:gd name="connsiteX4" fmla="*/ 5602 w 216227"/>
                  <a:gd name="connsiteY4" fmla="*/ 196251 h 200719"/>
                  <a:gd name="connsiteX5" fmla="*/ 27328 w 216227"/>
                  <a:gd name="connsiteY5" fmla="*/ 197368 h 200719"/>
                  <a:gd name="connsiteX6" fmla="*/ 211732 w 216227"/>
                  <a:gd name="connsiteY6" fmla="*/ 64570 h 20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27" h="200719">
                    <a:moveTo>
                      <a:pt x="216228" y="54169"/>
                    </a:moveTo>
                    <a:cubicBezTo>
                      <a:pt x="187415" y="52563"/>
                      <a:pt x="164801" y="28857"/>
                      <a:pt x="164555" y="0"/>
                    </a:cubicBezTo>
                    <a:lnTo>
                      <a:pt x="154077" y="3591"/>
                    </a:lnTo>
                    <a:lnTo>
                      <a:pt x="4468" y="172031"/>
                    </a:lnTo>
                    <a:cubicBezTo>
                      <a:pt x="-1907" y="179033"/>
                      <a:pt x="-1399" y="189876"/>
                      <a:pt x="5602" y="196251"/>
                    </a:cubicBezTo>
                    <a:cubicBezTo>
                      <a:pt x="11651" y="201759"/>
                      <a:pt x="20747" y="202226"/>
                      <a:pt x="27328" y="197368"/>
                    </a:cubicBezTo>
                    <a:lnTo>
                      <a:pt x="211732" y="64570"/>
                    </a:lnTo>
                    <a:close/>
                  </a:path>
                </a:pathLst>
              </a:custGeom>
              <a:grpFill/>
              <a:ln w="952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95D9D263-AFAA-2949-89BD-3FFE7D067D97}"/>
                  </a:ext>
                </a:extLst>
              </p:cNvPr>
              <p:cNvSpPr/>
              <p:nvPr/>
            </p:nvSpPr>
            <p:spPr>
              <a:xfrm>
                <a:off x="5533815" y="2755482"/>
                <a:ext cx="53549" cy="53550"/>
              </a:xfrm>
              <a:custGeom>
                <a:avLst/>
                <a:gdLst>
                  <a:gd name="connsiteX0" fmla="*/ 8815 w 53549"/>
                  <a:gd name="connsiteY0" fmla="*/ 6917 h 53550"/>
                  <a:gd name="connsiteX1" fmla="*/ 6917 w 53549"/>
                  <a:gd name="connsiteY1" fmla="*/ 44735 h 53550"/>
                  <a:gd name="connsiteX2" fmla="*/ 44735 w 53549"/>
                  <a:gd name="connsiteY2" fmla="*/ 46633 h 53550"/>
                  <a:gd name="connsiteX3" fmla="*/ 46639 w 53549"/>
                  <a:gd name="connsiteY3" fmla="*/ 8822 h 53550"/>
                  <a:gd name="connsiteX4" fmla="*/ 8822 w 53549"/>
                  <a:gd name="connsiteY4" fmla="*/ 6911 h 53550"/>
                  <a:gd name="connsiteX5" fmla="*/ 8815 w 53549"/>
                  <a:gd name="connsiteY5" fmla="*/ 6917 h 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49" h="53550">
                    <a:moveTo>
                      <a:pt x="8815" y="6917"/>
                    </a:moveTo>
                    <a:cubicBezTo>
                      <a:pt x="-2152" y="16836"/>
                      <a:pt x="-3002" y="33767"/>
                      <a:pt x="6917" y="44735"/>
                    </a:cubicBezTo>
                    <a:cubicBezTo>
                      <a:pt x="16836" y="55702"/>
                      <a:pt x="33768" y="56552"/>
                      <a:pt x="44735" y="46633"/>
                    </a:cubicBezTo>
                    <a:cubicBezTo>
                      <a:pt x="55699" y="36716"/>
                      <a:pt x="56552" y="19790"/>
                      <a:pt x="46639" y="8822"/>
                    </a:cubicBezTo>
                    <a:cubicBezTo>
                      <a:pt x="36723" y="-2149"/>
                      <a:pt x="19793" y="-3004"/>
                      <a:pt x="8822" y="6911"/>
                    </a:cubicBezTo>
                    <a:cubicBezTo>
                      <a:pt x="8820" y="6913"/>
                      <a:pt x="8817" y="6915"/>
                      <a:pt x="8815" y="6917"/>
                    </a:cubicBezTo>
                    <a:close/>
                  </a:path>
                </a:pathLst>
              </a:custGeom>
              <a:grpFill/>
              <a:ln w="952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6A135B9-049F-EB45-ABD8-CA4CFC82E6DD}"/>
                  </a:ext>
                </a:extLst>
              </p:cNvPr>
              <p:cNvSpPr/>
              <p:nvPr/>
            </p:nvSpPr>
            <p:spPr>
              <a:xfrm>
                <a:off x="5875024" y="2761637"/>
                <a:ext cx="142875" cy="433235"/>
              </a:xfrm>
              <a:custGeom>
                <a:avLst/>
                <a:gdLst>
                  <a:gd name="connsiteX0" fmla="*/ 46730 w 142875"/>
                  <a:gd name="connsiteY0" fmla="*/ 0 h 433235"/>
                  <a:gd name="connsiteX1" fmla="*/ 28994 w 142875"/>
                  <a:gd name="connsiteY1" fmla="*/ 404660 h 433235"/>
                  <a:gd name="connsiteX2" fmla="*/ 0 w 142875"/>
                  <a:gd name="connsiteY2" fmla="*/ 404660 h 433235"/>
                  <a:gd name="connsiteX3" fmla="*/ 0 w 142875"/>
                  <a:gd name="connsiteY3" fmla="*/ 433235 h 433235"/>
                  <a:gd name="connsiteX4" fmla="*/ 142875 w 142875"/>
                  <a:gd name="connsiteY4" fmla="*/ 433235 h 433235"/>
                  <a:gd name="connsiteX5" fmla="*/ 142875 w 142875"/>
                  <a:gd name="connsiteY5" fmla="*/ 404660 h 433235"/>
                  <a:gd name="connsiteX6" fmla="*/ 113890 w 142875"/>
                  <a:gd name="connsiteY6" fmla="*/ 404660 h 433235"/>
                  <a:gd name="connsiteX7" fmla="*/ 98555 w 142875"/>
                  <a:gd name="connsiteY7" fmla="*/ 51968 h 433235"/>
                  <a:gd name="connsiteX8" fmla="*/ 46730 w 142875"/>
                  <a:gd name="connsiteY8" fmla="*/ 0 h 43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433235">
                    <a:moveTo>
                      <a:pt x="46730" y="0"/>
                    </a:moveTo>
                    <a:lnTo>
                      <a:pt x="28994" y="404660"/>
                    </a:lnTo>
                    <a:lnTo>
                      <a:pt x="0" y="404660"/>
                    </a:lnTo>
                    <a:lnTo>
                      <a:pt x="0" y="433235"/>
                    </a:lnTo>
                    <a:lnTo>
                      <a:pt x="142875" y="433235"/>
                    </a:lnTo>
                    <a:lnTo>
                      <a:pt x="142875" y="404660"/>
                    </a:lnTo>
                    <a:lnTo>
                      <a:pt x="113890" y="404660"/>
                    </a:lnTo>
                    <a:lnTo>
                      <a:pt x="98555" y="51968"/>
                    </a:lnTo>
                    <a:lnTo>
                      <a:pt x="46730" y="0"/>
                    </a:lnTo>
                    <a:close/>
                  </a:path>
                </a:pathLst>
              </a:custGeom>
              <a:grpFill/>
              <a:ln w="952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657D18AF-1D8B-A84C-BC01-527AAB2F7509}"/>
                  </a:ext>
                </a:extLst>
              </p:cNvPr>
              <p:cNvSpPr/>
              <p:nvPr/>
            </p:nvSpPr>
            <p:spPr>
              <a:xfrm>
                <a:off x="5725288" y="2682789"/>
                <a:ext cx="200027" cy="71174"/>
              </a:xfrm>
              <a:custGeom>
                <a:avLst/>
                <a:gdLst>
                  <a:gd name="connsiteX0" fmla="*/ 13661 w 200027"/>
                  <a:gd name="connsiteY0" fmla="*/ 71171 h 71174"/>
                  <a:gd name="connsiteX1" fmla="*/ 189693 w 200027"/>
                  <a:gd name="connsiteY1" fmla="*/ 64065 h 71174"/>
                  <a:gd name="connsiteX2" fmla="*/ 200027 w 200027"/>
                  <a:gd name="connsiteY2" fmla="*/ 57302 h 71174"/>
                  <a:gd name="connsiteX3" fmla="*/ 190222 w 200027"/>
                  <a:gd name="connsiteY3" fmla="*/ 4827 h 71174"/>
                  <a:gd name="connsiteX4" fmla="*/ 191064 w 200027"/>
                  <a:gd name="connsiteY4" fmla="*/ 3648 h 71174"/>
                  <a:gd name="connsiteX5" fmla="*/ 191369 w 200027"/>
                  <a:gd name="connsiteY5" fmla="*/ 3315 h 71174"/>
                  <a:gd name="connsiteX6" fmla="*/ 178491 w 200027"/>
                  <a:gd name="connsiteY6" fmla="*/ 0 h 71174"/>
                  <a:gd name="connsiteX7" fmla="*/ 9718 w 200027"/>
                  <a:gd name="connsiteY7" fmla="*/ 45006 h 71174"/>
                  <a:gd name="connsiteX8" fmla="*/ 504 w 200027"/>
                  <a:gd name="connsiteY8" fmla="*/ 61460 h 71174"/>
                  <a:gd name="connsiteX9" fmla="*/ 13661 w 200027"/>
                  <a:gd name="connsiteY9" fmla="*/ 71171 h 7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27" h="71174">
                    <a:moveTo>
                      <a:pt x="13661" y="71171"/>
                    </a:moveTo>
                    <a:lnTo>
                      <a:pt x="189693" y="64065"/>
                    </a:lnTo>
                    <a:lnTo>
                      <a:pt x="200027" y="57302"/>
                    </a:lnTo>
                    <a:cubicBezTo>
                      <a:pt x="182829" y="45519"/>
                      <a:pt x="178440" y="22026"/>
                      <a:pt x="190222" y="4827"/>
                    </a:cubicBezTo>
                    <a:cubicBezTo>
                      <a:pt x="190496" y="4429"/>
                      <a:pt x="190777" y="4036"/>
                      <a:pt x="191064" y="3648"/>
                    </a:cubicBezTo>
                    <a:cubicBezTo>
                      <a:pt x="191150" y="3534"/>
                      <a:pt x="191274" y="3439"/>
                      <a:pt x="191369" y="3315"/>
                    </a:cubicBezTo>
                    <a:lnTo>
                      <a:pt x="178491" y="0"/>
                    </a:lnTo>
                    <a:lnTo>
                      <a:pt x="9718" y="45006"/>
                    </a:lnTo>
                    <a:cubicBezTo>
                      <a:pt x="2629" y="47005"/>
                      <a:pt x="-1495" y="54373"/>
                      <a:pt x="504" y="61460"/>
                    </a:cubicBezTo>
                    <a:cubicBezTo>
                      <a:pt x="2158" y="67322"/>
                      <a:pt x="7573" y="71318"/>
                      <a:pt x="13661" y="71171"/>
                    </a:cubicBezTo>
                    <a:close/>
                  </a:path>
                </a:pathLst>
              </a:custGeom>
              <a:grpFill/>
              <a:ln w="952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B89C1E67-5C3D-4E48-B9C8-5FFB5E68D14C}"/>
                  </a:ext>
                </a:extLst>
              </p:cNvPr>
              <p:cNvSpPr/>
              <p:nvPr/>
            </p:nvSpPr>
            <p:spPr>
              <a:xfrm>
                <a:off x="5930678" y="2498657"/>
                <a:ext cx="107511" cy="196095"/>
              </a:xfrm>
              <a:custGeom>
                <a:avLst/>
                <a:gdLst>
                  <a:gd name="connsiteX0" fmla="*/ 10668 w 107511"/>
                  <a:gd name="connsiteY0" fmla="*/ 172712 h 196095"/>
                  <a:gd name="connsiteX1" fmla="*/ 16383 w 107511"/>
                  <a:gd name="connsiteY1" fmla="*/ 172283 h 196095"/>
                  <a:gd name="connsiteX2" fmla="*/ 51530 w 107511"/>
                  <a:gd name="connsiteY2" fmla="*/ 196096 h 196095"/>
                  <a:gd name="connsiteX3" fmla="*/ 61227 w 107511"/>
                  <a:gd name="connsiteY3" fmla="*/ 186847 h 196095"/>
                  <a:gd name="connsiteX4" fmla="*/ 107099 w 107511"/>
                  <a:gd name="connsiteY4" fmla="*/ 16616 h 196095"/>
                  <a:gd name="connsiteX5" fmla="*/ 97454 w 107511"/>
                  <a:gd name="connsiteY5" fmla="*/ 411 h 196095"/>
                  <a:gd name="connsiteX6" fmla="*/ 82458 w 107511"/>
                  <a:gd name="connsiteY6" fmla="*/ 6968 h 196095"/>
                  <a:gd name="connsiteX7" fmla="*/ 0 w 107511"/>
                  <a:gd name="connsiteY7" fmla="*/ 164073 h 196095"/>
                  <a:gd name="connsiteX8" fmla="*/ 314 w 107511"/>
                  <a:gd name="connsiteY8" fmla="*/ 176017 h 196095"/>
                  <a:gd name="connsiteX9" fmla="*/ 10668 w 107511"/>
                  <a:gd name="connsiteY9" fmla="*/ 172712 h 19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1" h="196095">
                    <a:moveTo>
                      <a:pt x="10668" y="172712"/>
                    </a:moveTo>
                    <a:cubicBezTo>
                      <a:pt x="12560" y="172424"/>
                      <a:pt x="14470" y="172282"/>
                      <a:pt x="16383" y="172283"/>
                    </a:cubicBezTo>
                    <a:cubicBezTo>
                      <a:pt x="31832" y="172397"/>
                      <a:pt x="45696" y="181790"/>
                      <a:pt x="51530" y="196096"/>
                    </a:cubicBezTo>
                    <a:lnTo>
                      <a:pt x="61227" y="186847"/>
                    </a:lnTo>
                    <a:lnTo>
                      <a:pt x="107099" y="16616"/>
                    </a:lnTo>
                    <a:cubicBezTo>
                      <a:pt x="108911" y="9478"/>
                      <a:pt x="104592" y="2223"/>
                      <a:pt x="97454" y="411"/>
                    </a:cubicBezTo>
                    <a:cubicBezTo>
                      <a:pt x="91544" y="-1089"/>
                      <a:pt x="85370" y="1611"/>
                      <a:pt x="82458" y="6968"/>
                    </a:cubicBezTo>
                    <a:lnTo>
                      <a:pt x="0" y="164073"/>
                    </a:lnTo>
                    <a:lnTo>
                      <a:pt x="314" y="176017"/>
                    </a:lnTo>
                    <a:cubicBezTo>
                      <a:pt x="3588" y="174423"/>
                      <a:pt x="7075" y="173309"/>
                      <a:pt x="10668" y="172712"/>
                    </a:cubicBezTo>
                    <a:close/>
                  </a:path>
                </a:pathLst>
              </a:custGeom>
              <a:grpFill/>
              <a:ln w="952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7A1C8D5C-1880-CA4A-AA80-A27C8E71554F}"/>
                  </a:ext>
                </a:extLst>
              </p:cNvPr>
              <p:cNvSpPr/>
              <p:nvPr/>
            </p:nvSpPr>
            <p:spPr>
              <a:xfrm>
                <a:off x="5942575" y="2712479"/>
                <a:ext cx="150403" cy="174846"/>
              </a:xfrm>
              <a:custGeom>
                <a:avLst/>
                <a:gdLst>
                  <a:gd name="connsiteX0" fmla="*/ 148552 w 150403"/>
                  <a:gd name="connsiteY0" fmla="*/ 154734 h 174846"/>
                  <a:gd name="connsiteX1" fmla="*/ 54740 w 150403"/>
                  <a:gd name="connsiteY1" fmla="*/ 6401 h 174846"/>
                  <a:gd name="connsiteX2" fmla="*/ 42358 w 150403"/>
                  <a:gd name="connsiteY2" fmla="*/ 0 h 174846"/>
                  <a:gd name="connsiteX3" fmla="*/ 10239 w 150403"/>
                  <a:gd name="connsiteY3" fmla="*/ 34233 h 174846"/>
                  <a:gd name="connsiteX4" fmla="*/ 4524 w 150403"/>
                  <a:gd name="connsiteY4" fmla="*/ 34661 h 174846"/>
                  <a:gd name="connsiteX5" fmla="*/ 0 w 150403"/>
                  <a:gd name="connsiteY5" fmla="*/ 34242 h 174846"/>
                  <a:gd name="connsiteX6" fmla="*/ 4143 w 150403"/>
                  <a:gd name="connsiteY6" fmla="*/ 47149 h 174846"/>
                  <a:gd name="connsiteX7" fmla="*/ 127968 w 150403"/>
                  <a:gd name="connsiteY7" fmla="*/ 171260 h 174846"/>
                  <a:gd name="connsiteX8" fmla="*/ 146815 w 150403"/>
                  <a:gd name="connsiteY8" fmla="*/ 170612 h 174846"/>
                  <a:gd name="connsiteX9" fmla="*/ 148552 w 150403"/>
                  <a:gd name="connsiteY9" fmla="*/ 154734 h 17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403" h="174846">
                    <a:moveTo>
                      <a:pt x="148552" y="154734"/>
                    </a:moveTo>
                    <a:lnTo>
                      <a:pt x="54740" y="6401"/>
                    </a:lnTo>
                    <a:lnTo>
                      <a:pt x="42358" y="0"/>
                    </a:lnTo>
                    <a:cubicBezTo>
                      <a:pt x="40894" y="17482"/>
                      <a:pt x="27593" y="31659"/>
                      <a:pt x="10239" y="34233"/>
                    </a:cubicBezTo>
                    <a:cubicBezTo>
                      <a:pt x="8348" y="34515"/>
                      <a:pt x="6437" y="34659"/>
                      <a:pt x="4524" y="34661"/>
                    </a:cubicBezTo>
                    <a:cubicBezTo>
                      <a:pt x="3009" y="34614"/>
                      <a:pt x="1498" y="34474"/>
                      <a:pt x="0" y="34242"/>
                    </a:cubicBezTo>
                    <a:lnTo>
                      <a:pt x="4143" y="47149"/>
                    </a:lnTo>
                    <a:lnTo>
                      <a:pt x="127968" y="171260"/>
                    </a:lnTo>
                    <a:cubicBezTo>
                      <a:pt x="133352" y="176285"/>
                      <a:pt x="141790" y="175995"/>
                      <a:pt x="146815" y="170612"/>
                    </a:cubicBezTo>
                    <a:cubicBezTo>
                      <a:pt x="150851" y="166289"/>
                      <a:pt x="151557" y="159826"/>
                      <a:pt x="148552" y="154734"/>
                    </a:cubicBezTo>
                    <a:close/>
                  </a:path>
                </a:pathLst>
              </a:custGeom>
              <a:grpFill/>
              <a:ln w="952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3C7082CD-E413-EA43-ABE7-5EE721432EC6}"/>
                  </a:ext>
                </a:extLst>
              </p:cNvPr>
              <p:cNvSpPr/>
              <p:nvPr/>
            </p:nvSpPr>
            <p:spPr>
              <a:xfrm>
                <a:off x="5928003" y="2689983"/>
                <a:ext cx="38105" cy="38105"/>
              </a:xfrm>
              <a:custGeom>
                <a:avLst/>
                <a:gdLst>
                  <a:gd name="connsiteX0" fmla="*/ 21906 w 38105"/>
                  <a:gd name="connsiteY0" fmla="*/ 37888 h 38105"/>
                  <a:gd name="connsiteX1" fmla="*/ 37888 w 38105"/>
                  <a:gd name="connsiteY1" fmla="*/ 16199 h 38105"/>
                  <a:gd name="connsiteX2" fmla="*/ 16199 w 38105"/>
                  <a:gd name="connsiteY2" fmla="*/ 217 h 38105"/>
                  <a:gd name="connsiteX3" fmla="*/ 217 w 38105"/>
                  <a:gd name="connsiteY3" fmla="*/ 21905 h 38105"/>
                  <a:gd name="connsiteX4" fmla="*/ 21905 w 38105"/>
                  <a:gd name="connsiteY4" fmla="*/ 37888 h 38105"/>
                  <a:gd name="connsiteX5" fmla="*/ 21906 w 38105"/>
                  <a:gd name="connsiteY5" fmla="*/ 37888 h 3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5" h="38105">
                    <a:moveTo>
                      <a:pt x="21906" y="37888"/>
                    </a:moveTo>
                    <a:cubicBezTo>
                      <a:pt x="32308" y="36312"/>
                      <a:pt x="39463" y="26602"/>
                      <a:pt x="37888" y="16199"/>
                    </a:cubicBezTo>
                    <a:cubicBezTo>
                      <a:pt x="36312" y="5797"/>
                      <a:pt x="26602" y="-1358"/>
                      <a:pt x="16199" y="217"/>
                    </a:cubicBezTo>
                    <a:cubicBezTo>
                      <a:pt x="5797" y="1793"/>
                      <a:pt x="-1358" y="11503"/>
                      <a:pt x="217" y="21905"/>
                    </a:cubicBezTo>
                    <a:cubicBezTo>
                      <a:pt x="1793" y="32307"/>
                      <a:pt x="11503" y="39463"/>
                      <a:pt x="21905" y="37888"/>
                    </a:cubicBezTo>
                    <a:cubicBezTo>
                      <a:pt x="21905" y="37888"/>
                      <a:pt x="21906" y="37888"/>
                      <a:pt x="21906" y="37888"/>
                    </a:cubicBezTo>
                    <a:close/>
                  </a:path>
                </a:pathLst>
              </a:custGeom>
              <a:grpFill/>
              <a:ln w="9525"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93D3264C-98B4-104E-A784-30A9EB238B91}"/>
              </a:ext>
            </a:extLst>
          </p:cNvPr>
          <p:cNvGrpSpPr/>
          <p:nvPr/>
        </p:nvGrpSpPr>
        <p:grpSpPr>
          <a:xfrm>
            <a:off x="5173452" y="4784573"/>
            <a:ext cx="1075002" cy="1072578"/>
            <a:chOff x="6636972" y="4784573"/>
            <a:chExt cx="1075002" cy="1072578"/>
          </a:xfrm>
        </p:grpSpPr>
        <p:grpSp>
          <p:nvGrpSpPr>
            <p:cNvPr id="43" name="Group 42">
              <a:extLst>
                <a:ext uri="{FF2B5EF4-FFF2-40B4-BE49-F238E27FC236}">
                  <a16:creationId xmlns:a16="http://schemas.microsoft.com/office/drawing/2014/main" id="{30071D4D-0BEC-B146-A795-C6B635EF404F}"/>
                </a:ext>
              </a:extLst>
            </p:cNvPr>
            <p:cNvGrpSpPr/>
            <p:nvPr/>
          </p:nvGrpSpPr>
          <p:grpSpPr>
            <a:xfrm>
              <a:off x="6636972" y="4784573"/>
              <a:ext cx="1075002" cy="1072578"/>
              <a:chOff x="1037431" y="1437289"/>
              <a:chExt cx="3992424" cy="3983421"/>
            </a:xfrm>
          </p:grpSpPr>
          <p:sp>
            <p:nvSpPr>
              <p:cNvPr id="44" name="Oval 43">
                <a:extLst>
                  <a:ext uri="{FF2B5EF4-FFF2-40B4-BE49-F238E27FC236}">
                    <a16:creationId xmlns:a16="http://schemas.microsoft.com/office/drawing/2014/main" id="{93A95A96-3CD7-A24B-9ABE-56ED208763C1}"/>
                  </a:ext>
                </a:extLst>
              </p:cNvPr>
              <p:cNvSpPr/>
              <p:nvPr/>
            </p:nvSpPr>
            <p:spPr>
              <a:xfrm>
                <a:off x="1037431" y="1437289"/>
                <a:ext cx="3983421" cy="3983421"/>
              </a:xfrm>
              <a:prstGeom prst="ellipse">
                <a:avLst/>
              </a:prstGeom>
              <a:solidFill>
                <a:srgbClr val="E7E8ED"/>
              </a:solidFill>
              <a:ln>
                <a:noFill/>
              </a:ln>
              <a:effectLst>
                <a:outerShdw blurRad="177800" dist="635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C923CA7-B005-2D43-8CA3-CF45AE5C7854}"/>
                  </a:ext>
                </a:extLst>
              </p:cNvPr>
              <p:cNvSpPr/>
              <p:nvPr/>
            </p:nvSpPr>
            <p:spPr>
              <a:xfrm>
                <a:off x="1046434" y="1437289"/>
                <a:ext cx="3983421" cy="3983421"/>
              </a:xfrm>
              <a:prstGeom prst="ellipse">
                <a:avLst/>
              </a:prstGeom>
              <a:solidFill>
                <a:srgbClr val="E7E8ED"/>
              </a:solidFill>
              <a:ln>
                <a:noFill/>
              </a:ln>
              <a:effectLst>
                <a:outerShdw blurRad="127000" dist="63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aphic 88" descr="Processor with solid fill">
              <a:extLst>
                <a:ext uri="{FF2B5EF4-FFF2-40B4-BE49-F238E27FC236}">
                  <a16:creationId xmlns:a16="http://schemas.microsoft.com/office/drawing/2014/main" id="{A9EAB852-2B26-EF40-835C-CFD1B5CBBDE5}"/>
                </a:ext>
              </a:extLst>
            </p:cNvPr>
            <p:cNvGrpSpPr/>
            <p:nvPr/>
          </p:nvGrpSpPr>
          <p:grpSpPr>
            <a:xfrm>
              <a:off x="6779172" y="4926934"/>
              <a:ext cx="787856" cy="787856"/>
              <a:chOff x="5638800" y="2971800"/>
              <a:chExt cx="914400" cy="914400"/>
            </a:xfrm>
            <a:gradFill>
              <a:gsLst>
                <a:gs pos="100000">
                  <a:srgbClr val="DC38FF"/>
                </a:gs>
                <a:gs pos="20000">
                  <a:srgbClr val="5827ED"/>
                </a:gs>
              </a:gsLst>
              <a:lin ang="2700000" scaled="1"/>
            </a:gradFill>
          </p:grpSpPr>
          <p:sp>
            <p:nvSpPr>
              <p:cNvPr id="91" name="Freeform 90">
                <a:extLst>
                  <a:ext uri="{FF2B5EF4-FFF2-40B4-BE49-F238E27FC236}">
                    <a16:creationId xmlns:a16="http://schemas.microsoft.com/office/drawing/2014/main" id="{04A2D1A3-7AD2-F944-8233-E0026417DEA5}"/>
                  </a:ext>
                </a:extLst>
              </p:cNvPr>
              <p:cNvSpPr/>
              <p:nvPr/>
            </p:nvSpPr>
            <p:spPr>
              <a:xfrm>
                <a:off x="5734050" y="32956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F5BE946C-3151-414E-A954-F74A6EA72FEC}"/>
                  </a:ext>
                </a:extLst>
              </p:cNvPr>
              <p:cNvSpPr/>
              <p:nvPr/>
            </p:nvSpPr>
            <p:spPr>
              <a:xfrm>
                <a:off x="5734050" y="3219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98A9A4FC-01F7-BC4C-9E56-0EAB75943417}"/>
                  </a:ext>
                </a:extLst>
              </p:cNvPr>
              <p:cNvSpPr/>
              <p:nvPr/>
            </p:nvSpPr>
            <p:spPr>
              <a:xfrm>
                <a:off x="5734050" y="33718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01B71E9A-F588-6344-898A-8BD77748A111}"/>
                  </a:ext>
                </a:extLst>
              </p:cNvPr>
              <p:cNvSpPr/>
              <p:nvPr/>
            </p:nvSpPr>
            <p:spPr>
              <a:xfrm>
                <a:off x="5734050" y="3600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C18140FF-D0B7-8A47-9649-F625D273F8CE}"/>
                  </a:ext>
                </a:extLst>
              </p:cNvPr>
              <p:cNvSpPr/>
              <p:nvPr/>
            </p:nvSpPr>
            <p:spPr>
              <a:xfrm>
                <a:off x="5734050" y="35242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D6AC99FC-DE81-0840-BAF3-36110C279F9B}"/>
                  </a:ext>
                </a:extLst>
              </p:cNvPr>
              <p:cNvSpPr/>
              <p:nvPr/>
            </p:nvSpPr>
            <p:spPr>
              <a:xfrm>
                <a:off x="5734050" y="34480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D2B1BA15-A3B6-F342-9EDC-4773729CA052}"/>
                  </a:ext>
                </a:extLst>
              </p:cNvPr>
              <p:cNvSpPr/>
              <p:nvPr/>
            </p:nvSpPr>
            <p:spPr>
              <a:xfrm>
                <a:off x="6391275" y="35242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B92EEC7B-03BC-3D4B-A890-9EAA496603BE}"/>
                  </a:ext>
                </a:extLst>
              </p:cNvPr>
              <p:cNvSpPr/>
              <p:nvPr/>
            </p:nvSpPr>
            <p:spPr>
              <a:xfrm>
                <a:off x="6391275" y="3600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26800574-8B94-094A-852B-052B9491BB98}"/>
                  </a:ext>
                </a:extLst>
              </p:cNvPr>
              <p:cNvSpPr/>
              <p:nvPr/>
            </p:nvSpPr>
            <p:spPr>
              <a:xfrm>
                <a:off x="6391275" y="34480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94E7DAF4-51B7-084D-81DE-EC4033C28F06}"/>
                  </a:ext>
                </a:extLst>
              </p:cNvPr>
              <p:cNvSpPr/>
              <p:nvPr/>
            </p:nvSpPr>
            <p:spPr>
              <a:xfrm>
                <a:off x="6391275" y="3219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551F52B8-E571-1349-80B9-E4DB9B004B54}"/>
                  </a:ext>
                </a:extLst>
              </p:cNvPr>
              <p:cNvSpPr/>
              <p:nvPr/>
            </p:nvSpPr>
            <p:spPr>
              <a:xfrm>
                <a:off x="6391275" y="33718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DDCCF43-F01C-FD44-B108-19EFD7AB0B09}"/>
                  </a:ext>
                </a:extLst>
              </p:cNvPr>
              <p:cNvSpPr/>
              <p:nvPr/>
            </p:nvSpPr>
            <p:spPr>
              <a:xfrm>
                <a:off x="6391275" y="32956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2225CC48-55B9-0946-B84F-50D4A90B48D1}"/>
                  </a:ext>
                </a:extLst>
              </p:cNvPr>
              <p:cNvSpPr/>
              <p:nvPr/>
            </p:nvSpPr>
            <p:spPr>
              <a:xfrm>
                <a:off x="61150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DEC0C976-A1F4-134A-8001-53BAAAD81852}"/>
                  </a:ext>
                </a:extLst>
              </p:cNvPr>
              <p:cNvSpPr/>
              <p:nvPr/>
            </p:nvSpPr>
            <p:spPr>
              <a:xfrm>
                <a:off x="62674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8F876574-6516-2149-A30E-61CEBFC53970}"/>
                  </a:ext>
                </a:extLst>
              </p:cNvPr>
              <p:cNvSpPr/>
              <p:nvPr/>
            </p:nvSpPr>
            <p:spPr>
              <a:xfrm>
                <a:off x="61912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237CB795-8FDC-5C46-BB81-A6A81F3A6064}"/>
                  </a:ext>
                </a:extLst>
              </p:cNvPr>
              <p:cNvSpPr/>
              <p:nvPr/>
            </p:nvSpPr>
            <p:spPr>
              <a:xfrm>
                <a:off x="60388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BB2A6E53-1E56-6149-B07F-BB9DF851515F}"/>
                  </a:ext>
                </a:extLst>
              </p:cNvPr>
              <p:cNvSpPr/>
              <p:nvPr/>
            </p:nvSpPr>
            <p:spPr>
              <a:xfrm>
                <a:off x="58864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6C245FF8-1CFC-7D46-A0AB-19BEC072DA9A}"/>
                  </a:ext>
                </a:extLst>
              </p:cNvPr>
              <p:cNvSpPr/>
              <p:nvPr/>
            </p:nvSpPr>
            <p:spPr>
              <a:xfrm>
                <a:off x="59626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07287E72-DC6E-6945-BC9F-80B0FF268D42}"/>
                  </a:ext>
                </a:extLst>
              </p:cNvPr>
              <p:cNvSpPr/>
              <p:nvPr/>
            </p:nvSpPr>
            <p:spPr>
              <a:xfrm>
                <a:off x="59626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725CFB85-A0FA-AD42-9A71-357E8716CAD6}"/>
                  </a:ext>
                </a:extLst>
              </p:cNvPr>
              <p:cNvSpPr/>
              <p:nvPr/>
            </p:nvSpPr>
            <p:spPr>
              <a:xfrm>
                <a:off x="58864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238B15AB-1FD8-D84F-BAA4-C8731D15A31E}"/>
                  </a:ext>
                </a:extLst>
              </p:cNvPr>
              <p:cNvSpPr/>
              <p:nvPr/>
            </p:nvSpPr>
            <p:spPr>
              <a:xfrm>
                <a:off x="60388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7B282AA3-7007-E04A-B452-AA0DEE5A0543}"/>
                  </a:ext>
                </a:extLst>
              </p:cNvPr>
              <p:cNvSpPr/>
              <p:nvPr/>
            </p:nvSpPr>
            <p:spPr>
              <a:xfrm>
                <a:off x="61150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57C6F7A6-1712-A24E-897D-717733165C69}"/>
                  </a:ext>
                </a:extLst>
              </p:cNvPr>
              <p:cNvSpPr/>
              <p:nvPr/>
            </p:nvSpPr>
            <p:spPr>
              <a:xfrm>
                <a:off x="61912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C8767FA-B2A3-0B47-BC50-81753EF9AC43}"/>
                  </a:ext>
                </a:extLst>
              </p:cNvPr>
              <p:cNvSpPr/>
              <p:nvPr/>
            </p:nvSpPr>
            <p:spPr>
              <a:xfrm>
                <a:off x="62674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61A6E8B8-D579-1449-9B4C-47993F229947}"/>
                  </a:ext>
                </a:extLst>
              </p:cNvPr>
              <p:cNvSpPr/>
              <p:nvPr/>
            </p:nvSpPr>
            <p:spPr>
              <a:xfrm>
                <a:off x="5972175" y="3305175"/>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grpFill/>
              <a:ln w="952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A746ACB0-8018-4B47-8D97-F090AF789B64}"/>
                  </a:ext>
                </a:extLst>
              </p:cNvPr>
              <p:cNvSpPr/>
              <p:nvPr/>
            </p:nvSpPr>
            <p:spPr>
              <a:xfrm>
                <a:off x="5838825" y="3171825"/>
                <a:ext cx="514350" cy="514350"/>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moveTo>
                      <a:pt x="419100" y="419100"/>
                    </a:moveTo>
                    <a:lnTo>
                      <a:pt x="95250" y="419100"/>
                    </a:lnTo>
                    <a:lnTo>
                      <a:pt x="95250" y="95250"/>
                    </a:lnTo>
                    <a:lnTo>
                      <a:pt x="419100" y="95250"/>
                    </a:lnTo>
                    <a:close/>
                  </a:path>
                </a:pathLst>
              </a:custGeom>
              <a:grpFill/>
              <a:ln w="9525" cap="flat">
                <a:noFill/>
                <a:prstDash val="solid"/>
                <a:miter/>
              </a:ln>
            </p:spPr>
            <p:txBody>
              <a:bodyPr rtlCol="0" anchor="ctr"/>
              <a:lstStyle/>
              <a:p>
                <a:endParaRPr lang="en-US"/>
              </a:p>
            </p:txBody>
          </p:sp>
        </p:grpSp>
      </p:grpSp>
      <p:sp>
        <p:nvSpPr>
          <p:cNvPr id="195" name="Freeform 194">
            <a:extLst>
              <a:ext uri="{FF2B5EF4-FFF2-40B4-BE49-F238E27FC236}">
                <a16:creationId xmlns:a16="http://schemas.microsoft.com/office/drawing/2014/main" id="{F3A8F2A8-6563-BE4A-A099-59547E1203A0}"/>
              </a:ext>
            </a:extLst>
          </p:cNvPr>
          <p:cNvSpPr/>
          <p:nvPr/>
        </p:nvSpPr>
        <p:spPr>
          <a:xfrm>
            <a:off x="18741" y="493055"/>
            <a:ext cx="7029380" cy="5874327"/>
          </a:xfrm>
          <a:custGeom>
            <a:avLst/>
            <a:gdLst>
              <a:gd name="connsiteX0" fmla="*/ 0 w 6646211"/>
              <a:gd name="connsiteY0" fmla="*/ 0 h 5874327"/>
              <a:gd name="connsiteX1" fmla="*/ 6646211 w 6646211"/>
              <a:gd name="connsiteY1" fmla="*/ 0 h 5874327"/>
              <a:gd name="connsiteX2" fmla="*/ 6646211 w 6646211"/>
              <a:gd name="connsiteY2" fmla="*/ 281279 h 5874327"/>
              <a:gd name="connsiteX3" fmla="*/ 6578589 w 6646211"/>
              <a:gd name="connsiteY3" fmla="*/ 291600 h 5874327"/>
              <a:gd name="connsiteX4" fmla="*/ 5969949 w 6646211"/>
              <a:gd name="connsiteY4" fmla="*/ 1038375 h 5874327"/>
              <a:gd name="connsiteX5" fmla="*/ 6578589 w 6646211"/>
              <a:gd name="connsiteY5" fmla="*/ 1785151 h 5874327"/>
              <a:gd name="connsiteX6" fmla="*/ 6646211 w 6646211"/>
              <a:gd name="connsiteY6" fmla="*/ 1795471 h 5874327"/>
              <a:gd name="connsiteX7" fmla="*/ 6646211 w 6646211"/>
              <a:gd name="connsiteY7" fmla="*/ 2173140 h 5874327"/>
              <a:gd name="connsiteX8" fmla="*/ 6578589 w 6646211"/>
              <a:gd name="connsiteY8" fmla="*/ 2183461 h 5874327"/>
              <a:gd name="connsiteX9" fmla="*/ 5969949 w 6646211"/>
              <a:gd name="connsiteY9" fmla="*/ 2930236 h 5874327"/>
              <a:gd name="connsiteX10" fmla="*/ 6578589 w 6646211"/>
              <a:gd name="connsiteY10" fmla="*/ 3677012 h 5874327"/>
              <a:gd name="connsiteX11" fmla="*/ 6646211 w 6646211"/>
              <a:gd name="connsiteY11" fmla="*/ 3687332 h 5874327"/>
              <a:gd name="connsiteX12" fmla="*/ 6646211 w 6646211"/>
              <a:gd name="connsiteY12" fmla="*/ 4065002 h 5874327"/>
              <a:gd name="connsiteX13" fmla="*/ 6578589 w 6646211"/>
              <a:gd name="connsiteY13" fmla="*/ 4075323 h 5874327"/>
              <a:gd name="connsiteX14" fmla="*/ 5969949 w 6646211"/>
              <a:gd name="connsiteY14" fmla="*/ 4822098 h 5874327"/>
              <a:gd name="connsiteX15" fmla="*/ 6578589 w 6646211"/>
              <a:gd name="connsiteY15" fmla="*/ 5568874 h 5874327"/>
              <a:gd name="connsiteX16" fmla="*/ 6646211 w 6646211"/>
              <a:gd name="connsiteY16" fmla="*/ 5579194 h 5874327"/>
              <a:gd name="connsiteX17" fmla="*/ 6646211 w 6646211"/>
              <a:gd name="connsiteY17" fmla="*/ 5874327 h 5874327"/>
              <a:gd name="connsiteX18" fmla="*/ 0 w 6646211"/>
              <a:gd name="connsiteY18" fmla="*/ 5874327 h 587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46211" h="5874327">
                <a:moveTo>
                  <a:pt x="0" y="0"/>
                </a:moveTo>
                <a:lnTo>
                  <a:pt x="6646211" y="0"/>
                </a:lnTo>
                <a:lnTo>
                  <a:pt x="6646211" y="281279"/>
                </a:lnTo>
                <a:lnTo>
                  <a:pt x="6578589" y="291600"/>
                </a:lnTo>
                <a:cubicBezTo>
                  <a:pt x="6231239" y="362678"/>
                  <a:pt x="5969949" y="670013"/>
                  <a:pt x="5969949" y="1038375"/>
                </a:cubicBezTo>
                <a:cubicBezTo>
                  <a:pt x="5969949" y="1406738"/>
                  <a:pt x="6231239" y="1714073"/>
                  <a:pt x="6578589" y="1785151"/>
                </a:cubicBezTo>
                <a:lnTo>
                  <a:pt x="6646211" y="1795471"/>
                </a:lnTo>
                <a:lnTo>
                  <a:pt x="6646211" y="2173140"/>
                </a:lnTo>
                <a:lnTo>
                  <a:pt x="6578589" y="2183461"/>
                </a:lnTo>
                <a:cubicBezTo>
                  <a:pt x="6231239" y="2254539"/>
                  <a:pt x="5969949" y="2561873"/>
                  <a:pt x="5969949" y="2930236"/>
                </a:cubicBezTo>
                <a:cubicBezTo>
                  <a:pt x="5969949" y="3298599"/>
                  <a:pt x="6231239" y="3605934"/>
                  <a:pt x="6578589" y="3677012"/>
                </a:cubicBezTo>
                <a:lnTo>
                  <a:pt x="6646211" y="3687332"/>
                </a:lnTo>
                <a:lnTo>
                  <a:pt x="6646211" y="4065002"/>
                </a:lnTo>
                <a:lnTo>
                  <a:pt x="6578589" y="4075323"/>
                </a:lnTo>
                <a:cubicBezTo>
                  <a:pt x="6231239" y="4146401"/>
                  <a:pt x="5969949" y="4453736"/>
                  <a:pt x="5969949" y="4822098"/>
                </a:cubicBezTo>
                <a:cubicBezTo>
                  <a:pt x="5969949" y="5190461"/>
                  <a:pt x="6231239" y="5497796"/>
                  <a:pt x="6578589" y="5568874"/>
                </a:cubicBezTo>
                <a:lnTo>
                  <a:pt x="6646211" y="5579194"/>
                </a:lnTo>
                <a:lnTo>
                  <a:pt x="6646211" y="5874327"/>
                </a:lnTo>
                <a:lnTo>
                  <a:pt x="0" y="5874327"/>
                </a:lnTo>
                <a:close/>
              </a:path>
            </a:pathLst>
          </a:custGeom>
          <a:solidFill>
            <a:srgbClr val="E7E8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8" name="Oval 187">
            <a:extLst>
              <a:ext uri="{FF2B5EF4-FFF2-40B4-BE49-F238E27FC236}">
                <a16:creationId xmlns:a16="http://schemas.microsoft.com/office/drawing/2014/main" id="{1E2A3516-745B-1D4D-97BD-0F547D0F8C4B}"/>
              </a:ext>
            </a:extLst>
          </p:cNvPr>
          <p:cNvSpPr/>
          <p:nvPr/>
        </p:nvSpPr>
        <p:spPr>
          <a:xfrm>
            <a:off x="956654" y="6050070"/>
            <a:ext cx="455695" cy="455695"/>
          </a:xfrm>
          <a:prstGeom prst="ellipse">
            <a:avLst/>
          </a:prstGeom>
          <a:gradFill>
            <a:gsLst>
              <a:gs pos="100000">
                <a:srgbClr val="DC38FF"/>
              </a:gs>
              <a:gs pos="10000">
                <a:srgbClr val="5827ED"/>
              </a:gs>
            </a:gsLst>
            <a:lin ang="2700000" scaled="1"/>
          </a:gradFill>
          <a:ln>
            <a:noFill/>
          </a:ln>
          <a:effectLst>
            <a:innerShdw blurRad="1905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Graphic 188" descr="Wind Turbines with solid fill">
            <a:extLst>
              <a:ext uri="{FF2B5EF4-FFF2-40B4-BE49-F238E27FC236}">
                <a16:creationId xmlns:a16="http://schemas.microsoft.com/office/drawing/2014/main" id="{33E0CD4B-E0A3-F841-9476-F265CA588E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287" y="6119742"/>
            <a:ext cx="319738" cy="319738"/>
          </a:xfrm>
          <a:prstGeom prst="rect">
            <a:avLst/>
          </a:prstGeom>
        </p:spPr>
      </p:pic>
      <p:grpSp>
        <p:nvGrpSpPr>
          <p:cNvPr id="175" name="Group 174">
            <a:extLst>
              <a:ext uri="{FF2B5EF4-FFF2-40B4-BE49-F238E27FC236}">
                <a16:creationId xmlns:a16="http://schemas.microsoft.com/office/drawing/2014/main" id="{604C8F3E-D4A5-0842-B5B6-5A4142B88247}"/>
              </a:ext>
            </a:extLst>
          </p:cNvPr>
          <p:cNvGrpSpPr/>
          <p:nvPr/>
        </p:nvGrpSpPr>
        <p:grpSpPr>
          <a:xfrm>
            <a:off x="355462" y="6050070"/>
            <a:ext cx="455695" cy="455695"/>
            <a:chOff x="354821" y="6050070"/>
            <a:chExt cx="455695" cy="455695"/>
          </a:xfrm>
        </p:grpSpPr>
        <p:sp>
          <p:nvSpPr>
            <p:cNvPr id="176" name="Oval 175">
              <a:extLst>
                <a:ext uri="{FF2B5EF4-FFF2-40B4-BE49-F238E27FC236}">
                  <a16:creationId xmlns:a16="http://schemas.microsoft.com/office/drawing/2014/main" id="{A450DAFB-1171-FA4B-A6C5-3677E6BE2D16}"/>
                </a:ext>
              </a:extLst>
            </p:cNvPr>
            <p:cNvSpPr/>
            <p:nvPr/>
          </p:nvSpPr>
          <p:spPr>
            <a:xfrm>
              <a:off x="354821" y="6050070"/>
              <a:ext cx="455695" cy="455695"/>
            </a:xfrm>
            <a:prstGeom prst="ellipse">
              <a:avLst/>
            </a:prstGeom>
            <a:gradFill>
              <a:gsLst>
                <a:gs pos="100000">
                  <a:srgbClr val="DC38FF"/>
                </a:gs>
                <a:gs pos="10000">
                  <a:srgbClr val="5827ED"/>
                </a:gs>
              </a:gsLst>
              <a:lin ang="2700000" scaled="1"/>
            </a:gradFill>
            <a:ln>
              <a:noFill/>
            </a:ln>
            <a:effectLst>
              <a:innerShdw blurRad="1905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aphic 8" descr="Lights On with solid fill">
              <a:extLst>
                <a:ext uri="{FF2B5EF4-FFF2-40B4-BE49-F238E27FC236}">
                  <a16:creationId xmlns:a16="http://schemas.microsoft.com/office/drawing/2014/main" id="{A4E32727-55C7-0C47-B34D-F9731E1574DA}"/>
                </a:ext>
              </a:extLst>
            </p:cNvPr>
            <p:cNvGrpSpPr/>
            <p:nvPr/>
          </p:nvGrpSpPr>
          <p:grpSpPr>
            <a:xfrm>
              <a:off x="429853" y="6126201"/>
              <a:ext cx="303434" cy="303434"/>
              <a:chOff x="5788800" y="3121800"/>
              <a:chExt cx="914400" cy="914400"/>
            </a:xfrm>
            <a:solidFill>
              <a:srgbClr val="E7E8ED"/>
            </a:solidFill>
          </p:grpSpPr>
          <p:sp>
            <p:nvSpPr>
              <p:cNvPr id="178" name="Freeform 177">
                <a:extLst>
                  <a:ext uri="{FF2B5EF4-FFF2-40B4-BE49-F238E27FC236}">
                    <a16:creationId xmlns:a16="http://schemas.microsoft.com/office/drawing/2014/main" id="{394E6404-3A20-1144-AA6C-67D1B54AAA23}"/>
                  </a:ext>
                </a:extLst>
              </p:cNvPr>
              <p:cNvSpPr/>
              <p:nvPr/>
            </p:nvSpPr>
            <p:spPr>
              <a:xfrm>
                <a:off x="6135300" y="3834193"/>
                <a:ext cx="218836" cy="54902"/>
              </a:xfrm>
              <a:custGeom>
                <a:avLst/>
                <a:gdLst>
                  <a:gd name="connsiteX0" fmla="*/ 191386 w 218836"/>
                  <a:gd name="connsiteY0" fmla="*/ 0 h 54902"/>
                  <a:gd name="connsiteX1" fmla="*/ 27451 w 218836"/>
                  <a:gd name="connsiteY1" fmla="*/ 0 h 54902"/>
                  <a:gd name="connsiteX2" fmla="*/ 0 w 218836"/>
                  <a:gd name="connsiteY2" fmla="*/ 27451 h 54902"/>
                  <a:gd name="connsiteX3" fmla="*/ 27451 w 218836"/>
                  <a:gd name="connsiteY3" fmla="*/ 54902 h 54902"/>
                  <a:gd name="connsiteX4" fmla="*/ 191386 w 218836"/>
                  <a:gd name="connsiteY4" fmla="*/ 54902 h 54902"/>
                  <a:gd name="connsiteX5" fmla="*/ 218837 w 218836"/>
                  <a:gd name="connsiteY5" fmla="*/ 27451 h 54902"/>
                  <a:gd name="connsiteX6" fmla="*/ 191386 w 218836"/>
                  <a:gd name="connsiteY6" fmla="*/ 0 h 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36" h="54902">
                    <a:moveTo>
                      <a:pt x="191386" y="0"/>
                    </a:moveTo>
                    <a:lnTo>
                      <a:pt x="27451" y="0"/>
                    </a:lnTo>
                    <a:cubicBezTo>
                      <a:pt x="12290" y="0"/>
                      <a:pt x="0" y="12290"/>
                      <a:pt x="0" y="27451"/>
                    </a:cubicBezTo>
                    <a:cubicBezTo>
                      <a:pt x="0" y="42612"/>
                      <a:pt x="12290" y="54902"/>
                      <a:pt x="27451" y="54902"/>
                    </a:cubicBezTo>
                    <a:lnTo>
                      <a:pt x="191386" y="54902"/>
                    </a:lnTo>
                    <a:cubicBezTo>
                      <a:pt x="206547" y="54902"/>
                      <a:pt x="218837" y="42612"/>
                      <a:pt x="218837" y="27451"/>
                    </a:cubicBezTo>
                    <a:cubicBezTo>
                      <a:pt x="218837" y="12290"/>
                      <a:pt x="206547" y="0"/>
                      <a:pt x="191386" y="0"/>
                    </a:cubicBezTo>
                    <a:close/>
                  </a:path>
                </a:pathLst>
              </a:custGeom>
              <a:grpFill/>
              <a:ln w="9525"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E2052D2F-624D-C44A-B1F5-1C67C189856A}"/>
                  </a:ext>
                </a:extLst>
              </p:cNvPr>
              <p:cNvSpPr/>
              <p:nvPr/>
            </p:nvSpPr>
            <p:spPr>
              <a:xfrm>
                <a:off x="6185249" y="3927195"/>
                <a:ext cx="118938" cy="54978"/>
              </a:xfrm>
              <a:custGeom>
                <a:avLst/>
                <a:gdLst>
                  <a:gd name="connsiteX0" fmla="*/ 59474 w 118938"/>
                  <a:gd name="connsiteY0" fmla="*/ 54978 h 54978"/>
                  <a:gd name="connsiteX1" fmla="*/ 118939 w 118938"/>
                  <a:gd name="connsiteY1" fmla="*/ 0 h 54978"/>
                  <a:gd name="connsiteX2" fmla="*/ 0 w 118938"/>
                  <a:gd name="connsiteY2" fmla="*/ 0 h 54978"/>
                  <a:gd name="connsiteX3" fmla="*/ 59474 w 118938"/>
                  <a:gd name="connsiteY3" fmla="*/ 54978 h 54978"/>
                </a:gdLst>
                <a:ahLst/>
                <a:cxnLst>
                  <a:cxn ang="0">
                    <a:pos x="connsiteX0" y="connsiteY0"/>
                  </a:cxn>
                  <a:cxn ang="0">
                    <a:pos x="connsiteX1" y="connsiteY1"/>
                  </a:cxn>
                  <a:cxn ang="0">
                    <a:pos x="connsiteX2" y="connsiteY2"/>
                  </a:cxn>
                  <a:cxn ang="0">
                    <a:pos x="connsiteX3" y="connsiteY3"/>
                  </a:cxn>
                </a:cxnLst>
                <a:rect l="l" t="t" r="r" b="b"/>
                <a:pathLst>
                  <a:path w="118938" h="54978">
                    <a:moveTo>
                      <a:pt x="59474" y="54978"/>
                    </a:moveTo>
                    <a:cubicBezTo>
                      <a:pt x="90605" y="54974"/>
                      <a:pt x="116498" y="31034"/>
                      <a:pt x="118939" y="0"/>
                    </a:cubicBezTo>
                    <a:lnTo>
                      <a:pt x="0" y="0"/>
                    </a:lnTo>
                    <a:cubicBezTo>
                      <a:pt x="2441" y="31038"/>
                      <a:pt x="28341" y="54979"/>
                      <a:pt x="59474" y="54978"/>
                    </a:cubicBezTo>
                    <a:close/>
                  </a:path>
                </a:pathLst>
              </a:custGeom>
              <a:grpFill/>
              <a:ln w="952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AD03171D-9A34-7A4E-BE1C-95ADE4985F8C}"/>
                  </a:ext>
                </a:extLst>
              </p:cNvPr>
              <p:cNvSpPr/>
              <p:nvPr/>
            </p:nvSpPr>
            <p:spPr>
              <a:xfrm>
                <a:off x="6006827" y="3302051"/>
                <a:ext cx="475764" cy="494052"/>
              </a:xfrm>
              <a:custGeom>
                <a:avLst/>
                <a:gdLst>
                  <a:gd name="connsiteX0" fmla="*/ 475764 w 475764"/>
                  <a:gd name="connsiteY0" fmla="*/ 243364 h 494052"/>
                  <a:gd name="connsiteX1" fmla="*/ 475764 w 475764"/>
                  <a:gd name="connsiteY1" fmla="*/ 235134 h 494052"/>
                  <a:gd name="connsiteX2" fmla="*/ 237896 w 475764"/>
                  <a:gd name="connsiteY2" fmla="*/ 0 h 494052"/>
                  <a:gd name="connsiteX3" fmla="*/ 237896 w 475764"/>
                  <a:gd name="connsiteY3" fmla="*/ 0 h 494052"/>
                  <a:gd name="connsiteX4" fmla="*/ 0 w 475764"/>
                  <a:gd name="connsiteY4" fmla="*/ 235134 h 494052"/>
                  <a:gd name="connsiteX5" fmla="*/ 0 w 475764"/>
                  <a:gd name="connsiteY5" fmla="*/ 243364 h 494052"/>
                  <a:gd name="connsiteX6" fmla="*/ 16564 w 475764"/>
                  <a:gd name="connsiteY6" fmla="*/ 325707 h 494052"/>
                  <a:gd name="connsiteX7" fmla="*/ 57912 w 475764"/>
                  <a:gd name="connsiteY7" fmla="*/ 393411 h 494052"/>
                  <a:gd name="connsiteX8" fmla="*/ 113633 w 475764"/>
                  <a:gd name="connsiteY8" fmla="*/ 483899 h 494052"/>
                  <a:gd name="connsiteX9" fmla="*/ 130007 w 475764"/>
                  <a:gd name="connsiteY9" fmla="*/ 494052 h 494052"/>
                  <a:gd name="connsiteX10" fmla="*/ 345758 w 475764"/>
                  <a:gd name="connsiteY10" fmla="*/ 494052 h 494052"/>
                  <a:gd name="connsiteX11" fmla="*/ 362141 w 475764"/>
                  <a:gd name="connsiteY11" fmla="*/ 483899 h 494052"/>
                  <a:gd name="connsiteX12" fmla="*/ 417852 w 475764"/>
                  <a:gd name="connsiteY12" fmla="*/ 393411 h 494052"/>
                  <a:gd name="connsiteX13" fmla="*/ 459200 w 475764"/>
                  <a:gd name="connsiteY13" fmla="*/ 325707 h 494052"/>
                  <a:gd name="connsiteX14" fmla="*/ 475764 w 475764"/>
                  <a:gd name="connsiteY14" fmla="*/ 243364 h 494052"/>
                  <a:gd name="connsiteX15" fmla="*/ 420872 w 475764"/>
                  <a:gd name="connsiteY15" fmla="*/ 242411 h 494052"/>
                  <a:gd name="connsiteX16" fmla="*/ 407765 w 475764"/>
                  <a:gd name="connsiteY16" fmla="*/ 306476 h 494052"/>
                  <a:gd name="connsiteX17" fmla="*/ 376838 w 475764"/>
                  <a:gd name="connsiteY17" fmla="*/ 356797 h 494052"/>
                  <a:gd name="connsiteX18" fmla="*/ 323317 w 475764"/>
                  <a:gd name="connsiteY18" fmla="*/ 439131 h 494052"/>
                  <a:gd name="connsiteX19" fmla="*/ 152419 w 475764"/>
                  <a:gd name="connsiteY19" fmla="*/ 439131 h 494052"/>
                  <a:gd name="connsiteX20" fmla="*/ 98898 w 475764"/>
                  <a:gd name="connsiteY20" fmla="*/ 356797 h 494052"/>
                  <a:gd name="connsiteX21" fmla="*/ 67980 w 475764"/>
                  <a:gd name="connsiteY21" fmla="*/ 306476 h 494052"/>
                  <a:gd name="connsiteX22" fmla="*/ 54893 w 475764"/>
                  <a:gd name="connsiteY22" fmla="*/ 242430 h 494052"/>
                  <a:gd name="connsiteX23" fmla="*/ 54893 w 475764"/>
                  <a:gd name="connsiteY23" fmla="*/ 235572 h 494052"/>
                  <a:gd name="connsiteX24" fmla="*/ 237877 w 475764"/>
                  <a:gd name="connsiteY24" fmla="*/ 54893 h 494052"/>
                  <a:gd name="connsiteX25" fmla="*/ 237877 w 475764"/>
                  <a:gd name="connsiteY25" fmla="*/ 54893 h 494052"/>
                  <a:gd name="connsiteX26" fmla="*/ 420853 w 475764"/>
                  <a:gd name="connsiteY26" fmla="*/ 235591 h 49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64" h="494052">
                    <a:moveTo>
                      <a:pt x="475764" y="243364"/>
                    </a:moveTo>
                    <a:lnTo>
                      <a:pt x="475764" y="235134"/>
                    </a:lnTo>
                    <a:cubicBezTo>
                      <a:pt x="473390" y="105206"/>
                      <a:pt x="367843" y="872"/>
                      <a:pt x="237896" y="0"/>
                    </a:cubicBezTo>
                    <a:lnTo>
                      <a:pt x="237896" y="0"/>
                    </a:lnTo>
                    <a:cubicBezTo>
                      <a:pt x="107940" y="862"/>
                      <a:pt x="2379" y="105197"/>
                      <a:pt x="0" y="235134"/>
                    </a:cubicBezTo>
                    <a:lnTo>
                      <a:pt x="0" y="243364"/>
                    </a:lnTo>
                    <a:cubicBezTo>
                      <a:pt x="888" y="271543"/>
                      <a:pt x="6487" y="299376"/>
                      <a:pt x="16564" y="325707"/>
                    </a:cubicBezTo>
                    <a:cubicBezTo>
                      <a:pt x="26207" y="350556"/>
                      <a:pt x="40210" y="373484"/>
                      <a:pt x="57912" y="393411"/>
                    </a:cubicBezTo>
                    <a:cubicBezTo>
                      <a:pt x="79686" y="417224"/>
                      <a:pt x="103565" y="463401"/>
                      <a:pt x="113633" y="483899"/>
                    </a:cubicBezTo>
                    <a:cubicBezTo>
                      <a:pt x="116719" y="490118"/>
                      <a:pt x="123063" y="494052"/>
                      <a:pt x="130007" y="494052"/>
                    </a:cubicBezTo>
                    <a:lnTo>
                      <a:pt x="345758" y="494052"/>
                    </a:lnTo>
                    <a:cubicBezTo>
                      <a:pt x="352702" y="494049"/>
                      <a:pt x="359048" y="490117"/>
                      <a:pt x="362141" y="483899"/>
                    </a:cubicBezTo>
                    <a:cubicBezTo>
                      <a:pt x="372199" y="463410"/>
                      <a:pt x="396078" y="417224"/>
                      <a:pt x="417852" y="393411"/>
                    </a:cubicBezTo>
                    <a:cubicBezTo>
                      <a:pt x="435554" y="373484"/>
                      <a:pt x="449557" y="350556"/>
                      <a:pt x="459200" y="325707"/>
                    </a:cubicBezTo>
                    <a:cubicBezTo>
                      <a:pt x="469274" y="299375"/>
                      <a:pt x="474872" y="271543"/>
                      <a:pt x="475764" y="243364"/>
                    </a:cubicBezTo>
                    <a:close/>
                    <a:moveTo>
                      <a:pt x="420872" y="242411"/>
                    </a:moveTo>
                    <a:cubicBezTo>
                      <a:pt x="420044" y="264341"/>
                      <a:pt x="415617" y="285984"/>
                      <a:pt x="407765" y="306476"/>
                    </a:cubicBezTo>
                    <a:cubicBezTo>
                      <a:pt x="400507" y="324944"/>
                      <a:pt x="390036" y="341981"/>
                      <a:pt x="376838" y="356797"/>
                    </a:cubicBezTo>
                    <a:cubicBezTo>
                      <a:pt x="355867" y="382075"/>
                      <a:pt x="337907" y="409705"/>
                      <a:pt x="323317" y="439131"/>
                    </a:cubicBezTo>
                    <a:lnTo>
                      <a:pt x="152419" y="439131"/>
                    </a:lnTo>
                    <a:cubicBezTo>
                      <a:pt x="137832" y="409704"/>
                      <a:pt x="119871" y="382073"/>
                      <a:pt x="98898" y="356797"/>
                    </a:cubicBezTo>
                    <a:cubicBezTo>
                      <a:pt x="85698" y="341983"/>
                      <a:pt x="75230" y="324945"/>
                      <a:pt x="67980" y="306476"/>
                    </a:cubicBezTo>
                    <a:cubicBezTo>
                      <a:pt x="60133" y="285990"/>
                      <a:pt x="55712" y="264352"/>
                      <a:pt x="54893" y="242430"/>
                    </a:cubicBezTo>
                    <a:lnTo>
                      <a:pt x="54893" y="235572"/>
                    </a:lnTo>
                    <a:cubicBezTo>
                      <a:pt x="56741" y="135665"/>
                      <a:pt x="137954" y="55476"/>
                      <a:pt x="237877" y="54893"/>
                    </a:cubicBezTo>
                    <a:lnTo>
                      <a:pt x="237877" y="54893"/>
                    </a:lnTo>
                    <a:cubicBezTo>
                      <a:pt x="337808" y="55471"/>
                      <a:pt x="419024" y="135676"/>
                      <a:pt x="420853" y="235591"/>
                    </a:cubicBezTo>
                    <a:close/>
                  </a:path>
                </a:pathLst>
              </a:custGeom>
              <a:grpFill/>
              <a:ln w="952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E0B7C4E3-EEC4-0D49-AA78-B92B915EFECF}"/>
                  </a:ext>
                </a:extLst>
              </p:cNvPr>
              <p:cNvSpPr/>
              <p:nvPr/>
            </p:nvSpPr>
            <p:spPr>
              <a:xfrm>
                <a:off x="6227540" y="31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372E8FE4-8E7B-0743-8474-3AD91579E526}"/>
                  </a:ext>
                </a:extLst>
              </p:cNvPr>
              <p:cNvSpPr/>
              <p:nvPr/>
            </p:nvSpPr>
            <p:spPr>
              <a:xfrm>
                <a:off x="5967970" y="3269023"/>
                <a:ext cx="85287" cy="85287"/>
              </a:xfrm>
              <a:custGeom>
                <a:avLst/>
                <a:gdLst>
                  <a:gd name="connsiteX0" fmla="*/ 52535 w 85287"/>
                  <a:gd name="connsiteY0" fmla="*/ 79471 h 85287"/>
                  <a:gd name="connsiteX1" fmla="*/ 79471 w 85287"/>
                  <a:gd name="connsiteY1" fmla="*/ 79940 h 85287"/>
                  <a:gd name="connsiteX2" fmla="*/ 79940 w 85287"/>
                  <a:gd name="connsiteY2" fmla="*/ 53003 h 85287"/>
                  <a:gd name="connsiteX3" fmla="*/ 79471 w 85287"/>
                  <a:gd name="connsiteY3" fmla="*/ 52535 h 85287"/>
                  <a:gd name="connsiteX4" fmla="*/ 32285 w 85287"/>
                  <a:gd name="connsiteY4" fmla="*/ 5348 h 85287"/>
                  <a:gd name="connsiteX5" fmla="*/ 5348 w 85287"/>
                  <a:gd name="connsiteY5" fmla="*/ 5816 h 85287"/>
                  <a:gd name="connsiteX6" fmla="*/ 5348 w 85287"/>
                  <a:gd name="connsiteY6" fmla="*/ 32285 h 8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87" h="85287">
                    <a:moveTo>
                      <a:pt x="52535" y="79471"/>
                    </a:moveTo>
                    <a:cubicBezTo>
                      <a:pt x="59844" y="87039"/>
                      <a:pt x="71904" y="87249"/>
                      <a:pt x="79471" y="79940"/>
                    </a:cubicBezTo>
                    <a:cubicBezTo>
                      <a:pt x="87039" y="72631"/>
                      <a:pt x="87249" y="60571"/>
                      <a:pt x="79940" y="53003"/>
                    </a:cubicBezTo>
                    <a:cubicBezTo>
                      <a:pt x="79787" y="52844"/>
                      <a:pt x="79630" y="52688"/>
                      <a:pt x="79471" y="52535"/>
                    </a:cubicBezTo>
                    <a:lnTo>
                      <a:pt x="32285" y="5348"/>
                    </a:lnTo>
                    <a:cubicBezTo>
                      <a:pt x="24717" y="-1962"/>
                      <a:pt x="12657" y="-1752"/>
                      <a:pt x="5348" y="5816"/>
                    </a:cubicBezTo>
                    <a:cubicBezTo>
                      <a:pt x="-1783" y="13198"/>
                      <a:pt x="-1783" y="24903"/>
                      <a:pt x="5348" y="32285"/>
                    </a:cubicBezTo>
                    <a:close/>
                  </a:path>
                </a:pathLst>
              </a:custGeom>
              <a:grpFill/>
              <a:ln w="952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84A5454F-073B-E147-9F6B-0C2EA08A7F0D}"/>
                  </a:ext>
                </a:extLst>
              </p:cNvPr>
              <p:cNvSpPr/>
              <p:nvPr/>
            </p:nvSpPr>
            <p:spPr>
              <a:xfrm>
                <a:off x="6440447" y="3272911"/>
                <a:ext cx="84709" cy="84737"/>
              </a:xfrm>
              <a:custGeom>
                <a:avLst/>
                <a:gdLst>
                  <a:gd name="connsiteX0" fmla="*/ 19017 w 84709"/>
                  <a:gd name="connsiteY0" fmla="*/ 84737 h 84737"/>
                  <a:gd name="connsiteX1" fmla="*/ 32485 w 84709"/>
                  <a:gd name="connsiteY1" fmla="*/ 79156 h 84737"/>
                  <a:gd name="connsiteX2" fmla="*/ 79625 w 84709"/>
                  <a:gd name="connsiteY2" fmla="*/ 32007 h 84737"/>
                  <a:gd name="connsiteX3" fmla="*/ 78616 w 84709"/>
                  <a:gd name="connsiteY3" fmla="*/ 5085 h 84737"/>
                  <a:gd name="connsiteX4" fmla="*/ 52688 w 84709"/>
                  <a:gd name="connsiteY4" fmla="*/ 5099 h 84737"/>
                  <a:gd name="connsiteX5" fmla="*/ 5577 w 84709"/>
                  <a:gd name="connsiteY5" fmla="*/ 52219 h 84737"/>
                  <a:gd name="connsiteX6" fmla="*/ 5581 w 84709"/>
                  <a:gd name="connsiteY6" fmla="*/ 79159 h 84737"/>
                  <a:gd name="connsiteX7" fmla="*/ 19046 w 84709"/>
                  <a:gd name="connsiteY7" fmla="*/ 84737 h 8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09" h="84737">
                    <a:moveTo>
                      <a:pt x="19017" y="84737"/>
                    </a:moveTo>
                    <a:cubicBezTo>
                      <a:pt x="24069" y="84736"/>
                      <a:pt x="28914" y="82728"/>
                      <a:pt x="32485" y="79156"/>
                    </a:cubicBezTo>
                    <a:lnTo>
                      <a:pt x="79625" y="32007"/>
                    </a:lnTo>
                    <a:cubicBezTo>
                      <a:pt x="86781" y="24294"/>
                      <a:pt x="86329" y="12241"/>
                      <a:pt x="78616" y="5085"/>
                    </a:cubicBezTo>
                    <a:cubicBezTo>
                      <a:pt x="71303" y="-1700"/>
                      <a:pt x="59994" y="-1694"/>
                      <a:pt x="52688" y="5099"/>
                    </a:cubicBezTo>
                    <a:lnTo>
                      <a:pt x="5577" y="52219"/>
                    </a:lnTo>
                    <a:cubicBezTo>
                      <a:pt x="-1861" y="59660"/>
                      <a:pt x="-1859" y="71721"/>
                      <a:pt x="5581" y="79159"/>
                    </a:cubicBezTo>
                    <a:cubicBezTo>
                      <a:pt x="9153" y="82730"/>
                      <a:pt x="13996" y="84736"/>
                      <a:pt x="19046" y="84737"/>
                    </a:cubicBezTo>
                    <a:close/>
                  </a:path>
                </a:pathLst>
              </a:custGeom>
              <a:grpFill/>
              <a:ln w="952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D2C56A8-A896-BA4C-A137-227FB150B490}"/>
                  </a:ext>
                </a:extLst>
              </p:cNvPr>
              <p:cNvSpPr/>
              <p:nvPr/>
            </p:nvSpPr>
            <p:spPr>
              <a:xfrm>
                <a:off x="5865000" y="3517087"/>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5BF59A40-CFE4-214F-BE21-FD30462548C4}"/>
                  </a:ext>
                </a:extLst>
              </p:cNvPr>
              <p:cNvSpPr/>
              <p:nvPr/>
            </p:nvSpPr>
            <p:spPr>
              <a:xfrm>
                <a:off x="5967197" y="3717354"/>
                <a:ext cx="86022" cy="86040"/>
              </a:xfrm>
              <a:custGeom>
                <a:avLst/>
                <a:gdLst>
                  <a:gd name="connsiteX0" fmla="*/ 53308 w 86022"/>
                  <a:gd name="connsiteY0" fmla="*/ 5816 h 86040"/>
                  <a:gd name="connsiteX1" fmla="*/ 6159 w 86022"/>
                  <a:gd name="connsiteY1" fmla="*/ 52965 h 86040"/>
                  <a:gd name="connsiteX2" fmla="*/ 5025 w 86022"/>
                  <a:gd name="connsiteY2" fmla="*/ 79881 h 86040"/>
                  <a:gd name="connsiteX3" fmla="*/ 31941 w 86022"/>
                  <a:gd name="connsiteY3" fmla="*/ 81017 h 86040"/>
                  <a:gd name="connsiteX4" fmla="*/ 33058 w 86022"/>
                  <a:gd name="connsiteY4" fmla="*/ 79901 h 86040"/>
                  <a:gd name="connsiteX5" fmla="*/ 80207 w 86022"/>
                  <a:gd name="connsiteY5" fmla="*/ 32752 h 86040"/>
                  <a:gd name="connsiteX6" fmla="*/ 80675 w 86022"/>
                  <a:gd name="connsiteY6" fmla="*/ 5816 h 86040"/>
                  <a:gd name="connsiteX7" fmla="*/ 53738 w 86022"/>
                  <a:gd name="connsiteY7" fmla="*/ 5347 h 86040"/>
                  <a:gd name="connsiteX8" fmla="*/ 53270 w 86022"/>
                  <a:gd name="connsiteY8" fmla="*/ 5816 h 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022" h="86040">
                    <a:moveTo>
                      <a:pt x="53308" y="5816"/>
                    </a:moveTo>
                    <a:lnTo>
                      <a:pt x="6159" y="52965"/>
                    </a:lnTo>
                    <a:cubicBezTo>
                      <a:pt x="-1587" y="60084"/>
                      <a:pt x="-2095" y="72136"/>
                      <a:pt x="5025" y="79881"/>
                    </a:cubicBezTo>
                    <a:cubicBezTo>
                      <a:pt x="12144" y="87628"/>
                      <a:pt x="24195" y="88136"/>
                      <a:pt x="31941" y="81017"/>
                    </a:cubicBezTo>
                    <a:cubicBezTo>
                      <a:pt x="32329" y="80660"/>
                      <a:pt x="32702" y="80288"/>
                      <a:pt x="33058" y="79901"/>
                    </a:cubicBezTo>
                    <a:lnTo>
                      <a:pt x="80207" y="32752"/>
                    </a:lnTo>
                    <a:cubicBezTo>
                      <a:pt x="87774" y="25443"/>
                      <a:pt x="87984" y="13383"/>
                      <a:pt x="80675" y="5816"/>
                    </a:cubicBezTo>
                    <a:cubicBezTo>
                      <a:pt x="73366" y="-1752"/>
                      <a:pt x="61306" y="-1961"/>
                      <a:pt x="53738" y="5347"/>
                    </a:cubicBezTo>
                    <a:cubicBezTo>
                      <a:pt x="53579" y="5501"/>
                      <a:pt x="53423" y="5657"/>
                      <a:pt x="53270" y="5816"/>
                    </a:cubicBezTo>
                    <a:close/>
                  </a:path>
                </a:pathLst>
              </a:custGeom>
              <a:grpFill/>
              <a:ln w="952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69C44F24-6F03-B74A-B8BE-63EE2BD46410}"/>
                  </a:ext>
                </a:extLst>
              </p:cNvPr>
              <p:cNvSpPr/>
              <p:nvPr/>
            </p:nvSpPr>
            <p:spPr>
              <a:xfrm>
                <a:off x="6439931" y="3713481"/>
                <a:ext cx="85517" cy="85502"/>
              </a:xfrm>
              <a:custGeom>
                <a:avLst/>
                <a:gdLst>
                  <a:gd name="connsiteX0" fmla="*/ 33002 w 85517"/>
                  <a:gd name="connsiteY0" fmla="*/ 6078 h 85502"/>
                  <a:gd name="connsiteX1" fmla="*/ 6078 w 85517"/>
                  <a:gd name="connsiteY1" fmla="*/ 5098 h 85502"/>
                  <a:gd name="connsiteX2" fmla="*/ 5099 w 85517"/>
                  <a:gd name="connsiteY2" fmla="*/ 32022 h 85502"/>
                  <a:gd name="connsiteX3" fmla="*/ 6094 w 85517"/>
                  <a:gd name="connsiteY3" fmla="*/ 33015 h 85502"/>
                  <a:gd name="connsiteX4" fmla="*/ 53233 w 85517"/>
                  <a:gd name="connsiteY4" fmla="*/ 80154 h 85502"/>
                  <a:gd name="connsiteX5" fmla="*/ 80169 w 85517"/>
                  <a:gd name="connsiteY5" fmla="*/ 79686 h 85502"/>
                  <a:gd name="connsiteX6" fmla="*/ 80169 w 85517"/>
                  <a:gd name="connsiteY6" fmla="*/ 53218 h 8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7" h="85502">
                    <a:moveTo>
                      <a:pt x="33002" y="6078"/>
                    </a:moveTo>
                    <a:cubicBezTo>
                      <a:pt x="25838" y="-1626"/>
                      <a:pt x="13784" y="-2065"/>
                      <a:pt x="6078" y="5098"/>
                    </a:cubicBezTo>
                    <a:cubicBezTo>
                      <a:pt x="-1626" y="12262"/>
                      <a:pt x="-2066" y="24316"/>
                      <a:pt x="5099" y="32022"/>
                    </a:cubicBezTo>
                    <a:cubicBezTo>
                      <a:pt x="5418" y="32365"/>
                      <a:pt x="5750" y="32696"/>
                      <a:pt x="6094" y="33015"/>
                    </a:cubicBezTo>
                    <a:lnTo>
                      <a:pt x="53233" y="80154"/>
                    </a:lnTo>
                    <a:cubicBezTo>
                      <a:pt x="60800" y="87464"/>
                      <a:pt x="72860" y="87254"/>
                      <a:pt x="80169" y="79686"/>
                    </a:cubicBezTo>
                    <a:cubicBezTo>
                      <a:pt x="87300" y="72304"/>
                      <a:pt x="87300" y="60600"/>
                      <a:pt x="80169" y="53218"/>
                    </a:cubicBezTo>
                    <a:close/>
                  </a:path>
                </a:pathLst>
              </a:custGeom>
              <a:grpFill/>
              <a:ln w="952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C9476DF3-6575-0246-8CA5-92B87F9EFF82}"/>
                  </a:ext>
                </a:extLst>
              </p:cNvPr>
              <p:cNvSpPr/>
              <p:nvPr/>
            </p:nvSpPr>
            <p:spPr>
              <a:xfrm>
                <a:off x="6519843" y="3516439"/>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grpSp>
      </p:grpSp>
      <p:grpSp>
        <p:nvGrpSpPr>
          <p:cNvPr id="87" name="Group 86">
            <a:extLst>
              <a:ext uri="{FF2B5EF4-FFF2-40B4-BE49-F238E27FC236}">
                <a16:creationId xmlns:a16="http://schemas.microsoft.com/office/drawing/2014/main" id="{8FBE53BB-D2E9-3C4D-A354-CB780184C6F6}"/>
              </a:ext>
            </a:extLst>
          </p:cNvPr>
          <p:cNvGrpSpPr/>
          <p:nvPr/>
        </p:nvGrpSpPr>
        <p:grpSpPr>
          <a:xfrm>
            <a:off x="353791" y="6050070"/>
            <a:ext cx="456725" cy="455695"/>
            <a:chOff x="6636972" y="1000850"/>
            <a:chExt cx="1075002" cy="1072578"/>
          </a:xfrm>
        </p:grpSpPr>
        <p:grpSp>
          <p:nvGrpSpPr>
            <p:cNvPr id="88" name="Group 87">
              <a:extLst>
                <a:ext uri="{FF2B5EF4-FFF2-40B4-BE49-F238E27FC236}">
                  <a16:creationId xmlns:a16="http://schemas.microsoft.com/office/drawing/2014/main" id="{3D09E5CC-4D8D-8240-853E-F679819867C3}"/>
                </a:ext>
              </a:extLst>
            </p:cNvPr>
            <p:cNvGrpSpPr/>
            <p:nvPr/>
          </p:nvGrpSpPr>
          <p:grpSpPr>
            <a:xfrm>
              <a:off x="6636972" y="1000850"/>
              <a:ext cx="1075002" cy="1072578"/>
              <a:chOff x="1037431" y="1437289"/>
              <a:chExt cx="3992424" cy="3983421"/>
            </a:xfrm>
          </p:grpSpPr>
          <p:sp>
            <p:nvSpPr>
              <p:cNvPr id="127" name="Oval 126">
                <a:extLst>
                  <a:ext uri="{FF2B5EF4-FFF2-40B4-BE49-F238E27FC236}">
                    <a16:creationId xmlns:a16="http://schemas.microsoft.com/office/drawing/2014/main" id="{0631A049-4A9A-0742-B6C9-95D586B28F0D}"/>
                  </a:ext>
                </a:extLst>
              </p:cNvPr>
              <p:cNvSpPr/>
              <p:nvPr/>
            </p:nvSpPr>
            <p:spPr>
              <a:xfrm>
                <a:off x="1037431" y="1437289"/>
                <a:ext cx="3983421" cy="3983421"/>
              </a:xfrm>
              <a:prstGeom prst="ellipse">
                <a:avLst/>
              </a:prstGeom>
              <a:solidFill>
                <a:srgbClr val="E7E8ED"/>
              </a:solidFill>
              <a:ln>
                <a:noFill/>
              </a:ln>
              <a:effectLst>
                <a:outerShdw blurRad="101600" dist="381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7A031FC-1BAB-FF4C-B487-29D81D2B7887}"/>
                  </a:ext>
                </a:extLst>
              </p:cNvPr>
              <p:cNvSpPr/>
              <p:nvPr/>
            </p:nvSpPr>
            <p:spPr>
              <a:xfrm>
                <a:off x="1046434" y="1437289"/>
                <a:ext cx="3983421" cy="3983421"/>
              </a:xfrm>
              <a:prstGeom prst="ellipse">
                <a:avLst/>
              </a:prstGeom>
              <a:solidFill>
                <a:srgbClr val="E7E8ED"/>
              </a:solidFill>
              <a:ln>
                <a:noFill/>
              </a:ln>
              <a:effectLst>
                <a:outerShdw blurRad="101600" dist="381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aphic 8" descr="Lights On with solid fill">
              <a:extLst>
                <a:ext uri="{FF2B5EF4-FFF2-40B4-BE49-F238E27FC236}">
                  <a16:creationId xmlns:a16="http://schemas.microsoft.com/office/drawing/2014/main" id="{96C30360-7890-C045-AE3E-65D904AF8ABB}"/>
                </a:ext>
              </a:extLst>
            </p:cNvPr>
            <p:cNvGrpSpPr/>
            <p:nvPr/>
          </p:nvGrpSpPr>
          <p:grpSpPr>
            <a:xfrm>
              <a:off x="6816001" y="1180040"/>
              <a:ext cx="714198" cy="714198"/>
              <a:chOff x="5788800" y="3121800"/>
              <a:chExt cx="914400" cy="914400"/>
            </a:xfrm>
            <a:gradFill>
              <a:gsLst>
                <a:gs pos="100000">
                  <a:srgbClr val="DC38FF"/>
                </a:gs>
                <a:gs pos="20000">
                  <a:srgbClr val="5827ED"/>
                </a:gs>
              </a:gsLst>
              <a:lin ang="2700000" scaled="1"/>
            </a:gradFill>
          </p:grpSpPr>
          <p:sp>
            <p:nvSpPr>
              <p:cNvPr id="117" name="Freeform 116">
                <a:extLst>
                  <a:ext uri="{FF2B5EF4-FFF2-40B4-BE49-F238E27FC236}">
                    <a16:creationId xmlns:a16="http://schemas.microsoft.com/office/drawing/2014/main" id="{8BFEF9CA-BA28-0046-8F92-E55CA1597EAE}"/>
                  </a:ext>
                </a:extLst>
              </p:cNvPr>
              <p:cNvSpPr/>
              <p:nvPr/>
            </p:nvSpPr>
            <p:spPr>
              <a:xfrm>
                <a:off x="6135300" y="3834193"/>
                <a:ext cx="218836" cy="54902"/>
              </a:xfrm>
              <a:custGeom>
                <a:avLst/>
                <a:gdLst>
                  <a:gd name="connsiteX0" fmla="*/ 191386 w 218836"/>
                  <a:gd name="connsiteY0" fmla="*/ 0 h 54902"/>
                  <a:gd name="connsiteX1" fmla="*/ 27451 w 218836"/>
                  <a:gd name="connsiteY1" fmla="*/ 0 h 54902"/>
                  <a:gd name="connsiteX2" fmla="*/ 0 w 218836"/>
                  <a:gd name="connsiteY2" fmla="*/ 27451 h 54902"/>
                  <a:gd name="connsiteX3" fmla="*/ 27451 w 218836"/>
                  <a:gd name="connsiteY3" fmla="*/ 54902 h 54902"/>
                  <a:gd name="connsiteX4" fmla="*/ 191386 w 218836"/>
                  <a:gd name="connsiteY4" fmla="*/ 54902 h 54902"/>
                  <a:gd name="connsiteX5" fmla="*/ 218837 w 218836"/>
                  <a:gd name="connsiteY5" fmla="*/ 27451 h 54902"/>
                  <a:gd name="connsiteX6" fmla="*/ 191386 w 218836"/>
                  <a:gd name="connsiteY6" fmla="*/ 0 h 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36" h="54902">
                    <a:moveTo>
                      <a:pt x="191386" y="0"/>
                    </a:moveTo>
                    <a:lnTo>
                      <a:pt x="27451" y="0"/>
                    </a:lnTo>
                    <a:cubicBezTo>
                      <a:pt x="12290" y="0"/>
                      <a:pt x="0" y="12290"/>
                      <a:pt x="0" y="27451"/>
                    </a:cubicBezTo>
                    <a:cubicBezTo>
                      <a:pt x="0" y="42612"/>
                      <a:pt x="12290" y="54902"/>
                      <a:pt x="27451" y="54902"/>
                    </a:cubicBezTo>
                    <a:lnTo>
                      <a:pt x="191386" y="54902"/>
                    </a:lnTo>
                    <a:cubicBezTo>
                      <a:pt x="206547" y="54902"/>
                      <a:pt x="218837" y="42612"/>
                      <a:pt x="218837" y="27451"/>
                    </a:cubicBezTo>
                    <a:cubicBezTo>
                      <a:pt x="218837" y="12290"/>
                      <a:pt x="206547" y="0"/>
                      <a:pt x="191386" y="0"/>
                    </a:cubicBezTo>
                    <a:close/>
                  </a:path>
                </a:pathLst>
              </a:custGeom>
              <a:grpFill/>
              <a:ln w="952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6E452100-B64E-C646-ACF3-25B650F6211E}"/>
                  </a:ext>
                </a:extLst>
              </p:cNvPr>
              <p:cNvSpPr/>
              <p:nvPr/>
            </p:nvSpPr>
            <p:spPr>
              <a:xfrm>
                <a:off x="6185249" y="3927195"/>
                <a:ext cx="118938" cy="54978"/>
              </a:xfrm>
              <a:custGeom>
                <a:avLst/>
                <a:gdLst>
                  <a:gd name="connsiteX0" fmla="*/ 59474 w 118938"/>
                  <a:gd name="connsiteY0" fmla="*/ 54978 h 54978"/>
                  <a:gd name="connsiteX1" fmla="*/ 118939 w 118938"/>
                  <a:gd name="connsiteY1" fmla="*/ 0 h 54978"/>
                  <a:gd name="connsiteX2" fmla="*/ 0 w 118938"/>
                  <a:gd name="connsiteY2" fmla="*/ 0 h 54978"/>
                  <a:gd name="connsiteX3" fmla="*/ 59474 w 118938"/>
                  <a:gd name="connsiteY3" fmla="*/ 54978 h 54978"/>
                </a:gdLst>
                <a:ahLst/>
                <a:cxnLst>
                  <a:cxn ang="0">
                    <a:pos x="connsiteX0" y="connsiteY0"/>
                  </a:cxn>
                  <a:cxn ang="0">
                    <a:pos x="connsiteX1" y="connsiteY1"/>
                  </a:cxn>
                  <a:cxn ang="0">
                    <a:pos x="connsiteX2" y="connsiteY2"/>
                  </a:cxn>
                  <a:cxn ang="0">
                    <a:pos x="connsiteX3" y="connsiteY3"/>
                  </a:cxn>
                </a:cxnLst>
                <a:rect l="l" t="t" r="r" b="b"/>
                <a:pathLst>
                  <a:path w="118938" h="54978">
                    <a:moveTo>
                      <a:pt x="59474" y="54978"/>
                    </a:moveTo>
                    <a:cubicBezTo>
                      <a:pt x="90605" y="54974"/>
                      <a:pt x="116498" y="31034"/>
                      <a:pt x="118939" y="0"/>
                    </a:cubicBezTo>
                    <a:lnTo>
                      <a:pt x="0" y="0"/>
                    </a:lnTo>
                    <a:cubicBezTo>
                      <a:pt x="2441" y="31038"/>
                      <a:pt x="28341" y="54979"/>
                      <a:pt x="59474" y="54978"/>
                    </a:cubicBezTo>
                    <a:close/>
                  </a:path>
                </a:pathLst>
              </a:custGeom>
              <a:grpFill/>
              <a:ln w="952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A89FF9C1-D2C2-3C48-A089-90CBC602642E}"/>
                  </a:ext>
                </a:extLst>
              </p:cNvPr>
              <p:cNvSpPr/>
              <p:nvPr/>
            </p:nvSpPr>
            <p:spPr>
              <a:xfrm>
                <a:off x="6006827" y="3302051"/>
                <a:ext cx="475764" cy="494052"/>
              </a:xfrm>
              <a:custGeom>
                <a:avLst/>
                <a:gdLst>
                  <a:gd name="connsiteX0" fmla="*/ 475764 w 475764"/>
                  <a:gd name="connsiteY0" fmla="*/ 243364 h 494052"/>
                  <a:gd name="connsiteX1" fmla="*/ 475764 w 475764"/>
                  <a:gd name="connsiteY1" fmla="*/ 235134 h 494052"/>
                  <a:gd name="connsiteX2" fmla="*/ 237896 w 475764"/>
                  <a:gd name="connsiteY2" fmla="*/ 0 h 494052"/>
                  <a:gd name="connsiteX3" fmla="*/ 237896 w 475764"/>
                  <a:gd name="connsiteY3" fmla="*/ 0 h 494052"/>
                  <a:gd name="connsiteX4" fmla="*/ 0 w 475764"/>
                  <a:gd name="connsiteY4" fmla="*/ 235134 h 494052"/>
                  <a:gd name="connsiteX5" fmla="*/ 0 w 475764"/>
                  <a:gd name="connsiteY5" fmla="*/ 243364 h 494052"/>
                  <a:gd name="connsiteX6" fmla="*/ 16564 w 475764"/>
                  <a:gd name="connsiteY6" fmla="*/ 325707 h 494052"/>
                  <a:gd name="connsiteX7" fmla="*/ 57912 w 475764"/>
                  <a:gd name="connsiteY7" fmla="*/ 393411 h 494052"/>
                  <a:gd name="connsiteX8" fmla="*/ 113633 w 475764"/>
                  <a:gd name="connsiteY8" fmla="*/ 483899 h 494052"/>
                  <a:gd name="connsiteX9" fmla="*/ 130007 w 475764"/>
                  <a:gd name="connsiteY9" fmla="*/ 494052 h 494052"/>
                  <a:gd name="connsiteX10" fmla="*/ 345758 w 475764"/>
                  <a:gd name="connsiteY10" fmla="*/ 494052 h 494052"/>
                  <a:gd name="connsiteX11" fmla="*/ 362141 w 475764"/>
                  <a:gd name="connsiteY11" fmla="*/ 483899 h 494052"/>
                  <a:gd name="connsiteX12" fmla="*/ 417852 w 475764"/>
                  <a:gd name="connsiteY12" fmla="*/ 393411 h 494052"/>
                  <a:gd name="connsiteX13" fmla="*/ 459200 w 475764"/>
                  <a:gd name="connsiteY13" fmla="*/ 325707 h 494052"/>
                  <a:gd name="connsiteX14" fmla="*/ 475764 w 475764"/>
                  <a:gd name="connsiteY14" fmla="*/ 243364 h 494052"/>
                  <a:gd name="connsiteX15" fmla="*/ 420872 w 475764"/>
                  <a:gd name="connsiteY15" fmla="*/ 242411 h 494052"/>
                  <a:gd name="connsiteX16" fmla="*/ 407765 w 475764"/>
                  <a:gd name="connsiteY16" fmla="*/ 306476 h 494052"/>
                  <a:gd name="connsiteX17" fmla="*/ 376838 w 475764"/>
                  <a:gd name="connsiteY17" fmla="*/ 356797 h 494052"/>
                  <a:gd name="connsiteX18" fmla="*/ 323317 w 475764"/>
                  <a:gd name="connsiteY18" fmla="*/ 439131 h 494052"/>
                  <a:gd name="connsiteX19" fmla="*/ 152419 w 475764"/>
                  <a:gd name="connsiteY19" fmla="*/ 439131 h 494052"/>
                  <a:gd name="connsiteX20" fmla="*/ 98898 w 475764"/>
                  <a:gd name="connsiteY20" fmla="*/ 356797 h 494052"/>
                  <a:gd name="connsiteX21" fmla="*/ 67980 w 475764"/>
                  <a:gd name="connsiteY21" fmla="*/ 306476 h 494052"/>
                  <a:gd name="connsiteX22" fmla="*/ 54893 w 475764"/>
                  <a:gd name="connsiteY22" fmla="*/ 242430 h 494052"/>
                  <a:gd name="connsiteX23" fmla="*/ 54893 w 475764"/>
                  <a:gd name="connsiteY23" fmla="*/ 235572 h 494052"/>
                  <a:gd name="connsiteX24" fmla="*/ 237877 w 475764"/>
                  <a:gd name="connsiteY24" fmla="*/ 54893 h 494052"/>
                  <a:gd name="connsiteX25" fmla="*/ 237877 w 475764"/>
                  <a:gd name="connsiteY25" fmla="*/ 54893 h 494052"/>
                  <a:gd name="connsiteX26" fmla="*/ 420853 w 475764"/>
                  <a:gd name="connsiteY26" fmla="*/ 235591 h 49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64" h="494052">
                    <a:moveTo>
                      <a:pt x="475764" y="243364"/>
                    </a:moveTo>
                    <a:lnTo>
                      <a:pt x="475764" y="235134"/>
                    </a:lnTo>
                    <a:cubicBezTo>
                      <a:pt x="473390" y="105206"/>
                      <a:pt x="367843" y="872"/>
                      <a:pt x="237896" y="0"/>
                    </a:cubicBezTo>
                    <a:lnTo>
                      <a:pt x="237896" y="0"/>
                    </a:lnTo>
                    <a:cubicBezTo>
                      <a:pt x="107940" y="862"/>
                      <a:pt x="2379" y="105197"/>
                      <a:pt x="0" y="235134"/>
                    </a:cubicBezTo>
                    <a:lnTo>
                      <a:pt x="0" y="243364"/>
                    </a:lnTo>
                    <a:cubicBezTo>
                      <a:pt x="888" y="271543"/>
                      <a:pt x="6487" y="299376"/>
                      <a:pt x="16564" y="325707"/>
                    </a:cubicBezTo>
                    <a:cubicBezTo>
                      <a:pt x="26207" y="350556"/>
                      <a:pt x="40210" y="373484"/>
                      <a:pt x="57912" y="393411"/>
                    </a:cubicBezTo>
                    <a:cubicBezTo>
                      <a:pt x="79686" y="417224"/>
                      <a:pt x="103565" y="463401"/>
                      <a:pt x="113633" y="483899"/>
                    </a:cubicBezTo>
                    <a:cubicBezTo>
                      <a:pt x="116719" y="490118"/>
                      <a:pt x="123063" y="494052"/>
                      <a:pt x="130007" y="494052"/>
                    </a:cubicBezTo>
                    <a:lnTo>
                      <a:pt x="345758" y="494052"/>
                    </a:lnTo>
                    <a:cubicBezTo>
                      <a:pt x="352702" y="494049"/>
                      <a:pt x="359048" y="490117"/>
                      <a:pt x="362141" y="483899"/>
                    </a:cubicBezTo>
                    <a:cubicBezTo>
                      <a:pt x="372199" y="463410"/>
                      <a:pt x="396078" y="417224"/>
                      <a:pt x="417852" y="393411"/>
                    </a:cubicBezTo>
                    <a:cubicBezTo>
                      <a:pt x="435554" y="373484"/>
                      <a:pt x="449557" y="350556"/>
                      <a:pt x="459200" y="325707"/>
                    </a:cubicBezTo>
                    <a:cubicBezTo>
                      <a:pt x="469274" y="299375"/>
                      <a:pt x="474872" y="271543"/>
                      <a:pt x="475764" y="243364"/>
                    </a:cubicBezTo>
                    <a:close/>
                    <a:moveTo>
                      <a:pt x="420872" y="242411"/>
                    </a:moveTo>
                    <a:cubicBezTo>
                      <a:pt x="420044" y="264341"/>
                      <a:pt x="415617" y="285984"/>
                      <a:pt x="407765" y="306476"/>
                    </a:cubicBezTo>
                    <a:cubicBezTo>
                      <a:pt x="400507" y="324944"/>
                      <a:pt x="390036" y="341981"/>
                      <a:pt x="376838" y="356797"/>
                    </a:cubicBezTo>
                    <a:cubicBezTo>
                      <a:pt x="355867" y="382075"/>
                      <a:pt x="337907" y="409705"/>
                      <a:pt x="323317" y="439131"/>
                    </a:cubicBezTo>
                    <a:lnTo>
                      <a:pt x="152419" y="439131"/>
                    </a:lnTo>
                    <a:cubicBezTo>
                      <a:pt x="137832" y="409704"/>
                      <a:pt x="119871" y="382073"/>
                      <a:pt x="98898" y="356797"/>
                    </a:cubicBezTo>
                    <a:cubicBezTo>
                      <a:pt x="85698" y="341983"/>
                      <a:pt x="75230" y="324945"/>
                      <a:pt x="67980" y="306476"/>
                    </a:cubicBezTo>
                    <a:cubicBezTo>
                      <a:pt x="60133" y="285990"/>
                      <a:pt x="55712" y="264352"/>
                      <a:pt x="54893" y="242430"/>
                    </a:cubicBezTo>
                    <a:lnTo>
                      <a:pt x="54893" y="235572"/>
                    </a:lnTo>
                    <a:cubicBezTo>
                      <a:pt x="56741" y="135665"/>
                      <a:pt x="137954" y="55476"/>
                      <a:pt x="237877" y="54893"/>
                    </a:cubicBezTo>
                    <a:lnTo>
                      <a:pt x="237877" y="54893"/>
                    </a:lnTo>
                    <a:cubicBezTo>
                      <a:pt x="337808" y="55471"/>
                      <a:pt x="419024" y="135676"/>
                      <a:pt x="420853" y="235591"/>
                    </a:cubicBezTo>
                    <a:close/>
                  </a:path>
                </a:pathLst>
              </a:custGeom>
              <a:grpFill/>
              <a:ln w="952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9FD6A48-3004-D64D-ABB1-D98B664BCB36}"/>
                  </a:ext>
                </a:extLst>
              </p:cNvPr>
              <p:cNvSpPr/>
              <p:nvPr/>
            </p:nvSpPr>
            <p:spPr>
              <a:xfrm>
                <a:off x="6227540" y="31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E2C576DC-F554-7A4E-8BF3-AD6E8F7A0C82}"/>
                  </a:ext>
                </a:extLst>
              </p:cNvPr>
              <p:cNvSpPr/>
              <p:nvPr/>
            </p:nvSpPr>
            <p:spPr>
              <a:xfrm>
                <a:off x="5967970" y="3269023"/>
                <a:ext cx="85287" cy="85287"/>
              </a:xfrm>
              <a:custGeom>
                <a:avLst/>
                <a:gdLst>
                  <a:gd name="connsiteX0" fmla="*/ 52535 w 85287"/>
                  <a:gd name="connsiteY0" fmla="*/ 79471 h 85287"/>
                  <a:gd name="connsiteX1" fmla="*/ 79471 w 85287"/>
                  <a:gd name="connsiteY1" fmla="*/ 79940 h 85287"/>
                  <a:gd name="connsiteX2" fmla="*/ 79940 w 85287"/>
                  <a:gd name="connsiteY2" fmla="*/ 53003 h 85287"/>
                  <a:gd name="connsiteX3" fmla="*/ 79471 w 85287"/>
                  <a:gd name="connsiteY3" fmla="*/ 52535 h 85287"/>
                  <a:gd name="connsiteX4" fmla="*/ 32285 w 85287"/>
                  <a:gd name="connsiteY4" fmla="*/ 5348 h 85287"/>
                  <a:gd name="connsiteX5" fmla="*/ 5348 w 85287"/>
                  <a:gd name="connsiteY5" fmla="*/ 5816 h 85287"/>
                  <a:gd name="connsiteX6" fmla="*/ 5348 w 85287"/>
                  <a:gd name="connsiteY6" fmla="*/ 32285 h 8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87" h="85287">
                    <a:moveTo>
                      <a:pt x="52535" y="79471"/>
                    </a:moveTo>
                    <a:cubicBezTo>
                      <a:pt x="59844" y="87039"/>
                      <a:pt x="71904" y="87249"/>
                      <a:pt x="79471" y="79940"/>
                    </a:cubicBezTo>
                    <a:cubicBezTo>
                      <a:pt x="87039" y="72631"/>
                      <a:pt x="87249" y="60571"/>
                      <a:pt x="79940" y="53003"/>
                    </a:cubicBezTo>
                    <a:cubicBezTo>
                      <a:pt x="79787" y="52844"/>
                      <a:pt x="79630" y="52688"/>
                      <a:pt x="79471" y="52535"/>
                    </a:cubicBezTo>
                    <a:lnTo>
                      <a:pt x="32285" y="5348"/>
                    </a:lnTo>
                    <a:cubicBezTo>
                      <a:pt x="24717" y="-1962"/>
                      <a:pt x="12657" y="-1752"/>
                      <a:pt x="5348" y="5816"/>
                    </a:cubicBezTo>
                    <a:cubicBezTo>
                      <a:pt x="-1783" y="13198"/>
                      <a:pt x="-1783" y="24903"/>
                      <a:pt x="5348" y="32285"/>
                    </a:cubicBezTo>
                    <a:close/>
                  </a:path>
                </a:pathLst>
              </a:custGeom>
              <a:grp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DAE80740-E8D0-424E-A862-7088DE60184C}"/>
                  </a:ext>
                </a:extLst>
              </p:cNvPr>
              <p:cNvSpPr/>
              <p:nvPr/>
            </p:nvSpPr>
            <p:spPr>
              <a:xfrm>
                <a:off x="6440447" y="3272911"/>
                <a:ext cx="84709" cy="84737"/>
              </a:xfrm>
              <a:custGeom>
                <a:avLst/>
                <a:gdLst>
                  <a:gd name="connsiteX0" fmla="*/ 19017 w 84709"/>
                  <a:gd name="connsiteY0" fmla="*/ 84737 h 84737"/>
                  <a:gd name="connsiteX1" fmla="*/ 32485 w 84709"/>
                  <a:gd name="connsiteY1" fmla="*/ 79156 h 84737"/>
                  <a:gd name="connsiteX2" fmla="*/ 79625 w 84709"/>
                  <a:gd name="connsiteY2" fmla="*/ 32007 h 84737"/>
                  <a:gd name="connsiteX3" fmla="*/ 78616 w 84709"/>
                  <a:gd name="connsiteY3" fmla="*/ 5085 h 84737"/>
                  <a:gd name="connsiteX4" fmla="*/ 52688 w 84709"/>
                  <a:gd name="connsiteY4" fmla="*/ 5099 h 84737"/>
                  <a:gd name="connsiteX5" fmla="*/ 5577 w 84709"/>
                  <a:gd name="connsiteY5" fmla="*/ 52219 h 84737"/>
                  <a:gd name="connsiteX6" fmla="*/ 5581 w 84709"/>
                  <a:gd name="connsiteY6" fmla="*/ 79159 h 84737"/>
                  <a:gd name="connsiteX7" fmla="*/ 19046 w 84709"/>
                  <a:gd name="connsiteY7" fmla="*/ 84737 h 8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09" h="84737">
                    <a:moveTo>
                      <a:pt x="19017" y="84737"/>
                    </a:moveTo>
                    <a:cubicBezTo>
                      <a:pt x="24069" y="84736"/>
                      <a:pt x="28914" y="82728"/>
                      <a:pt x="32485" y="79156"/>
                    </a:cubicBezTo>
                    <a:lnTo>
                      <a:pt x="79625" y="32007"/>
                    </a:lnTo>
                    <a:cubicBezTo>
                      <a:pt x="86781" y="24294"/>
                      <a:pt x="86329" y="12241"/>
                      <a:pt x="78616" y="5085"/>
                    </a:cubicBezTo>
                    <a:cubicBezTo>
                      <a:pt x="71303" y="-1700"/>
                      <a:pt x="59994" y="-1694"/>
                      <a:pt x="52688" y="5099"/>
                    </a:cubicBezTo>
                    <a:lnTo>
                      <a:pt x="5577" y="52219"/>
                    </a:lnTo>
                    <a:cubicBezTo>
                      <a:pt x="-1861" y="59660"/>
                      <a:pt x="-1859" y="71721"/>
                      <a:pt x="5581" y="79159"/>
                    </a:cubicBezTo>
                    <a:cubicBezTo>
                      <a:pt x="9153" y="82730"/>
                      <a:pt x="13996" y="84736"/>
                      <a:pt x="19046" y="84737"/>
                    </a:cubicBezTo>
                    <a:close/>
                  </a:path>
                </a:pathLst>
              </a:custGeom>
              <a:grp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49D070BA-9377-444C-9493-B0C01B6B9D0A}"/>
                  </a:ext>
                </a:extLst>
              </p:cNvPr>
              <p:cNvSpPr/>
              <p:nvPr/>
            </p:nvSpPr>
            <p:spPr>
              <a:xfrm>
                <a:off x="5865000" y="3517087"/>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A3D02A12-38AF-384B-BB07-B2267C04682C}"/>
                  </a:ext>
                </a:extLst>
              </p:cNvPr>
              <p:cNvSpPr/>
              <p:nvPr/>
            </p:nvSpPr>
            <p:spPr>
              <a:xfrm>
                <a:off x="5967197" y="3717354"/>
                <a:ext cx="86022" cy="86040"/>
              </a:xfrm>
              <a:custGeom>
                <a:avLst/>
                <a:gdLst>
                  <a:gd name="connsiteX0" fmla="*/ 53308 w 86022"/>
                  <a:gd name="connsiteY0" fmla="*/ 5816 h 86040"/>
                  <a:gd name="connsiteX1" fmla="*/ 6159 w 86022"/>
                  <a:gd name="connsiteY1" fmla="*/ 52965 h 86040"/>
                  <a:gd name="connsiteX2" fmla="*/ 5025 w 86022"/>
                  <a:gd name="connsiteY2" fmla="*/ 79881 h 86040"/>
                  <a:gd name="connsiteX3" fmla="*/ 31941 w 86022"/>
                  <a:gd name="connsiteY3" fmla="*/ 81017 h 86040"/>
                  <a:gd name="connsiteX4" fmla="*/ 33058 w 86022"/>
                  <a:gd name="connsiteY4" fmla="*/ 79901 h 86040"/>
                  <a:gd name="connsiteX5" fmla="*/ 80207 w 86022"/>
                  <a:gd name="connsiteY5" fmla="*/ 32752 h 86040"/>
                  <a:gd name="connsiteX6" fmla="*/ 80675 w 86022"/>
                  <a:gd name="connsiteY6" fmla="*/ 5816 h 86040"/>
                  <a:gd name="connsiteX7" fmla="*/ 53738 w 86022"/>
                  <a:gd name="connsiteY7" fmla="*/ 5347 h 86040"/>
                  <a:gd name="connsiteX8" fmla="*/ 53270 w 86022"/>
                  <a:gd name="connsiteY8" fmla="*/ 5816 h 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022" h="86040">
                    <a:moveTo>
                      <a:pt x="53308" y="5816"/>
                    </a:moveTo>
                    <a:lnTo>
                      <a:pt x="6159" y="52965"/>
                    </a:lnTo>
                    <a:cubicBezTo>
                      <a:pt x="-1587" y="60084"/>
                      <a:pt x="-2095" y="72136"/>
                      <a:pt x="5025" y="79881"/>
                    </a:cubicBezTo>
                    <a:cubicBezTo>
                      <a:pt x="12144" y="87628"/>
                      <a:pt x="24195" y="88136"/>
                      <a:pt x="31941" y="81017"/>
                    </a:cubicBezTo>
                    <a:cubicBezTo>
                      <a:pt x="32329" y="80660"/>
                      <a:pt x="32702" y="80288"/>
                      <a:pt x="33058" y="79901"/>
                    </a:cubicBezTo>
                    <a:lnTo>
                      <a:pt x="80207" y="32752"/>
                    </a:lnTo>
                    <a:cubicBezTo>
                      <a:pt x="87774" y="25443"/>
                      <a:pt x="87984" y="13383"/>
                      <a:pt x="80675" y="5816"/>
                    </a:cubicBezTo>
                    <a:cubicBezTo>
                      <a:pt x="73366" y="-1752"/>
                      <a:pt x="61306" y="-1961"/>
                      <a:pt x="53738" y="5347"/>
                    </a:cubicBezTo>
                    <a:cubicBezTo>
                      <a:pt x="53579" y="5501"/>
                      <a:pt x="53423" y="5657"/>
                      <a:pt x="53270" y="5816"/>
                    </a:cubicBezTo>
                    <a:close/>
                  </a:path>
                </a:pathLst>
              </a:custGeom>
              <a:grp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B3017BE7-5D52-A64C-A20E-60D53D676A83}"/>
                  </a:ext>
                </a:extLst>
              </p:cNvPr>
              <p:cNvSpPr/>
              <p:nvPr/>
            </p:nvSpPr>
            <p:spPr>
              <a:xfrm>
                <a:off x="6439931" y="3713481"/>
                <a:ext cx="85517" cy="85502"/>
              </a:xfrm>
              <a:custGeom>
                <a:avLst/>
                <a:gdLst>
                  <a:gd name="connsiteX0" fmla="*/ 33002 w 85517"/>
                  <a:gd name="connsiteY0" fmla="*/ 6078 h 85502"/>
                  <a:gd name="connsiteX1" fmla="*/ 6078 w 85517"/>
                  <a:gd name="connsiteY1" fmla="*/ 5098 h 85502"/>
                  <a:gd name="connsiteX2" fmla="*/ 5099 w 85517"/>
                  <a:gd name="connsiteY2" fmla="*/ 32022 h 85502"/>
                  <a:gd name="connsiteX3" fmla="*/ 6094 w 85517"/>
                  <a:gd name="connsiteY3" fmla="*/ 33015 h 85502"/>
                  <a:gd name="connsiteX4" fmla="*/ 53233 w 85517"/>
                  <a:gd name="connsiteY4" fmla="*/ 80154 h 85502"/>
                  <a:gd name="connsiteX5" fmla="*/ 80169 w 85517"/>
                  <a:gd name="connsiteY5" fmla="*/ 79686 h 85502"/>
                  <a:gd name="connsiteX6" fmla="*/ 80169 w 85517"/>
                  <a:gd name="connsiteY6" fmla="*/ 53218 h 8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7" h="85502">
                    <a:moveTo>
                      <a:pt x="33002" y="6078"/>
                    </a:moveTo>
                    <a:cubicBezTo>
                      <a:pt x="25838" y="-1626"/>
                      <a:pt x="13784" y="-2065"/>
                      <a:pt x="6078" y="5098"/>
                    </a:cubicBezTo>
                    <a:cubicBezTo>
                      <a:pt x="-1626" y="12262"/>
                      <a:pt x="-2066" y="24316"/>
                      <a:pt x="5099" y="32022"/>
                    </a:cubicBezTo>
                    <a:cubicBezTo>
                      <a:pt x="5418" y="32365"/>
                      <a:pt x="5750" y="32696"/>
                      <a:pt x="6094" y="33015"/>
                    </a:cubicBezTo>
                    <a:lnTo>
                      <a:pt x="53233" y="80154"/>
                    </a:lnTo>
                    <a:cubicBezTo>
                      <a:pt x="60800" y="87464"/>
                      <a:pt x="72860" y="87254"/>
                      <a:pt x="80169" y="79686"/>
                    </a:cubicBezTo>
                    <a:cubicBezTo>
                      <a:pt x="87300" y="72304"/>
                      <a:pt x="87300" y="60600"/>
                      <a:pt x="80169" y="53218"/>
                    </a:cubicBezTo>
                    <a:close/>
                  </a:path>
                </a:pathLst>
              </a:custGeom>
              <a:grp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9C3C6950-0846-8449-A6E9-92BFED909DAF}"/>
                  </a:ext>
                </a:extLst>
              </p:cNvPr>
              <p:cNvSpPr/>
              <p:nvPr/>
            </p:nvSpPr>
            <p:spPr>
              <a:xfrm>
                <a:off x="6519843" y="3516439"/>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grpSp>
      </p:grpSp>
      <p:grpSp>
        <p:nvGrpSpPr>
          <p:cNvPr id="129" name="Group 128">
            <a:extLst>
              <a:ext uri="{FF2B5EF4-FFF2-40B4-BE49-F238E27FC236}">
                <a16:creationId xmlns:a16="http://schemas.microsoft.com/office/drawing/2014/main" id="{418ED6F2-61FF-9540-A30A-CC662F775FB7}"/>
              </a:ext>
            </a:extLst>
          </p:cNvPr>
          <p:cNvGrpSpPr/>
          <p:nvPr/>
        </p:nvGrpSpPr>
        <p:grpSpPr>
          <a:xfrm>
            <a:off x="955625" y="6050070"/>
            <a:ext cx="456725" cy="455695"/>
            <a:chOff x="6636972" y="2892711"/>
            <a:chExt cx="1075002" cy="1072578"/>
          </a:xfrm>
        </p:grpSpPr>
        <p:grpSp>
          <p:nvGrpSpPr>
            <p:cNvPr id="130" name="Group 129">
              <a:extLst>
                <a:ext uri="{FF2B5EF4-FFF2-40B4-BE49-F238E27FC236}">
                  <a16:creationId xmlns:a16="http://schemas.microsoft.com/office/drawing/2014/main" id="{21D13138-8786-3941-87EA-7EF5A0CA31CC}"/>
                </a:ext>
              </a:extLst>
            </p:cNvPr>
            <p:cNvGrpSpPr/>
            <p:nvPr/>
          </p:nvGrpSpPr>
          <p:grpSpPr>
            <a:xfrm>
              <a:off x="6636972" y="2892711"/>
              <a:ext cx="1075002" cy="1072578"/>
              <a:chOff x="1037431" y="1437289"/>
              <a:chExt cx="3992424" cy="3983421"/>
            </a:xfrm>
          </p:grpSpPr>
          <p:sp>
            <p:nvSpPr>
              <p:cNvPr id="142" name="Oval 141">
                <a:extLst>
                  <a:ext uri="{FF2B5EF4-FFF2-40B4-BE49-F238E27FC236}">
                    <a16:creationId xmlns:a16="http://schemas.microsoft.com/office/drawing/2014/main" id="{B03B3B1F-9ECB-D048-A000-C686EE401204}"/>
                  </a:ext>
                </a:extLst>
              </p:cNvPr>
              <p:cNvSpPr/>
              <p:nvPr/>
            </p:nvSpPr>
            <p:spPr>
              <a:xfrm>
                <a:off x="1037431" y="1437289"/>
                <a:ext cx="3983421" cy="3983421"/>
              </a:xfrm>
              <a:prstGeom prst="ellipse">
                <a:avLst/>
              </a:prstGeom>
              <a:solidFill>
                <a:srgbClr val="E7E8ED"/>
              </a:solidFill>
              <a:ln>
                <a:noFill/>
              </a:ln>
              <a:effectLst>
                <a:outerShdw blurRad="101600" dist="381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1116AE24-507A-9C43-95D4-23157CF71232}"/>
                  </a:ext>
                </a:extLst>
              </p:cNvPr>
              <p:cNvSpPr/>
              <p:nvPr/>
            </p:nvSpPr>
            <p:spPr>
              <a:xfrm>
                <a:off x="1046434" y="1437289"/>
                <a:ext cx="3983421" cy="3983421"/>
              </a:xfrm>
              <a:prstGeom prst="ellipse">
                <a:avLst/>
              </a:prstGeom>
              <a:solidFill>
                <a:srgbClr val="E7E8ED"/>
              </a:solidFill>
              <a:ln>
                <a:noFill/>
              </a:ln>
              <a:effectLst>
                <a:outerShdw blurRad="101600" dist="381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aphic 74" descr="Wind Turbines with solid fill">
              <a:extLst>
                <a:ext uri="{FF2B5EF4-FFF2-40B4-BE49-F238E27FC236}">
                  <a16:creationId xmlns:a16="http://schemas.microsoft.com/office/drawing/2014/main" id="{147C1E3A-53CF-4B40-B7D8-5599F5EFC3CB}"/>
                </a:ext>
              </a:extLst>
            </p:cNvPr>
            <p:cNvGrpSpPr/>
            <p:nvPr/>
          </p:nvGrpSpPr>
          <p:grpSpPr>
            <a:xfrm>
              <a:off x="6800193" y="3055931"/>
              <a:ext cx="746136" cy="746136"/>
              <a:chOff x="5255080" y="2479374"/>
              <a:chExt cx="914400" cy="914400"/>
            </a:xfrm>
            <a:gradFill>
              <a:gsLst>
                <a:gs pos="100000">
                  <a:srgbClr val="DC38FF"/>
                </a:gs>
                <a:gs pos="20000">
                  <a:srgbClr val="5827ED"/>
                </a:gs>
              </a:gsLst>
              <a:lin ang="2700000" scaled="1"/>
            </a:gradFill>
          </p:grpSpPr>
          <p:sp>
            <p:nvSpPr>
              <p:cNvPr id="132" name="Freeform 131">
                <a:extLst>
                  <a:ext uri="{FF2B5EF4-FFF2-40B4-BE49-F238E27FC236}">
                    <a16:creationId xmlns:a16="http://schemas.microsoft.com/office/drawing/2014/main" id="{B5BD9774-46D2-A54B-9A2D-6D940C4ED758}"/>
                  </a:ext>
                </a:extLst>
              </p:cNvPr>
              <p:cNvSpPr/>
              <p:nvPr/>
            </p:nvSpPr>
            <p:spPr>
              <a:xfrm>
                <a:off x="5465449" y="2864641"/>
                <a:ext cx="200024" cy="511206"/>
              </a:xfrm>
              <a:custGeom>
                <a:avLst/>
                <a:gdLst>
                  <a:gd name="connsiteX0" fmla="*/ 112709 w 200024"/>
                  <a:gd name="connsiteY0" fmla="*/ 0 h 511206"/>
                  <a:gd name="connsiteX1" fmla="*/ 61436 w 200024"/>
                  <a:gd name="connsiteY1" fmla="*/ 36995 h 511206"/>
                  <a:gd name="connsiteX2" fmla="*/ 39976 w 200024"/>
                  <a:gd name="connsiteY2" fmla="*/ 473107 h 511206"/>
                  <a:gd name="connsiteX3" fmla="*/ 0 w 200024"/>
                  <a:gd name="connsiteY3" fmla="*/ 473107 h 511206"/>
                  <a:gd name="connsiteX4" fmla="*/ 0 w 200024"/>
                  <a:gd name="connsiteY4" fmla="*/ 511207 h 511206"/>
                  <a:gd name="connsiteX5" fmla="*/ 38100 w 200024"/>
                  <a:gd name="connsiteY5" fmla="*/ 511207 h 511206"/>
                  <a:gd name="connsiteX6" fmla="*/ 161925 w 200024"/>
                  <a:gd name="connsiteY6" fmla="*/ 511207 h 511206"/>
                  <a:gd name="connsiteX7" fmla="*/ 200025 w 200024"/>
                  <a:gd name="connsiteY7" fmla="*/ 511207 h 511206"/>
                  <a:gd name="connsiteX8" fmla="*/ 200025 w 200024"/>
                  <a:gd name="connsiteY8" fmla="*/ 473107 h 511206"/>
                  <a:gd name="connsiteX9" fmla="*/ 159429 w 200024"/>
                  <a:gd name="connsiteY9" fmla="*/ 473107 h 511206"/>
                  <a:gd name="connsiteX10" fmla="*/ 128616 w 200024"/>
                  <a:gd name="connsiteY10" fmla="*/ 3277 h 511206"/>
                  <a:gd name="connsiteX11" fmla="*/ 112709 w 200024"/>
                  <a:gd name="connsiteY11" fmla="*/ 0 h 51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4" h="511206">
                    <a:moveTo>
                      <a:pt x="112709" y="0"/>
                    </a:moveTo>
                    <a:lnTo>
                      <a:pt x="61436" y="36995"/>
                    </a:lnTo>
                    <a:lnTo>
                      <a:pt x="39976" y="473107"/>
                    </a:lnTo>
                    <a:lnTo>
                      <a:pt x="0" y="473107"/>
                    </a:lnTo>
                    <a:lnTo>
                      <a:pt x="0" y="511207"/>
                    </a:lnTo>
                    <a:lnTo>
                      <a:pt x="38100" y="511207"/>
                    </a:lnTo>
                    <a:lnTo>
                      <a:pt x="161925" y="511207"/>
                    </a:lnTo>
                    <a:lnTo>
                      <a:pt x="200025" y="511207"/>
                    </a:lnTo>
                    <a:lnTo>
                      <a:pt x="200025" y="473107"/>
                    </a:lnTo>
                    <a:lnTo>
                      <a:pt x="159429" y="473107"/>
                    </a:lnTo>
                    <a:lnTo>
                      <a:pt x="128616" y="3277"/>
                    </a:lnTo>
                    <a:lnTo>
                      <a:pt x="112709" y="0"/>
                    </a:lnTo>
                    <a:close/>
                  </a:path>
                </a:pathLst>
              </a:custGeom>
              <a:grp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B3155DF9-66EA-234E-B1F0-B785D403E046}"/>
                  </a:ext>
                </a:extLst>
              </p:cNvPr>
              <p:cNvSpPr/>
              <p:nvPr/>
            </p:nvSpPr>
            <p:spPr>
              <a:xfrm>
                <a:off x="5486627" y="2499324"/>
                <a:ext cx="105218" cy="253217"/>
              </a:xfrm>
              <a:custGeom>
                <a:avLst/>
                <a:gdLst>
                  <a:gd name="connsiteX0" fmla="*/ 23084 w 105218"/>
                  <a:gd name="connsiteY0" fmla="*/ 246855 h 253217"/>
                  <a:gd name="connsiteX1" fmla="*/ 27532 w 105218"/>
                  <a:gd name="connsiteY1" fmla="*/ 253217 h 253217"/>
                  <a:gd name="connsiteX2" fmla="*/ 36857 w 105218"/>
                  <a:gd name="connsiteY2" fmla="*/ 241864 h 253217"/>
                  <a:gd name="connsiteX3" fmla="*/ 103313 w 105218"/>
                  <a:gd name="connsiteY3" fmla="*/ 236149 h 253217"/>
                  <a:gd name="connsiteX4" fmla="*/ 105218 w 105218"/>
                  <a:gd name="connsiteY4" fmla="*/ 227881 h 253217"/>
                  <a:gd name="connsiteX5" fmla="*/ 33504 w 105218"/>
                  <a:gd name="connsiteY5" fmla="*/ 12016 h 253217"/>
                  <a:gd name="connsiteX6" fmla="*/ 12012 w 105218"/>
                  <a:gd name="connsiteY6" fmla="*/ 791 h 253217"/>
                  <a:gd name="connsiteX7" fmla="*/ 119 w 105218"/>
                  <a:gd name="connsiteY7" fmla="*/ 19160 h 25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218" h="253217">
                    <a:moveTo>
                      <a:pt x="23084" y="246855"/>
                    </a:moveTo>
                    <a:lnTo>
                      <a:pt x="27532" y="253217"/>
                    </a:lnTo>
                    <a:cubicBezTo>
                      <a:pt x="30111" y="249027"/>
                      <a:pt x="33248" y="245208"/>
                      <a:pt x="36857" y="241864"/>
                    </a:cubicBezTo>
                    <a:cubicBezTo>
                      <a:pt x="55214" y="225254"/>
                      <a:pt x="82391" y="222917"/>
                      <a:pt x="103313" y="236149"/>
                    </a:cubicBezTo>
                    <a:lnTo>
                      <a:pt x="105218" y="227881"/>
                    </a:lnTo>
                    <a:lnTo>
                      <a:pt x="33504" y="12016"/>
                    </a:lnTo>
                    <a:cubicBezTo>
                      <a:pt x="30669" y="2981"/>
                      <a:pt x="21047" y="-2044"/>
                      <a:pt x="12012" y="791"/>
                    </a:cubicBezTo>
                    <a:cubicBezTo>
                      <a:pt x="4148" y="3259"/>
                      <a:pt x="-848" y="10974"/>
                      <a:pt x="119" y="19160"/>
                    </a:cubicBezTo>
                    <a:close/>
                  </a:path>
                </a:pathLst>
              </a:custGeom>
              <a:grp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BAB97E7A-0961-924C-803C-92DC9CFD7F80}"/>
                  </a:ext>
                </a:extLst>
              </p:cNvPr>
              <p:cNvSpPr/>
              <p:nvPr/>
            </p:nvSpPr>
            <p:spPr>
              <a:xfrm>
                <a:off x="5585968" y="2759228"/>
                <a:ext cx="252232" cy="125876"/>
              </a:xfrm>
              <a:custGeom>
                <a:avLst/>
                <a:gdLst>
                  <a:gd name="connsiteX0" fmla="*/ 241783 w 252232"/>
                  <a:gd name="connsiteY0" fmla="*/ 92945 h 125876"/>
                  <a:gd name="connsiteX1" fmla="*/ 35376 w 252232"/>
                  <a:gd name="connsiteY1" fmla="*/ 0 h 125876"/>
                  <a:gd name="connsiteX2" fmla="*/ 25156 w 252232"/>
                  <a:gd name="connsiteY2" fmla="*/ 1133 h 125876"/>
                  <a:gd name="connsiteX3" fmla="*/ 0 w 252232"/>
                  <a:gd name="connsiteY3" fmla="*/ 72009 h 125876"/>
                  <a:gd name="connsiteX4" fmla="*/ 9820 w 252232"/>
                  <a:gd name="connsiteY4" fmla="*/ 79896 h 125876"/>
                  <a:gd name="connsiteX5" fmla="*/ 231277 w 252232"/>
                  <a:gd name="connsiteY5" fmla="*/ 125444 h 125876"/>
                  <a:gd name="connsiteX6" fmla="*/ 251802 w 252232"/>
                  <a:gd name="connsiteY6" fmla="*/ 112536 h 125876"/>
                  <a:gd name="connsiteX7" fmla="*/ 241783 w 252232"/>
                  <a:gd name="connsiteY7" fmla="*/ 92945 h 12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232" h="125876">
                    <a:moveTo>
                      <a:pt x="241783" y="92945"/>
                    </a:moveTo>
                    <a:lnTo>
                      <a:pt x="35376" y="0"/>
                    </a:lnTo>
                    <a:lnTo>
                      <a:pt x="25156" y="1133"/>
                    </a:lnTo>
                    <a:cubicBezTo>
                      <a:pt x="37257" y="27677"/>
                      <a:pt x="26128" y="59034"/>
                      <a:pt x="0" y="72009"/>
                    </a:cubicBezTo>
                    <a:lnTo>
                      <a:pt x="9820" y="79896"/>
                    </a:lnTo>
                    <a:lnTo>
                      <a:pt x="231277" y="125444"/>
                    </a:lnTo>
                    <a:cubicBezTo>
                      <a:pt x="240509" y="127547"/>
                      <a:pt x="249698" y="121769"/>
                      <a:pt x="251802" y="112536"/>
                    </a:cubicBezTo>
                    <a:cubicBezTo>
                      <a:pt x="253646" y="104441"/>
                      <a:pt x="249425" y="96188"/>
                      <a:pt x="241783" y="92945"/>
                    </a:cubicBezTo>
                    <a:close/>
                  </a:path>
                </a:pathLst>
              </a:custGeom>
              <a:grp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5D83AEB8-D850-D347-8384-B451A0AEC490}"/>
                  </a:ext>
                </a:extLst>
              </p:cNvPr>
              <p:cNvSpPr/>
              <p:nvPr/>
            </p:nvSpPr>
            <p:spPr>
              <a:xfrm>
                <a:off x="5340928" y="2783278"/>
                <a:ext cx="216227" cy="200719"/>
              </a:xfrm>
              <a:custGeom>
                <a:avLst/>
                <a:gdLst>
                  <a:gd name="connsiteX0" fmla="*/ 216228 w 216227"/>
                  <a:gd name="connsiteY0" fmla="*/ 54169 h 200719"/>
                  <a:gd name="connsiteX1" fmla="*/ 164555 w 216227"/>
                  <a:gd name="connsiteY1" fmla="*/ 0 h 200719"/>
                  <a:gd name="connsiteX2" fmla="*/ 154077 w 216227"/>
                  <a:gd name="connsiteY2" fmla="*/ 3591 h 200719"/>
                  <a:gd name="connsiteX3" fmla="*/ 4468 w 216227"/>
                  <a:gd name="connsiteY3" fmla="*/ 172031 h 200719"/>
                  <a:gd name="connsiteX4" fmla="*/ 5602 w 216227"/>
                  <a:gd name="connsiteY4" fmla="*/ 196251 h 200719"/>
                  <a:gd name="connsiteX5" fmla="*/ 27328 w 216227"/>
                  <a:gd name="connsiteY5" fmla="*/ 197368 h 200719"/>
                  <a:gd name="connsiteX6" fmla="*/ 211732 w 216227"/>
                  <a:gd name="connsiteY6" fmla="*/ 64570 h 20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27" h="200719">
                    <a:moveTo>
                      <a:pt x="216228" y="54169"/>
                    </a:moveTo>
                    <a:cubicBezTo>
                      <a:pt x="187415" y="52563"/>
                      <a:pt x="164801" y="28857"/>
                      <a:pt x="164555" y="0"/>
                    </a:cubicBezTo>
                    <a:lnTo>
                      <a:pt x="154077" y="3591"/>
                    </a:lnTo>
                    <a:lnTo>
                      <a:pt x="4468" y="172031"/>
                    </a:lnTo>
                    <a:cubicBezTo>
                      <a:pt x="-1907" y="179033"/>
                      <a:pt x="-1399" y="189876"/>
                      <a:pt x="5602" y="196251"/>
                    </a:cubicBezTo>
                    <a:cubicBezTo>
                      <a:pt x="11651" y="201759"/>
                      <a:pt x="20747" y="202226"/>
                      <a:pt x="27328" y="197368"/>
                    </a:cubicBezTo>
                    <a:lnTo>
                      <a:pt x="211732" y="64570"/>
                    </a:lnTo>
                    <a:close/>
                  </a:path>
                </a:pathLst>
              </a:custGeom>
              <a:grp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D5522FEA-E9EC-2A49-A95C-7D882C371EE6}"/>
                  </a:ext>
                </a:extLst>
              </p:cNvPr>
              <p:cNvSpPr/>
              <p:nvPr/>
            </p:nvSpPr>
            <p:spPr>
              <a:xfrm>
                <a:off x="5533815" y="2755482"/>
                <a:ext cx="53549" cy="53550"/>
              </a:xfrm>
              <a:custGeom>
                <a:avLst/>
                <a:gdLst>
                  <a:gd name="connsiteX0" fmla="*/ 8815 w 53549"/>
                  <a:gd name="connsiteY0" fmla="*/ 6917 h 53550"/>
                  <a:gd name="connsiteX1" fmla="*/ 6917 w 53549"/>
                  <a:gd name="connsiteY1" fmla="*/ 44735 h 53550"/>
                  <a:gd name="connsiteX2" fmla="*/ 44735 w 53549"/>
                  <a:gd name="connsiteY2" fmla="*/ 46633 h 53550"/>
                  <a:gd name="connsiteX3" fmla="*/ 46639 w 53549"/>
                  <a:gd name="connsiteY3" fmla="*/ 8822 h 53550"/>
                  <a:gd name="connsiteX4" fmla="*/ 8822 w 53549"/>
                  <a:gd name="connsiteY4" fmla="*/ 6911 h 53550"/>
                  <a:gd name="connsiteX5" fmla="*/ 8815 w 53549"/>
                  <a:gd name="connsiteY5" fmla="*/ 6917 h 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49" h="53550">
                    <a:moveTo>
                      <a:pt x="8815" y="6917"/>
                    </a:moveTo>
                    <a:cubicBezTo>
                      <a:pt x="-2152" y="16836"/>
                      <a:pt x="-3002" y="33767"/>
                      <a:pt x="6917" y="44735"/>
                    </a:cubicBezTo>
                    <a:cubicBezTo>
                      <a:pt x="16836" y="55702"/>
                      <a:pt x="33768" y="56552"/>
                      <a:pt x="44735" y="46633"/>
                    </a:cubicBezTo>
                    <a:cubicBezTo>
                      <a:pt x="55699" y="36716"/>
                      <a:pt x="56552" y="19790"/>
                      <a:pt x="46639" y="8822"/>
                    </a:cubicBezTo>
                    <a:cubicBezTo>
                      <a:pt x="36723" y="-2149"/>
                      <a:pt x="19793" y="-3004"/>
                      <a:pt x="8822" y="6911"/>
                    </a:cubicBezTo>
                    <a:cubicBezTo>
                      <a:pt x="8820" y="6913"/>
                      <a:pt x="8817" y="6915"/>
                      <a:pt x="8815" y="6917"/>
                    </a:cubicBezTo>
                    <a:close/>
                  </a:path>
                </a:pathLst>
              </a:custGeom>
              <a:grpFill/>
              <a:ln w="952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95311B76-2733-394E-BC46-F5D844DEE00D}"/>
                  </a:ext>
                </a:extLst>
              </p:cNvPr>
              <p:cNvSpPr/>
              <p:nvPr/>
            </p:nvSpPr>
            <p:spPr>
              <a:xfrm>
                <a:off x="5875024" y="2761637"/>
                <a:ext cx="142875" cy="433235"/>
              </a:xfrm>
              <a:custGeom>
                <a:avLst/>
                <a:gdLst>
                  <a:gd name="connsiteX0" fmla="*/ 46730 w 142875"/>
                  <a:gd name="connsiteY0" fmla="*/ 0 h 433235"/>
                  <a:gd name="connsiteX1" fmla="*/ 28994 w 142875"/>
                  <a:gd name="connsiteY1" fmla="*/ 404660 h 433235"/>
                  <a:gd name="connsiteX2" fmla="*/ 0 w 142875"/>
                  <a:gd name="connsiteY2" fmla="*/ 404660 h 433235"/>
                  <a:gd name="connsiteX3" fmla="*/ 0 w 142875"/>
                  <a:gd name="connsiteY3" fmla="*/ 433235 h 433235"/>
                  <a:gd name="connsiteX4" fmla="*/ 142875 w 142875"/>
                  <a:gd name="connsiteY4" fmla="*/ 433235 h 433235"/>
                  <a:gd name="connsiteX5" fmla="*/ 142875 w 142875"/>
                  <a:gd name="connsiteY5" fmla="*/ 404660 h 433235"/>
                  <a:gd name="connsiteX6" fmla="*/ 113890 w 142875"/>
                  <a:gd name="connsiteY6" fmla="*/ 404660 h 433235"/>
                  <a:gd name="connsiteX7" fmla="*/ 98555 w 142875"/>
                  <a:gd name="connsiteY7" fmla="*/ 51968 h 433235"/>
                  <a:gd name="connsiteX8" fmla="*/ 46730 w 142875"/>
                  <a:gd name="connsiteY8" fmla="*/ 0 h 43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433235">
                    <a:moveTo>
                      <a:pt x="46730" y="0"/>
                    </a:moveTo>
                    <a:lnTo>
                      <a:pt x="28994" y="404660"/>
                    </a:lnTo>
                    <a:lnTo>
                      <a:pt x="0" y="404660"/>
                    </a:lnTo>
                    <a:lnTo>
                      <a:pt x="0" y="433235"/>
                    </a:lnTo>
                    <a:lnTo>
                      <a:pt x="142875" y="433235"/>
                    </a:lnTo>
                    <a:lnTo>
                      <a:pt x="142875" y="404660"/>
                    </a:lnTo>
                    <a:lnTo>
                      <a:pt x="113890" y="404660"/>
                    </a:lnTo>
                    <a:lnTo>
                      <a:pt x="98555" y="51968"/>
                    </a:lnTo>
                    <a:lnTo>
                      <a:pt x="46730" y="0"/>
                    </a:lnTo>
                    <a:close/>
                  </a:path>
                </a:pathLst>
              </a:custGeom>
              <a:grpFill/>
              <a:ln w="952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EFC94A7B-0B3B-6545-BE0C-DA75D64E0FBF}"/>
                  </a:ext>
                </a:extLst>
              </p:cNvPr>
              <p:cNvSpPr/>
              <p:nvPr/>
            </p:nvSpPr>
            <p:spPr>
              <a:xfrm>
                <a:off x="5725288" y="2682789"/>
                <a:ext cx="200027" cy="71174"/>
              </a:xfrm>
              <a:custGeom>
                <a:avLst/>
                <a:gdLst>
                  <a:gd name="connsiteX0" fmla="*/ 13661 w 200027"/>
                  <a:gd name="connsiteY0" fmla="*/ 71171 h 71174"/>
                  <a:gd name="connsiteX1" fmla="*/ 189693 w 200027"/>
                  <a:gd name="connsiteY1" fmla="*/ 64065 h 71174"/>
                  <a:gd name="connsiteX2" fmla="*/ 200027 w 200027"/>
                  <a:gd name="connsiteY2" fmla="*/ 57302 h 71174"/>
                  <a:gd name="connsiteX3" fmla="*/ 190222 w 200027"/>
                  <a:gd name="connsiteY3" fmla="*/ 4827 h 71174"/>
                  <a:gd name="connsiteX4" fmla="*/ 191064 w 200027"/>
                  <a:gd name="connsiteY4" fmla="*/ 3648 h 71174"/>
                  <a:gd name="connsiteX5" fmla="*/ 191369 w 200027"/>
                  <a:gd name="connsiteY5" fmla="*/ 3315 h 71174"/>
                  <a:gd name="connsiteX6" fmla="*/ 178491 w 200027"/>
                  <a:gd name="connsiteY6" fmla="*/ 0 h 71174"/>
                  <a:gd name="connsiteX7" fmla="*/ 9718 w 200027"/>
                  <a:gd name="connsiteY7" fmla="*/ 45006 h 71174"/>
                  <a:gd name="connsiteX8" fmla="*/ 504 w 200027"/>
                  <a:gd name="connsiteY8" fmla="*/ 61460 h 71174"/>
                  <a:gd name="connsiteX9" fmla="*/ 13661 w 200027"/>
                  <a:gd name="connsiteY9" fmla="*/ 71171 h 7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27" h="71174">
                    <a:moveTo>
                      <a:pt x="13661" y="71171"/>
                    </a:moveTo>
                    <a:lnTo>
                      <a:pt x="189693" y="64065"/>
                    </a:lnTo>
                    <a:lnTo>
                      <a:pt x="200027" y="57302"/>
                    </a:lnTo>
                    <a:cubicBezTo>
                      <a:pt x="182829" y="45519"/>
                      <a:pt x="178440" y="22026"/>
                      <a:pt x="190222" y="4827"/>
                    </a:cubicBezTo>
                    <a:cubicBezTo>
                      <a:pt x="190496" y="4429"/>
                      <a:pt x="190777" y="4036"/>
                      <a:pt x="191064" y="3648"/>
                    </a:cubicBezTo>
                    <a:cubicBezTo>
                      <a:pt x="191150" y="3534"/>
                      <a:pt x="191274" y="3439"/>
                      <a:pt x="191369" y="3315"/>
                    </a:cubicBezTo>
                    <a:lnTo>
                      <a:pt x="178491" y="0"/>
                    </a:lnTo>
                    <a:lnTo>
                      <a:pt x="9718" y="45006"/>
                    </a:lnTo>
                    <a:cubicBezTo>
                      <a:pt x="2629" y="47005"/>
                      <a:pt x="-1495" y="54373"/>
                      <a:pt x="504" y="61460"/>
                    </a:cubicBezTo>
                    <a:cubicBezTo>
                      <a:pt x="2158" y="67322"/>
                      <a:pt x="7573" y="71318"/>
                      <a:pt x="13661" y="71171"/>
                    </a:cubicBezTo>
                    <a:close/>
                  </a:path>
                </a:pathLst>
              </a:custGeom>
              <a:grpFill/>
              <a:ln w="952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92382F1A-B631-F944-BB3A-74442C777890}"/>
                  </a:ext>
                </a:extLst>
              </p:cNvPr>
              <p:cNvSpPr/>
              <p:nvPr/>
            </p:nvSpPr>
            <p:spPr>
              <a:xfrm>
                <a:off x="5930678" y="2498657"/>
                <a:ext cx="107511" cy="196095"/>
              </a:xfrm>
              <a:custGeom>
                <a:avLst/>
                <a:gdLst>
                  <a:gd name="connsiteX0" fmla="*/ 10668 w 107511"/>
                  <a:gd name="connsiteY0" fmla="*/ 172712 h 196095"/>
                  <a:gd name="connsiteX1" fmla="*/ 16383 w 107511"/>
                  <a:gd name="connsiteY1" fmla="*/ 172283 h 196095"/>
                  <a:gd name="connsiteX2" fmla="*/ 51530 w 107511"/>
                  <a:gd name="connsiteY2" fmla="*/ 196096 h 196095"/>
                  <a:gd name="connsiteX3" fmla="*/ 61227 w 107511"/>
                  <a:gd name="connsiteY3" fmla="*/ 186847 h 196095"/>
                  <a:gd name="connsiteX4" fmla="*/ 107099 w 107511"/>
                  <a:gd name="connsiteY4" fmla="*/ 16616 h 196095"/>
                  <a:gd name="connsiteX5" fmla="*/ 97454 w 107511"/>
                  <a:gd name="connsiteY5" fmla="*/ 411 h 196095"/>
                  <a:gd name="connsiteX6" fmla="*/ 82458 w 107511"/>
                  <a:gd name="connsiteY6" fmla="*/ 6968 h 196095"/>
                  <a:gd name="connsiteX7" fmla="*/ 0 w 107511"/>
                  <a:gd name="connsiteY7" fmla="*/ 164073 h 196095"/>
                  <a:gd name="connsiteX8" fmla="*/ 314 w 107511"/>
                  <a:gd name="connsiteY8" fmla="*/ 176017 h 196095"/>
                  <a:gd name="connsiteX9" fmla="*/ 10668 w 107511"/>
                  <a:gd name="connsiteY9" fmla="*/ 172712 h 19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1" h="196095">
                    <a:moveTo>
                      <a:pt x="10668" y="172712"/>
                    </a:moveTo>
                    <a:cubicBezTo>
                      <a:pt x="12560" y="172424"/>
                      <a:pt x="14470" y="172282"/>
                      <a:pt x="16383" y="172283"/>
                    </a:cubicBezTo>
                    <a:cubicBezTo>
                      <a:pt x="31832" y="172397"/>
                      <a:pt x="45696" y="181790"/>
                      <a:pt x="51530" y="196096"/>
                    </a:cubicBezTo>
                    <a:lnTo>
                      <a:pt x="61227" y="186847"/>
                    </a:lnTo>
                    <a:lnTo>
                      <a:pt x="107099" y="16616"/>
                    </a:lnTo>
                    <a:cubicBezTo>
                      <a:pt x="108911" y="9478"/>
                      <a:pt x="104592" y="2223"/>
                      <a:pt x="97454" y="411"/>
                    </a:cubicBezTo>
                    <a:cubicBezTo>
                      <a:pt x="91544" y="-1089"/>
                      <a:pt x="85370" y="1611"/>
                      <a:pt x="82458" y="6968"/>
                    </a:cubicBezTo>
                    <a:lnTo>
                      <a:pt x="0" y="164073"/>
                    </a:lnTo>
                    <a:lnTo>
                      <a:pt x="314" y="176017"/>
                    </a:lnTo>
                    <a:cubicBezTo>
                      <a:pt x="3588" y="174423"/>
                      <a:pt x="7075" y="173309"/>
                      <a:pt x="10668" y="172712"/>
                    </a:cubicBezTo>
                    <a:close/>
                  </a:path>
                </a:pathLst>
              </a:custGeom>
              <a:grpFill/>
              <a:ln w="9525"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1B567AB9-7E78-9741-977D-52892EC3571E}"/>
                  </a:ext>
                </a:extLst>
              </p:cNvPr>
              <p:cNvSpPr/>
              <p:nvPr/>
            </p:nvSpPr>
            <p:spPr>
              <a:xfrm>
                <a:off x="5942575" y="2712479"/>
                <a:ext cx="150403" cy="174846"/>
              </a:xfrm>
              <a:custGeom>
                <a:avLst/>
                <a:gdLst>
                  <a:gd name="connsiteX0" fmla="*/ 148552 w 150403"/>
                  <a:gd name="connsiteY0" fmla="*/ 154734 h 174846"/>
                  <a:gd name="connsiteX1" fmla="*/ 54740 w 150403"/>
                  <a:gd name="connsiteY1" fmla="*/ 6401 h 174846"/>
                  <a:gd name="connsiteX2" fmla="*/ 42358 w 150403"/>
                  <a:gd name="connsiteY2" fmla="*/ 0 h 174846"/>
                  <a:gd name="connsiteX3" fmla="*/ 10239 w 150403"/>
                  <a:gd name="connsiteY3" fmla="*/ 34233 h 174846"/>
                  <a:gd name="connsiteX4" fmla="*/ 4524 w 150403"/>
                  <a:gd name="connsiteY4" fmla="*/ 34661 h 174846"/>
                  <a:gd name="connsiteX5" fmla="*/ 0 w 150403"/>
                  <a:gd name="connsiteY5" fmla="*/ 34242 h 174846"/>
                  <a:gd name="connsiteX6" fmla="*/ 4143 w 150403"/>
                  <a:gd name="connsiteY6" fmla="*/ 47149 h 174846"/>
                  <a:gd name="connsiteX7" fmla="*/ 127968 w 150403"/>
                  <a:gd name="connsiteY7" fmla="*/ 171260 h 174846"/>
                  <a:gd name="connsiteX8" fmla="*/ 146815 w 150403"/>
                  <a:gd name="connsiteY8" fmla="*/ 170612 h 174846"/>
                  <a:gd name="connsiteX9" fmla="*/ 148552 w 150403"/>
                  <a:gd name="connsiteY9" fmla="*/ 154734 h 17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403" h="174846">
                    <a:moveTo>
                      <a:pt x="148552" y="154734"/>
                    </a:moveTo>
                    <a:lnTo>
                      <a:pt x="54740" y="6401"/>
                    </a:lnTo>
                    <a:lnTo>
                      <a:pt x="42358" y="0"/>
                    </a:lnTo>
                    <a:cubicBezTo>
                      <a:pt x="40894" y="17482"/>
                      <a:pt x="27593" y="31659"/>
                      <a:pt x="10239" y="34233"/>
                    </a:cubicBezTo>
                    <a:cubicBezTo>
                      <a:pt x="8348" y="34515"/>
                      <a:pt x="6437" y="34659"/>
                      <a:pt x="4524" y="34661"/>
                    </a:cubicBezTo>
                    <a:cubicBezTo>
                      <a:pt x="3009" y="34614"/>
                      <a:pt x="1498" y="34474"/>
                      <a:pt x="0" y="34242"/>
                    </a:cubicBezTo>
                    <a:lnTo>
                      <a:pt x="4143" y="47149"/>
                    </a:lnTo>
                    <a:lnTo>
                      <a:pt x="127968" y="171260"/>
                    </a:lnTo>
                    <a:cubicBezTo>
                      <a:pt x="133352" y="176285"/>
                      <a:pt x="141790" y="175995"/>
                      <a:pt x="146815" y="170612"/>
                    </a:cubicBezTo>
                    <a:cubicBezTo>
                      <a:pt x="150851" y="166289"/>
                      <a:pt x="151557" y="159826"/>
                      <a:pt x="148552" y="154734"/>
                    </a:cubicBezTo>
                    <a:close/>
                  </a:path>
                </a:pathLst>
              </a:custGeom>
              <a:grpFill/>
              <a:ln w="952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3D38B72E-D3F8-A74F-97E2-6189E8D509FE}"/>
                  </a:ext>
                </a:extLst>
              </p:cNvPr>
              <p:cNvSpPr/>
              <p:nvPr/>
            </p:nvSpPr>
            <p:spPr>
              <a:xfrm>
                <a:off x="5928003" y="2689983"/>
                <a:ext cx="38105" cy="38105"/>
              </a:xfrm>
              <a:custGeom>
                <a:avLst/>
                <a:gdLst>
                  <a:gd name="connsiteX0" fmla="*/ 21906 w 38105"/>
                  <a:gd name="connsiteY0" fmla="*/ 37888 h 38105"/>
                  <a:gd name="connsiteX1" fmla="*/ 37888 w 38105"/>
                  <a:gd name="connsiteY1" fmla="*/ 16199 h 38105"/>
                  <a:gd name="connsiteX2" fmla="*/ 16199 w 38105"/>
                  <a:gd name="connsiteY2" fmla="*/ 217 h 38105"/>
                  <a:gd name="connsiteX3" fmla="*/ 217 w 38105"/>
                  <a:gd name="connsiteY3" fmla="*/ 21905 h 38105"/>
                  <a:gd name="connsiteX4" fmla="*/ 21905 w 38105"/>
                  <a:gd name="connsiteY4" fmla="*/ 37888 h 38105"/>
                  <a:gd name="connsiteX5" fmla="*/ 21906 w 38105"/>
                  <a:gd name="connsiteY5" fmla="*/ 37888 h 3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5" h="38105">
                    <a:moveTo>
                      <a:pt x="21906" y="37888"/>
                    </a:moveTo>
                    <a:cubicBezTo>
                      <a:pt x="32308" y="36312"/>
                      <a:pt x="39463" y="26602"/>
                      <a:pt x="37888" y="16199"/>
                    </a:cubicBezTo>
                    <a:cubicBezTo>
                      <a:pt x="36312" y="5797"/>
                      <a:pt x="26602" y="-1358"/>
                      <a:pt x="16199" y="217"/>
                    </a:cubicBezTo>
                    <a:cubicBezTo>
                      <a:pt x="5797" y="1793"/>
                      <a:pt x="-1358" y="11503"/>
                      <a:pt x="217" y="21905"/>
                    </a:cubicBezTo>
                    <a:cubicBezTo>
                      <a:pt x="1793" y="32307"/>
                      <a:pt x="11503" y="39463"/>
                      <a:pt x="21905" y="37888"/>
                    </a:cubicBezTo>
                    <a:cubicBezTo>
                      <a:pt x="21905" y="37888"/>
                      <a:pt x="21906" y="37888"/>
                      <a:pt x="21906" y="37888"/>
                    </a:cubicBezTo>
                    <a:close/>
                  </a:path>
                </a:pathLst>
              </a:custGeom>
              <a:grpFill/>
              <a:ln w="9525" cap="flat">
                <a:noFill/>
                <a:prstDash val="solid"/>
                <a:miter/>
              </a:ln>
            </p:spPr>
            <p:txBody>
              <a:bodyPr rtlCol="0" anchor="ctr"/>
              <a:lstStyle/>
              <a:p>
                <a:endParaRPr lang="en-US"/>
              </a:p>
            </p:txBody>
          </p:sp>
        </p:grpSp>
      </p:grpSp>
      <p:sp>
        <p:nvSpPr>
          <p:cNvPr id="190" name="Oval 189">
            <a:extLst>
              <a:ext uri="{FF2B5EF4-FFF2-40B4-BE49-F238E27FC236}">
                <a16:creationId xmlns:a16="http://schemas.microsoft.com/office/drawing/2014/main" id="{62A14E29-C10D-264D-B93A-D715C3DD20C6}"/>
              </a:ext>
            </a:extLst>
          </p:cNvPr>
          <p:cNvSpPr/>
          <p:nvPr/>
        </p:nvSpPr>
        <p:spPr>
          <a:xfrm>
            <a:off x="1557459" y="6050070"/>
            <a:ext cx="455695" cy="455695"/>
          </a:xfrm>
          <a:prstGeom prst="ellipse">
            <a:avLst/>
          </a:prstGeom>
          <a:gradFill>
            <a:gsLst>
              <a:gs pos="100000">
                <a:srgbClr val="DC38FF"/>
              </a:gs>
              <a:gs pos="10000">
                <a:srgbClr val="5827ED"/>
              </a:gs>
            </a:gsLst>
            <a:lin ang="2700000" scaled="1"/>
          </a:gradFill>
          <a:ln>
            <a:noFill/>
          </a:ln>
          <a:effectLst>
            <a:innerShdw blurRad="1905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Graphic 190" descr="Processor with solid fill">
            <a:extLst>
              <a:ext uri="{FF2B5EF4-FFF2-40B4-BE49-F238E27FC236}">
                <a16:creationId xmlns:a16="http://schemas.microsoft.com/office/drawing/2014/main" id="{AE57C85E-D6DF-F241-9E2F-742458A010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504" y="6108183"/>
            <a:ext cx="339467" cy="339467"/>
          </a:xfrm>
          <a:prstGeom prst="rect">
            <a:avLst/>
          </a:prstGeom>
        </p:spPr>
      </p:pic>
      <p:grpSp>
        <p:nvGrpSpPr>
          <p:cNvPr id="144" name="Group 143">
            <a:extLst>
              <a:ext uri="{FF2B5EF4-FFF2-40B4-BE49-F238E27FC236}">
                <a16:creationId xmlns:a16="http://schemas.microsoft.com/office/drawing/2014/main" id="{4A2597FA-5758-FB4E-BAF4-EA9FDC015553}"/>
              </a:ext>
            </a:extLst>
          </p:cNvPr>
          <p:cNvGrpSpPr/>
          <p:nvPr/>
        </p:nvGrpSpPr>
        <p:grpSpPr>
          <a:xfrm>
            <a:off x="1557460" y="6050070"/>
            <a:ext cx="456725" cy="455695"/>
            <a:chOff x="6636972" y="4784573"/>
            <a:chExt cx="1075002" cy="1072578"/>
          </a:xfrm>
        </p:grpSpPr>
        <p:grpSp>
          <p:nvGrpSpPr>
            <p:cNvPr id="145" name="Group 144">
              <a:extLst>
                <a:ext uri="{FF2B5EF4-FFF2-40B4-BE49-F238E27FC236}">
                  <a16:creationId xmlns:a16="http://schemas.microsoft.com/office/drawing/2014/main" id="{5ADE77D3-9146-0B42-A511-DEC36C4E1DAC}"/>
                </a:ext>
              </a:extLst>
            </p:cNvPr>
            <p:cNvGrpSpPr/>
            <p:nvPr/>
          </p:nvGrpSpPr>
          <p:grpSpPr>
            <a:xfrm>
              <a:off x="6636972" y="4784573"/>
              <a:ext cx="1075002" cy="1072578"/>
              <a:chOff x="1037431" y="1437289"/>
              <a:chExt cx="3992424" cy="3983421"/>
            </a:xfrm>
          </p:grpSpPr>
          <p:sp>
            <p:nvSpPr>
              <p:cNvPr id="173" name="Oval 172">
                <a:extLst>
                  <a:ext uri="{FF2B5EF4-FFF2-40B4-BE49-F238E27FC236}">
                    <a16:creationId xmlns:a16="http://schemas.microsoft.com/office/drawing/2014/main" id="{9AE5F539-41EB-ED41-8EA3-B521137A7740}"/>
                  </a:ext>
                </a:extLst>
              </p:cNvPr>
              <p:cNvSpPr/>
              <p:nvPr/>
            </p:nvSpPr>
            <p:spPr>
              <a:xfrm>
                <a:off x="1037431" y="1437289"/>
                <a:ext cx="3983421" cy="3983421"/>
              </a:xfrm>
              <a:prstGeom prst="ellipse">
                <a:avLst/>
              </a:prstGeom>
              <a:solidFill>
                <a:srgbClr val="E7E8ED"/>
              </a:solidFill>
              <a:ln>
                <a:noFill/>
              </a:ln>
              <a:effectLst>
                <a:outerShdw blurRad="101600" dist="381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A62E5247-7A9C-6846-BAA9-B92E284A1732}"/>
                  </a:ext>
                </a:extLst>
              </p:cNvPr>
              <p:cNvSpPr/>
              <p:nvPr/>
            </p:nvSpPr>
            <p:spPr>
              <a:xfrm>
                <a:off x="1046434" y="1437289"/>
                <a:ext cx="3983421" cy="3983421"/>
              </a:xfrm>
              <a:prstGeom prst="ellipse">
                <a:avLst/>
              </a:prstGeom>
              <a:solidFill>
                <a:srgbClr val="E7E8ED"/>
              </a:solidFill>
              <a:ln>
                <a:noFill/>
              </a:ln>
              <a:effectLst>
                <a:outerShdw blurRad="101600" dist="381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aphic 88" descr="Processor with solid fill">
              <a:extLst>
                <a:ext uri="{FF2B5EF4-FFF2-40B4-BE49-F238E27FC236}">
                  <a16:creationId xmlns:a16="http://schemas.microsoft.com/office/drawing/2014/main" id="{461D7C2B-BE91-8B47-8442-440AC07461ED}"/>
                </a:ext>
              </a:extLst>
            </p:cNvPr>
            <p:cNvGrpSpPr/>
            <p:nvPr/>
          </p:nvGrpSpPr>
          <p:grpSpPr>
            <a:xfrm>
              <a:off x="6779172" y="4926934"/>
              <a:ext cx="787856" cy="787856"/>
              <a:chOff x="5638800" y="2971800"/>
              <a:chExt cx="914400" cy="914400"/>
            </a:xfrm>
            <a:gradFill>
              <a:gsLst>
                <a:gs pos="100000">
                  <a:srgbClr val="DC38FF"/>
                </a:gs>
                <a:gs pos="20000">
                  <a:srgbClr val="5827ED"/>
                </a:gs>
              </a:gsLst>
              <a:lin ang="2700000" scaled="1"/>
            </a:gradFill>
          </p:grpSpPr>
          <p:sp>
            <p:nvSpPr>
              <p:cNvPr id="147" name="Freeform 146">
                <a:extLst>
                  <a:ext uri="{FF2B5EF4-FFF2-40B4-BE49-F238E27FC236}">
                    <a16:creationId xmlns:a16="http://schemas.microsoft.com/office/drawing/2014/main" id="{1D5E4F02-29F3-A04A-AA4C-0DB518809E52}"/>
                  </a:ext>
                </a:extLst>
              </p:cNvPr>
              <p:cNvSpPr/>
              <p:nvPr/>
            </p:nvSpPr>
            <p:spPr>
              <a:xfrm>
                <a:off x="5734050" y="32956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0F75F698-0A94-2C4E-B190-E3EBA6176C2C}"/>
                  </a:ext>
                </a:extLst>
              </p:cNvPr>
              <p:cNvSpPr/>
              <p:nvPr/>
            </p:nvSpPr>
            <p:spPr>
              <a:xfrm>
                <a:off x="5734050" y="3219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C1BAA872-C6BA-0544-95B9-B129963DA054}"/>
                  </a:ext>
                </a:extLst>
              </p:cNvPr>
              <p:cNvSpPr/>
              <p:nvPr/>
            </p:nvSpPr>
            <p:spPr>
              <a:xfrm>
                <a:off x="5734050" y="33718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00B3FB51-7081-5345-8389-B168B6FFDBAE}"/>
                  </a:ext>
                </a:extLst>
              </p:cNvPr>
              <p:cNvSpPr/>
              <p:nvPr/>
            </p:nvSpPr>
            <p:spPr>
              <a:xfrm>
                <a:off x="5734050" y="3600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52268453-3CCA-CE4E-9EE2-0D3FB97A30FF}"/>
                  </a:ext>
                </a:extLst>
              </p:cNvPr>
              <p:cNvSpPr/>
              <p:nvPr/>
            </p:nvSpPr>
            <p:spPr>
              <a:xfrm>
                <a:off x="5734050" y="35242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BAC3900B-537F-E64B-9457-66DF9AD15ED7}"/>
                  </a:ext>
                </a:extLst>
              </p:cNvPr>
              <p:cNvSpPr/>
              <p:nvPr/>
            </p:nvSpPr>
            <p:spPr>
              <a:xfrm>
                <a:off x="5734050" y="34480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835EC5FE-D5AF-CA4A-87E4-E52223C57818}"/>
                  </a:ext>
                </a:extLst>
              </p:cNvPr>
              <p:cNvSpPr/>
              <p:nvPr/>
            </p:nvSpPr>
            <p:spPr>
              <a:xfrm>
                <a:off x="6391275" y="35242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738733B7-A8B9-064C-A65C-3C467369881B}"/>
                  </a:ext>
                </a:extLst>
              </p:cNvPr>
              <p:cNvSpPr/>
              <p:nvPr/>
            </p:nvSpPr>
            <p:spPr>
              <a:xfrm>
                <a:off x="6391275" y="3600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9FA4C1F3-6220-B14B-AE3E-6E74CE91DF24}"/>
                  </a:ext>
                </a:extLst>
              </p:cNvPr>
              <p:cNvSpPr/>
              <p:nvPr/>
            </p:nvSpPr>
            <p:spPr>
              <a:xfrm>
                <a:off x="6391275" y="34480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E1ECAB70-D6E4-9B46-B66F-12D05178BF10}"/>
                  </a:ext>
                </a:extLst>
              </p:cNvPr>
              <p:cNvSpPr/>
              <p:nvPr/>
            </p:nvSpPr>
            <p:spPr>
              <a:xfrm>
                <a:off x="6391275" y="3219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A4B58B40-958E-3D4D-8EB3-0830CE2CF18D}"/>
                  </a:ext>
                </a:extLst>
              </p:cNvPr>
              <p:cNvSpPr/>
              <p:nvPr/>
            </p:nvSpPr>
            <p:spPr>
              <a:xfrm>
                <a:off x="6391275" y="33718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8C1341D4-00C5-FA4A-8487-0F6446FA019A}"/>
                  </a:ext>
                </a:extLst>
              </p:cNvPr>
              <p:cNvSpPr/>
              <p:nvPr/>
            </p:nvSpPr>
            <p:spPr>
              <a:xfrm>
                <a:off x="6391275" y="32956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553557B9-6F88-FA4A-9B0C-B2E7DA652EF4}"/>
                  </a:ext>
                </a:extLst>
              </p:cNvPr>
              <p:cNvSpPr/>
              <p:nvPr/>
            </p:nvSpPr>
            <p:spPr>
              <a:xfrm>
                <a:off x="61150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9B6D1F6C-8A5C-1C46-AFB8-AC5DF9FFA8D8}"/>
                  </a:ext>
                </a:extLst>
              </p:cNvPr>
              <p:cNvSpPr/>
              <p:nvPr/>
            </p:nvSpPr>
            <p:spPr>
              <a:xfrm>
                <a:off x="62674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A37BEA34-DC01-634B-AD45-1919EBB3D19B}"/>
                  </a:ext>
                </a:extLst>
              </p:cNvPr>
              <p:cNvSpPr/>
              <p:nvPr/>
            </p:nvSpPr>
            <p:spPr>
              <a:xfrm>
                <a:off x="61912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36F3DC50-1803-434E-90B6-578D0F5A62DB}"/>
                  </a:ext>
                </a:extLst>
              </p:cNvPr>
              <p:cNvSpPr/>
              <p:nvPr/>
            </p:nvSpPr>
            <p:spPr>
              <a:xfrm>
                <a:off x="60388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31B88E6F-A71D-1B41-983E-9A052BDF01BB}"/>
                  </a:ext>
                </a:extLst>
              </p:cNvPr>
              <p:cNvSpPr/>
              <p:nvPr/>
            </p:nvSpPr>
            <p:spPr>
              <a:xfrm>
                <a:off x="58864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FDA13D94-AAFF-BD4F-9BAA-3441B8965074}"/>
                  </a:ext>
                </a:extLst>
              </p:cNvPr>
              <p:cNvSpPr/>
              <p:nvPr/>
            </p:nvSpPr>
            <p:spPr>
              <a:xfrm>
                <a:off x="59626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37B0818E-F01C-9F4B-9031-850B33A11654}"/>
                  </a:ext>
                </a:extLst>
              </p:cNvPr>
              <p:cNvSpPr/>
              <p:nvPr/>
            </p:nvSpPr>
            <p:spPr>
              <a:xfrm>
                <a:off x="59626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3229DC8E-1D85-3F4C-A583-B21BA9A20EAD}"/>
                  </a:ext>
                </a:extLst>
              </p:cNvPr>
              <p:cNvSpPr/>
              <p:nvPr/>
            </p:nvSpPr>
            <p:spPr>
              <a:xfrm>
                <a:off x="58864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D885F066-79C2-D346-9714-80824B2814D4}"/>
                  </a:ext>
                </a:extLst>
              </p:cNvPr>
              <p:cNvSpPr/>
              <p:nvPr/>
            </p:nvSpPr>
            <p:spPr>
              <a:xfrm>
                <a:off x="60388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D7A71CD2-F9D2-684D-B129-E71A9ADC9B7B}"/>
                  </a:ext>
                </a:extLst>
              </p:cNvPr>
              <p:cNvSpPr/>
              <p:nvPr/>
            </p:nvSpPr>
            <p:spPr>
              <a:xfrm>
                <a:off x="61150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CAD54BC4-EE37-EE41-BB94-B2ED510B176C}"/>
                  </a:ext>
                </a:extLst>
              </p:cNvPr>
              <p:cNvSpPr/>
              <p:nvPr/>
            </p:nvSpPr>
            <p:spPr>
              <a:xfrm>
                <a:off x="61912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4369188E-A572-DB41-996C-E52017562984}"/>
                  </a:ext>
                </a:extLst>
              </p:cNvPr>
              <p:cNvSpPr/>
              <p:nvPr/>
            </p:nvSpPr>
            <p:spPr>
              <a:xfrm>
                <a:off x="62674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CD77B9B1-3680-654B-96E9-B6A370A0A31C}"/>
                  </a:ext>
                </a:extLst>
              </p:cNvPr>
              <p:cNvSpPr/>
              <p:nvPr/>
            </p:nvSpPr>
            <p:spPr>
              <a:xfrm>
                <a:off x="5972175" y="3305175"/>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grpFill/>
              <a:ln w="9525"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B8B8164B-962F-464A-92F4-31181C14C9F0}"/>
                  </a:ext>
                </a:extLst>
              </p:cNvPr>
              <p:cNvSpPr/>
              <p:nvPr/>
            </p:nvSpPr>
            <p:spPr>
              <a:xfrm>
                <a:off x="5838825" y="3171825"/>
                <a:ext cx="514350" cy="514350"/>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moveTo>
                      <a:pt x="419100" y="419100"/>
                    </a:moveTo>
                    <a:lnTo>
                      <a:pt x="95250" y="419100"/>
                    </a:lnTo>
                    <a:lnTo>
                      <a:pt x="95250" y="95250"/>
                    </a:lnTo>
                    <a:lnTo>
                      <a:pt x="419100" y="95250"/>
                    </a:lnTo>
                    <a:close/>
                  </a:path>
                </a:pathLst>
              </a:custGeom>
              <a:grpFill/>
              <a:ln w="9525"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1E97A031-0F40-2943-9BEF-68CA8DE8561D}"/>
              </a:ext>
            </a:extLst>
          </p:cNvPr>
          <p:cNvGrpSpPr/>
          <p:nvPr/>
        </p:nvGrpSpPr>
        <p:grpSpPr>
          <a:xfrm>
            <a:off x="1179349" y="1579957"/>
            <a:ext cx="3706444" cy="3698087"/>
            <a:chOff x="5693513" y="699090"/>
            <a:chExt cx="1989548" cy="1985062"/>
          </a:xfrm>
        </p:grpSpPr>
        <p:grpSp>
          <p:nvGrpSpPr>
            <p:cNvPr id="26" name="Group 25">
              <a:extLst>
                <a:ext uri="{FF2B5EF4-FFF2-40B4-BE49-F238E27FC236}">
                  <a16:creationId xmlns:a16="http://schemas.microsoft.com/office/drawing/2014/main" id="{0FCBB750-452B-AD41-AEEA-E42D4F0E7FBE}"/>
                </a:ext>
              </a:extLst>
            </p:cNvPr>
            <p:cNvGrpSpPr/>
            <p:nvPr/>
          </p:nvGrpSpPr>
          <p:grpSpPr>
            <a:xfrm>
              <a:off x="5693513" y="699090"/>
              <a:ext cx="1989548" cy="1985062"/>
              <a:chOff x="1037431" y="1437289"/>
              <a:chExt cx="3992424" cy="3983421"/>
            </a:xfrm>
          </p:grpSpPr>
          <p:sp>
            <p:nvSpPr>
              <p:cNvPr id="28" name="Oval 27">
                <a:extLst>
                  <a:ext uri="{FF2B5EF4-FFF2-40B4-BE49-F238E27FC236}">
                    <a16:creationId xmlns:a16="http://schemas.microsoft.com/office/drawing/2014/main" id="{E75123D7-9C2D-044C-8B75-08693353717D}"/>
                  </a:ext>
                </a:extLst>
              </p:cNvPr>
              <p:cNvSpPr/>
              <p:nvPr/>
            </p:nvSpPr>
            <p:spPr>
              <a:xfrm>
                <a:off x="1046434" y="1437289"/>
                <a:ext cx="3983421" cy="3983421"/>
              </a:xfrm>
              <a:prstGeom prst="ellipse">
                <a:avLst/>
              </a:prstGeom>
              <a:solidFill>
                <a:srgbClr val="E7E8ED"/>
              </a:solidFill>
              <a:ln>
                <a:noFill/>
              </a:ln>
              <a:effectLst>
                <a:outerShdw blurRad="254000" dist="1270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37B87C-3F0C-5445-BD08-47FB840DA7B4}"/>
                  </a:ext>
                </a:extLst>
              </p:cNvPr>
              <p:cNvSpPr/>
              <p:nvPr/>
            </p:nvSpPr>
            <p:spPr>
              <a:xfrm>
                <a:off x="1037431" y="1437289"/>
                <a:ext cx="3983421" cy="3983421"/>
              </a:xfrm>
              <a:prstGeom prst="ellipse">
                <a:avLst/>
              </a:prstGeom>
              <a:solidFill>
                <a:srgbClr val="E7E8ED"/>
              </a:solidFill>
              <a:ln>
                <a:noFill/>
              </a:ln>
              <a:effectLst>
                <a:outerShdw blurRad="254000" dist="1270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C6536574-385D-4B49-BDCE-445DF01A077D}"/>
                </a:ext>
              </a:extLst>
            </p:cNvPr>
            <p:cNvSpPr/>
            <p:nvPr/>
          </p:nvSpPr>
          <p:spPr>
            <a:xfrm>
              <a:off x="5994626" y="997959"/>
              <a:ext cx="1387323" cy="1387324"/>
            </a:xfrm>
            <a:prstGeom prst="ellipse">
              <a:avLst/>
            </a:prstGeom>
            <a:gradFill flip="none" rotWithShape="1">
              <a:gsLst>
                <a:gs pos="100000">
                  <a:srgbClr val="FCFCFC"/>
                </a:gs>
                <a:gs pos="50000">
                  <a:srgbClr val="E7E8ED"/>
                </a:gs>
              </a:gsLst>
              <a:lin ang="2700000" scaled="1"/>
              <a:tileRect/>
            </a:gradFill>
            <a:ln>
              <a:noFill/>
            </a:ln>
            <a:effectLst>
              <a:innerShdw blurRad="254000" dist="1270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F2C6A89C-44F1-554B-A08D-CE56A713874A}"/>
              </a:ext>
            </a:extLst>
          </p:cNvPr>
          <p:cNvSpPr txBox="1"/>
          <p:nvPr/>
        </p:nvSpPr>
        <p:spPr>
          <a:xfrm>
            <a:off x="1967216" y="3136611"/>
            <a:ext cx="2130711" cy="584775"/>
          </a:xfrm>
          <a:prstGeom prst="rect">
            <a:avLst/>
          </a:prstGeom>
          <a:noFill/>
        </p:spPr>
        <p:txBody>
          <a:bodyPr wrap="none" rtlCol="0">
            <a:spAutoFit/>
          </a:bodyPr>
          <a:lstStyle/>
          <a:p>
            <a:pPr algn="ctr"/>
            <a:r>
              <a:rPr lang="en-US" sz="3200" b="1" dirty="0">
                <a:gradFill>
                  <a:gsLst>
                    <a:gs pos="100000">
                      <a:srgbClr val="DC38FF"/>
                    </a:gs>
                    <a:gs pos="20000">
                      <a:srgbClr val="5827ED"/>
                    </a:gs>
                  </a:gsLst>
                  <a:lin ang="2700000" scaled="1"/>
                </a:gradFill>
                <a:latin typeface="Aileron Bold" pitchFamily="2" charset="77"/>
              </a:rPr>
              <a:t>Functions</a:t>
            </a:r>
          </a:p>
        </p:txBody>
      </p:sp>
      <p:sp>
        <p:nvSpPr>
          <p:cNvPr id="202" name="TextBox 201">
            <a:extLst>
              <a:ext uri="{FF2B5EF4-FFF2-40B4-BE49-F238E27FC236}">
                <a16:creationId xmlns:a16="http://schemas.microsoft.com/office/drawing/2014/main" id="{84A2FCD9-26CE-0A4B-AD07-E2B06320990C}"/>
              </a:ext>
            </a:extLst>
          </p:cNvPr>
          <p:cNvSpPr txBox="1"/>
          <p:nvPr/>
        </p:nvSpPr>
        <p:spPr>
          <a:xfrm>
            <a:off x="1936301" y="3136610"/>
            <a:ext cx="2191626" cy="584775"/>
          </a:xfrm>
          <a:prstGeom prst="rect">
            <a:avLst/>
          </a:prstGeom>
          <a:noFill/>
        </p:spPr>
        <p:txBody>
          <a:bodyPr wrap="none" rtlCol="0">
            <a:spAutoFit/>
          </a:bodyPr>
          <a:lstStyle/>
          <a:p>
            <a:pPr algn="ctr"/>
            <a:r>
              <a:rPr lang="en-US" sz="3200" b="1" dirty="0">
                <a:solidFill>
                  <a:srgbClr val="A1A5B9"/>
                </a:solidFill>
                <a:latin typeface="Aileron Bold" pitchFamily="2" charset="77"/>
              </a:rPr>
              <a:t>Click Here</a:t>
            </a:r>
          </a:p>
        </p:txBody>
      </p:sp>
      <p:sp>
        <p:nvSpPr>
          <p:cNvPr id="204" name="Oval 203">
            <a:extLst>
              <a:ext uri="{FF2B5EF4-FFF2-40B4-BE49-F238E27FC236}">
                <a16:creationId xmlns:a16="http://schemas.microsoft.com/office/drawing/2014/main" id="{D415A25F-7CDE-C447-9BEA-0CF0EA0C2F1E}"/>
              </a:ext>
            </a:extLst>
          </p:cNvPr>
          <p:cNvSpPr/>
          <p:nvPr/>
        </p:nvSpPr>
        <p:spPr>
          <a:xfrm>
            <a:off x="1738695" y="2142051"/>
            <a:ext cx="2587752" cy="2587752"/>
          </a:xfrm>
          <a:prstGeom prst="ellipse">
            <a:avLst/>
          </a:prstGeom>
          <a:solidFill>
            <a:srgbClr val="E7E8ED"/>
          </a:solidFill>
          <a:ln>
            <a:noFill/>
          </a:ln>
          <a:effectLst>
            <a:outerShdw blurRad="254000" dist="127000" dir="135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363B19E-D9FE-574F-AAD2-456102A947A7}"/>
              </a:ext>
            </a:extLst>
          </p:cNvPr>
          <p:cNvGrpSpPr/>
          <p:nvPr/>
        </p:nvGrpSpPr>
        <p:grpSpPr>
          <a:xfrm>
            <a:off x="1738695" y="2140441"/>
            <a:ext cx="2587752" cy="2587752"/>
            <a:chOff x="4802124" y="2140441"/>
            <a:chExt cx="2587752" cy="2587752"/>
          </a:xfrm>
        </p:grpSpPr>
        <p:sp>
          <p:nvSpPr>
            <p:cNvPr id="199" name="Oval 198">
              <a:extLst>
                <a:ext uri="{FF2B5EF4-FFF2-40B4-BE49-F238E27FC236}">
                  <a16:creationId xmlns:a16="http://schemas.microsoft.com/office/drawing/2014/main" id="{510D554B-ED8C-7049-BEFA-C2F0A3DC2F09}"/>
                </a:ext>
              </a:extLst>
            </p:cNvPr>
            <p:cNvSpPr/>
            <p:nvPr/>
          </p:nvSpPr>
          <p:spPr>
            <a:xfrm>
              <a:off x="4802124" y="2140441"/>
              <a:ext cx="2587752" cy="2587752"/>
            </a:xfrm>
            <a:prstGeom prst="ellipse">
              <a:avLst/>
            </a:prstGeom>
            <a:solidFill>
              <a:srgbClr val="E7E8ED"/>
            </a:solidFill>
            <a:ln>
              <a:noFill/>
            </a:ln>
            <a:effectLst>
              <a:outerShdw blurRad="254000" dist="1270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TextBox 199">
              <a:extLst>
                <a:ext uri="{FF2B5EF4-FFF2-40B4-BE49-F238E27FC236}">
                  <a16:creationId xmlns:a16="http://schemas.microsoft.com/office/drawing/2014/main" id="{9C2EF73E-1D30-2B45-999B-782E19EF6201}"/>
                </a:ext>
              </a:extLst>
            </p:cNvPr>
            <p:cNvSpPr txBox="1"/>
            <p:nvPr/>
          </p:nvSpPr>
          <p:spPr>
            <a:xfrm>
              <a:off x="5000187" y="3136611"/>
              <a:ext cx="2191626" cy="584775"/>
            </a:xfrm>
            <a:prstGeom prst="rect">
              <a:avLst/>
            </a:prstGeom>
            <a:noFill/>
          </p:spPr>
          <p:txBody>
            <a:bodyPr wrap="none" rtlCol="0">
              <a:spAutoFit/>
            </a:bodyPr>
            <a:lstStyle/>
            <a:p>
              <a:pPr algn="ctr"/>
              <a:r>
                <a:rPr lang="en-US" sz="3200" b="1" dirty="0">
                  <a:gradFill>
                    <a:gsLst>
                      <a:gs pos="100000">
                        <a:srgbClr val="DC38FF"/>
                      </a:gs>
                      <a:gs pos="20000">
                        <a:srgbClr val="5827ED"/>
                      </a:gs>
                    </a:gsLst>
                    <a:lin ang="2700000" scaled="1"/>
                  </a:gradFill>
                  <a:latin typeface="Aileron Bold" pitchFamily="2" charset="77"/>
                </a:rPr>
                <a:t>Click Here</a:t>
              </a:r>
            </a:p>
          </p:txBody>
        </p:sp>
      </p:grpSp>
      <p:cxnSp>
        <p:nvCxnSpPr>
          <p:cNvPr id="9" name="Curved Connector 8">
            <a:extLst>
              <a:ext uri="{FF2B5EF4-FFF2-40B4-BE49-F238E27FC236}">
                <a16:creationId xmlns:a16="http://schemas.microsoft.com/office/drawing/2014/main" id="{F06E48BB-777A-7B43-9319-0903ABB4E9DD}"/>
              </a:ext>
            </a:extLst>
          </p:cNvPr>
          <p:cNvCxnSpPr>
            <a:cxnSpLocks/>
          </p:cNvCxnSpPr>
          <p:nvPr/>
        </p:nvCxnSpPr>
        <p:spPr>
          <a:xfrm flipV="1">
            <a:off x="5099854" y="1537135"/>
            <a:ext cx="944213" cy="904182"/>
          </a:xfrm>
          <a:prstGeom prst="curvedConnector3">
            <a:avLst/>
          </a:prstGeom>
          <a:ln w="76200" cap="rnd">
            <a:gradFill>
              <a:gsLst>
                <a:gs pos="0">
                  <a:srgbClr val="2A117A"/>
                </a:gs>
                <a:gs pos="100000">
                  <a:srgbClr val="DC38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2A9B99-091C-1B48-B59C-DB6BCDAC9041}"/>
              </a:ext>
            </a:extLst>
          </p:cNvPr>
          <p:cNvCxnSpPr>
            <a:cxnSpLocks/>
          </p:cNvCxnSpPr>
          <p:nvPr/>
        </p:nvCxnSpPr>
        <p:spPr>
          <a:xfrm>
            <a:off x="5167680" y="3435927"/>
            <a:ext cx="942950" cy="0"/>
          </a:xfrm>
          <a:prstGeom prst="line">
            <a:avLst/>
          </a:prstGeom>
          <a:ln w="76200" cap="rnd">
            <a:gradFill>
              <a:gsLst>
                <a:gs pos="0">
                  <a:srgbClr val="2A117A"/>
                </a:gs>
                <a:gs pos="100000">
                  <a:srgbClr val="DC38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1" name="Curved Connector 200">
            <a:extLst>
              <a:ext uri="{FF2B5EF4-FFF2-40B4-BE49-F238E27FC236}">
                <a16:creationId xmlns:a16="http://schemas.microsoft.com/office/drawing/2014/main" id="{2BE4526B-2882-A944-9476-0F656225A672}"/>
              </a:ext>
            </a:extLst>
          </p:cNvPr>
          <p:cNvCxnSpPr>
            <a:cxnSpLocks/>
          </p:cNvCxnSpPr>
          <p:nvPr/>
        </p:nvCxnSpPr>
        <p:spPr>
          <a:xfrm>
            <a:off x="5099854" y="4417068"/>
            <a:ext cx="944213" cy="904182"/>
          </a:xfrm>
          <a:prstGeom prst="curvedConnector3">
            <a:avLst/>
          </a:prstGeom>
          <a:ln w="76200" cap="rnd">
            <a:gradFill>
              <a:gsLst>
                <a:gs pos="0">
                  <a:srgbClr val="2A117A"/>
                </a:gs>
                <a:gs pos="100000">
                  <a:srgbClr val="DC38FF"/>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B0C8DA5-F4B4-A572-F872-A1CC4DA047A3}"/>
              </a:ext>
            </a:extLst>
          </p:cNvPr>
          <p:cNvSpPr txBox="1"/>
          <p:nvPr/>
        </p:nvSpPr>
        <p:spPr>
          <a:xfrm>
            <a:off x="-981842" y="504496"/>
            <a:ext cx="7975600" cy="523220"/>
          </a:xfrm>
          <a:prstGeom prst="rect">
            <a:avLst/>
          </a:prstGeom>
          <a:noFill/>
          <a:effectLst/>
        </p:spPr>
        <p:txBody>
          <a:bodyPr wrap="square" rtlCol="0">
            <a:spAutoFit/>
          </a:bodyPr>
          <a:lstStyle/>
          <a:p>
            <a:pPr algn="ctr"/>
            <a:r>
              <a:rPr lang="en-US" sz="2800" spc="-150" dirty="0">
                <a:solidFill>
                  <a:schemeClr val="accent1"/>
                </a:solidFill>
                <a:latin typeface="+mj-lt"/>
              </a:rPr>
              <a:t>Company Collaboration and Networking</a:t>
            </a:r>
          </a:p>
        </p:txBody>
      </p:sp>
    </p:spTree>
    <p:extLst>
      <p:ext uri="{BB962C8B-B14F-4D97-AF65-F5344CB8AC3E}">
        <p14:creationId xmlns:p14="http://schemas.microsoft.com/office/powerpoint/2010/main" val="148172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6" presetClass="emph" presetSubtype="0" decel="100000" autoRev="1" fill="hold" grpId="1" nodeType="withEffect">
                                  <p:stCondLst>
                                    <p:cond delay="0"/>
                                  </p:stCondLst>
                                  <p:childTnLst>
                                    <p:animScale>
                                      <p:cBhvr>
                                        <p:cTn id="9" dur="250" fill="hold"/>
                                        <p:tgtEl>
                                          <p:spTgt spid="6"/>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204"/>
                                        </p:tgtEl>
                                      </p:cBhvr>
                                    </p:animEffect>
                                    <p:set>
                                      <p:cBhvr>
                                        <p:cTn id="18" dur="1" fill="hold">
                                          <p:stCondLst>
                                            <p:cond delay="499"/>
                                          </p:stCondLst>
                                        </p:cTn>
                                        <p:tgtEl>
                                          <p:spTgt spid="204"/>
                                        </p:tgtEl>
                                        <p:attrNameLst>
                                          <p:attrName>style.visibility</p:attrName>
                                        </p:attrNameLst>
                                      </p:cBhvr>
                                      <p:to>
                                        <p:strVal val="hidden"/>
                                      </p:to>
                                    </p:set>
                                  </p:childTnLst>
                                </p:cTn>
                              </p:par>
                              <p:par>
                                <p:cTn id="19" presetID="22" presetClass="entr" presetSubtype="8"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1000"/>
                                        <p:tgtEl>
                                          <p:spTgt spid="9"/>
                                        </p:tgtEl>
                                      </p:cBhvr>
                                    </p:animEffect>
                                  </p:childTnLst>
                                </p:cTn>
                              </p:par>
                              <p:par>
                                <p:cTn id="22" presetID="22" presetClass="entr" presetSubtype="8"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1000"/>
                                        <p:tgtEl>
                                          <p:spTgt spid="33"/>
                                        </p:tgtEl>
                                      </p:cBhvr>
                                    </p:animEffect>
                                  </p:childTnLst>
                                </p:cTn>
                              </p:par>
                              <p:par>
                                <p:cTn id="25" presetID="22" presetClass="entr" presetSubtype="8" fill="hold" nodeType="withEffect">
                                  <p:stCondLst>
                                    <p:cond delay="1500"/>
                                  </p:stCondLst>
                                  <p:childTnLst>
                                    <p:set>
                                      <p:cBhvr>
                                        <p:cTn id="26" dur="1" fill="hold">
                                          <p:stCondLst>
                                            <p:cond delay="0"/>
                                          </p:stCondLst>
                                        </p:cTn>
                                        <p:tgtEl>
                                          <p:spTgt spid="201"/>
                                        </p:tgtEl>
                                        <p:attrNameLst>
                                          <p:attrName>style.visibility</p:attrName>
                                        </p:attrNameLst>
                                      </p:cBhvr>
                                      <p:to>
                                        <p:strVal val="visible"/>
                                      </p:to>
                                    </p:set>
                                    <p:animEffect transition="in" filter="wipe(left)">
                                      <p:cBhvr>
                                        <p:cTn id="27" dur="1000"/>
                                        <p:tgtEl>
                                          <p:spTgt spid="201"/>
                                        </p:tgtEl>
                                      </p:cBhvr>
                                    </p:animEffect>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1750" fill="hold"/>
                                        <p:tgtEl>
                                          <p:spTgt spid="18"/>
                                        </p:tgtEl>
                                        <p:attrNameLst>
                                          <p:attrName>ppt_x</p:attrName>
                                        </p:attrNameLst>
                                      </p:cBhvr>
                                      <p:tavLst>
                                        <p:tav tm="0">
                                          <p:val>
                                            <p:strVal val="0-#ppt_w/2"/>
                                          </p:val>
                                        </p:tav>
                                        <p:tav tm="100000">
                                          <p:val>
                                            <p:strVal val="#ppt_x"/>
                                          </p:val>
                                        </p:tav>
                                      </p:tavLst>
                                    </p:anim>
                                    <p:anim calcmode="lin" valueType="num">
                                      <p:cBhvr additive="base">
                                        <p:cTn id="31" dur="175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50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1750" fill="hold"/>
                                        <p:tgtEl>
                                          <p:spTgt spid="31"/>
                                        </p:tgtEl>
                                        <p:attrNameLst>
                                          <p:attrName>ppt_x</p:attrName>
                                        </p:attrNameLst>
                                      </p:cBhvr>
                                      <p:tavLst>
                                        <p:tav tm="0">
                                          <p:val>
                                            <p:strVal val="0-#ppt_w/2"/>
                                          </p:val>
                                        </p:tav>
                                        <p:tav tm="100000">
                                          <p:val>
                                            <p:strVal val="#ppt_x"/>
                                          </p:val>
                                        </p:tav>
                                      </p:tavLst>
                                    </p:anim>
                                    <p:anim calcmode="lin" valueType="num">
                                      <p:cBhvr additive="base">
                                        <p:cTn id="35" dur="1750" fill="hold"/>
                                        <p:tgtEl>
                                          <p:spTgt spid="31"/>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100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1750" fill="hold"/>
                                        <p:tgtEl>
                                          <p:spTgt spid="42"/>
                                        </p:tgtEl>
                                        <p:attrNameLst>
                                          <p:attrName>ppt_x</p:attrName>
                                        </p:attrNameLst>
                                      </p:cBhvr>
                                      <p:tavLst>
                                        <p:tav tm="0">
                                          <p:val>
                                            <p:strVal val="0-#ppt_w/2"/>
                                          </p:val>
                                        </p:tav>
                                        <p:tav tm="100000">
                                          <p:val>
                                            <p:strVal val="#ppt_x"/>
                                          </p:val>
                                        </p:tav>
                                      </p:tavLst>
                                    </p:anim>
                                    <p:anim calcmode="lin" valueType="num">
                                      <p:cBhvr additive="base">
                                        <p:cTn id="39" dur="1750" fill="hold"/>
                                        <p:tgtEl>
                                          <p:spTgt spid="42"/>
                                        </p:tgtEl>
                                        <p:attrNameLst>
                                          <p:attrName>ppt_y</p:attrName>
                                        </p:attrNameLst>
                                      </p:cBhvr>
                                      <p:tavLst>
                                        <p:tav tm="0">
                                          <p:val>
                                            <p:strVal val="#ppt_y"/>
                                          </p:val>
                                        </p:tav>
                                        <p:tav tm="100000">
                                          <p:val>
                                            <p:strVal val="#ppt_y"/>
                                          </p:val>
                                        </p:tav>
                                      </p:tavLst>
                                    </p:anim>
                                  </p:childTnLst>
                                </p:cTn>
                              </p:par>
                              <p:par>
                                <p:cTn id="40" presetID="22" presetClass="exit" presetSubtype="8" fill="hold" nodeType="withEffect">
                                  <p:stCondLst>
                                    <p:cond delay="1500"/>
                                  </p:stCondLst>
                                  <p:childTnLst>
                                    <p:animEffect transition="out" filter="wipe(left)">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par>
                                <p:cTn id="43" presetID="22" presetClass="exit" presetSubtype="8" fill="hold" nodeType="withEffect">
                                  <p:stCondLst>
                                    <p:cond delay="2000"/>
                                  </p:stCondLst>
                                  <p:childTnLst>
                                    <p:animEffect transition="out" filter="wipe(left)">
                                      <p:cBhvr>
                                        <p:cTn id="44" dur="1000"/>
                                        <p:tgtEl>
                                          <p:spTgt spid="33"/>
                                        </p:tgtEl>
                                      </p:cBhvr>
                                    </p:animEffect>
                                    <p:set>
                                      <p:cBhvr>
                                        <p:cTn id="45" dur="1" fill="hold">
                                          <p:stCondLst>
                                            <p:cond delay="999"/>
                                          </p:stCondLst>
                                        </p:cTn>
                                        <p:tgtEl>
                                          <p:spTgt spid="33"/>
                                        </p:tgtEl>
                                        <p:attrNameLst>
                                          <p:attrName>style.visibility</p:attrName>
                                        </p:attrNameLst>
                                      </p:cBhvr>
                                      <p:to>
                                        <p:strVal val="hidden"/>
                                      </p:to>
                                    </p:set>
                                  </p:childTnLst>
                                </p:cTn>
                              </p:par>
                              <p:par>
                                <p:cTn id="46" presetID="22" presetClass="exit" presetSubtype="8" fill="hold" nodeType="withEffect">
                                  <p:stCondLst>
                                    <p:cond delay="2500"/>
                                  </p:stCondLst>
                                  <p:childTnLst>
                                    <p:animEffect transition="out" filter="wipe(left)">
                                      <p:cBhvr>
                                        <p:cTn id="47" dur="1000"/>
                                        <p:tgtEl>
                                          <p:spTgt spid="201"/>
                                        </p:tgtEl>
                                      </p:cBhvr>
                                    </p:animEffect>
                                    <p:set>
                                      <p:cBhvr>
                                        <p:cTn id="48" dur="1" fill="hold">
                                          <p:stCondLst>
                                            <p:cond delay="999"/>
                                          </p:stCondLst>
                                        </p:cTn>
                                        <p:tgtEl>
                                          <p:spTgt spid="201"/>
                                        </p:tgtEl>
                                        <p:attrNameLst>
                                          <p:attrName>style.visibility</p:attrName>
                                        </p:attrNameLst>
                                      </p:cBhvr>
                                      <p:to>
                                        <p:strVal val="hidden"/>
                                      </p:to>
                                    </p:set>
                                  </p:childTnLst>
                                </p:cTn>
                              </p:par>
                              <p:par>
                                <p:cTn id="49" presetID="22" presetClass="exit" presetSubtype="4" fill="hold" grpId="0" nodeType="withEffect">
                                  <p:stCondLst>
                                    <p:cond delay="1000"/>
                                  </p:stCondLst>
                                  <p:childTnLst>
                                    <p:animEffect transition="out" filter="wipe(down)">
                                      <p:cBhvr>
                                        <p:cTn id="50" dur="1000"/>
                                        <p:tgtEl>
                                          <p:spTgt spid="202"/>
                                        </p:tgtEl>
                                      </p:cBhvr>
                                    </p:animEffect>
                                    <p:set>
                                      <p:cBhvr>
                                        <p:cTn id="51" dur="1" fill="hold">
                                          <p:stCondLst>
                                            <p:cond delay="999"/>
                                          </p:stCondLst>
                                        </p:cTn>
                                        <p:tgtEl>
                                          <p:spTgt spid="202"/>
                                        </p:tgtEl>
                                        <p:attrNameLst>
                                          <p:attrName>style.visibility</p:attrName>
                                        </p:attrNameLst>
                                      </p:cBhvr>
                                      <p:to>
                                        <p:strVal val="hidden"/>
                                      </p:to>
                                    </p:set>
                                  </p:childTnLst>
                                </p:cTn>
                              </p:par>
                              <p:par>
                                <p:cTn id="52" presetID="22" presetClass="entr" presetSubtype="4" fill="hold" grpId="0" nodeType="withEffect">
                                  <p:stCondLst>
                                    <p:cond delay="1000"/>
                                  </p:stCondLst>
                                  <p:childTnLst>
                                    <p:set>
                                      <p:cBhvr>
                                        <p:cTn id="53" dur="1" fill="hold">
                                          <p:stCondLst>
                                            <p:cond delay="0"/>
                                          </p:stCondLst>
                                        </p:cTn>
                                        <p:tgtEl>
                                          <p:spTgt spid="39"/>
                                        </p:tgtEl>
                                        <p:attrNameLst>
                                          <p:attrName>style.visibility</p:attrName>
                                        </p:attrNameLst>
                                      </p:cBhvr>
                                      <p:to>
                                        <p:strVal val="visible"/>
                                      </p:to>
                                    </p:set>
                                    <p:animEffect transition="in" filter="wipe(down)">
                                      <p:cBhvr>
                                        <p:cTn id="54" dur="1000"/>
                                        <p:tgtEl>
                                          <p:spTgt spid="39"/>
                                        </p:tgtEl>
                                      </p:cBhvr>
                                    </p:animEffect>
                                  </p:childTnLst>
                                </p:cTn>
                              </p:par>
                              <p:par>
                                <p:cTn id="55" presetID="63" presetClass="path" presetSubtype="0" accel="50000" decel="50000" fill="hold" nodeType="withEffect">
                                  <p:stCondLst>
                                    <p:cond delay="1500"/>
                                  </p:stCondLst>
                                  <p:childTnLst>
                                    <p:animMotion origin="layout" path="M 2.08333E-7 -2.22222E-6 L 0.11888 -2.22222E-6 " pathEditMode="relative" rAng="0" ptsTypes="AA">
                                      <p:cBhvr>
                                        <p:cTn id="56" dur="1500" fill="hold"/>
                                        <p:tgtEl>
                                          <p:spTgt spid="3"/>
                                        </p:tgtEl>
                                        <p:attrNameLst>
                                          <p:attrName>ppt_x</p:attrName>
                                          <p:attrName>ppt_y</p:attrName>
                                        </p:attrNameLst>
                                      </p:cBhvr>
                                      <p:rCtr x="5937" y="0"/>
                                    </p:animMotion>
                                  </p:childTnLst>
                                </p:cTn>
                              </p:par>
                              <p:par>
                                <p:cTn id="57" presetID="42" presetClass="path" presetSubtype="0" accel="50000" decel="50000" fill="hold" nodeType="withEffect">
                                  <p:stCondLst>
                                    <p:cond delay="2000"/>
                                  </p:stCondLst>
                                  <p:childTnLst>
                                    <p:animMotion origin="layout" path="M 6.25E-7 0 L 0.11914 0 " pathEditMode="relative" rAng="0" ptsTypes="AA">
                                      <p:cBhvr>
                                        <p:cTn id="58" dur="1500" fill="hold"/>
                                        <p:tgtEl>
                                          <p:spTgt spid="4"/>
                                        </p:tgtEl>
                                        <p:attrNameLst>
                                          <p:attrName>ppt_x</p:attrName>
                                          <p:attrName>ppt_y</p:attrName>
                                        </p:attrNameLst>
                                      </p:cBhvr>
                                      <p:rCtr x="5951" y="0"/>
                                    </p:animMotion>
                                  </p:childTnLst>
                                </p:cTn>
                              </p:par>
                              <p:par>
                                <p:cTn id="59" presetID="42" presetClass="path" presetSubtype="0" accel="50000" decel="50000" fill="hold" nodeType="withEffect">
                                  <p:stCondLst>
                                    <p:cond delay="2500"/>
                                  </p:stCondLst>
                                  <p:childTnLst>
                                    <p:animMotion origin="layout" path="M 6.25E-7 4.07407E-6 L 0.11914 4.07407E-6 " pathEditMode="relative" rAng="0" ptsTypes="AA">
                                      <p:cBhvr>
                                        <p:cTn id="60" dur="1500" fill="hold"/>
                                        <p:tgtEl>
                                          <p:spTgt spid="5"/>
                                        </p:tgtEl>
                                        <p:attrNameLst>
                                          <p:attrName>ppt_x</p:attrName>
                                          <p:attrName>ppt_y</p:attrName>
                                        </p:attrNameLst>
                                      </p:cBhvr>
                                      <p:rCtr x="5951" y="0"/>
                                    </p:animMotion>
                                  </p:childTnLst>
                                </p:cTn>
                              </p:par>
                              <p:par>
                                <p:cTn id="61" presetID="10" presetClass="entr" presetSubtype="0" fill="hold" nodeType="withEffect">
                                  <p:stCondLst>
                                    <p:cond delay="200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1000"/>
                                        <p:tgtEl>
                                          <p:spTgt spid="87"/>
                                        </p:tgtEl>
                                      </p:cBhvr>
                                    </p:animEffect>
                                  </p:childTnLst>
                                </p:cTn>
                              </p:par>
                              <p:par>
                                <p:cTn id="64" presetID="10" presetClass="entr" presetSubtype="0" fill="hold" nodeType="withEffect">
                                  <p:stCondLst>
                                    <p:cond delay="2000"/>
                                  </p:stCondLst>
                                  <p:childTnLst>
                                    <p:set>
                                      <p:cBhvr>
                                        <p:cTn id="65" dur="1" fill="hold">
                                          <p:stCondLst>
                                            <p:cond delay="0"/>
                                          </p:stCondLst>
                                        </p:cTn>
                                        <p:tgtEl>
                                          <p:spTgt spid="175"/>
                                        </p:tgtEl>
                                        <p:attrNameLst>
                                          <p:attrName>style.visibility</p:attrName>
                                        </p:attrNameLst>
                                      </p:cBhvr>
                                      <p:to>
                                        <p:strVal val="visible"/>
                                      </p:to>
                                    </p:set>
                                    <p:animEffect transition="in" filter="fade">
                                      <p:cBhvr>
                                        <p:cTn id="66" dur="1000"/>
                                        <p:tgtEl>
                                          <p:spTgt spid="175"/>
                                        </p:tgtEl>
                                      </p:cBhvr>
                                    </p:animEffect>
                                  </p:childTnLst>
                                </p:cTn>
                              </p:par>
                              <p:par>
                                <p:cTn id="67" presetID="10" presetClass="entr" presetSubtype="0" fill="hold" grpId="0" nodeType="withEffect">
                                  <p:stCondLst>
                                    <p:cond delay="2500"/>
                                  </p:stCondLst>
                                  <p:childTnLst>
                                    <p:set>
                                      <p:cBhvr>
                                        <p:cTn id="68" dur="1" fill="hold">
                                          <p:stCondLst>
                                            <p:cond delay="0"/>
                                          </p:stCondLst>
                                        </p:cTn>
                                        <p:tgtEl>
                                          <p:spTgt spid="188"/>
                                        </p:tgtEl>
                                        <p:attrNameLst>
                                          <p:attrName>style.visibility</p:attrName>
                                        </p:attrNameLst>
                                      </p:cBhvr>
                                      <p:to>
                                        <p:strVal val="visible"/>
                                      </p:to>
                                    </p:set>
                                    <p:animEffect transition="in" filter="fade">
                                      <p:cBhvr>
                                        <p:cTn id="69" dur="1000"/>
                                        <p:tgtEl>
                                          <p:spTgt spid="188"/>
                                        </p:tgtEl>
                                      </p:cBhvr>
                                    </p:animEffect>
                                  </p:childTnLst>
                                </p:cTn>
                              </p:par>
                              <p:par>
                                <p:cTn id="70" presetID="10" presetClass="entr" presetSubtype="0" fill="hold" nodeType="withEffect">
                                  <p:stCondLst>
                                    <p:cond delay="2500"/>
                                  </p:stCondLst>
                                  <p:childTnLst>
                                    <p:set>
                                      <p:cBhvr>
                                        <p:cTn id="71" dur="1" fill="hold">
                                          <p:stCondLst>
                                            <p:cond delay="0"/>
                                          </p:stCondLst>
                                        </p:cTn>
                                        <p:tgtEl>
                                          <p:spTgt spid="189"/>
                                        </p:tgtEl>
                                        <p:attrNameLst>
                                          <p:attrName>style.visibility</p:attrName>
                                        </p:attrNameLst>
                                      </p:cBhvr>
                                      <p:to>
                                        <p:strVal val="visible"/>
                                      </p:to>
                                    </p:set>
                                    <p:animEffect transition="in" filter="fade">
                                      <p:cBhvr>
                                        <p:cTn id="72" dur="1000"/>
                                        <p:tgtEl>
                                          <p:spTgt spid="189"/>
                                        </p:tgtEl>
                                      </p:cBhvr>
                                    </p:animEffect>
                                  </p:childTnLst>
                                </p:cTn>
                              </p:par>
                              <p:par>
                                <p:cTn id="73" presetID="10" presetClass="entr" presetSubtype="0" fill="hold" nodeType="withEffect">
                                  <p:stCondLst>
                                    <p:cond delay="2500"/>
                                  </p:stCondLst>
                                  <p:childTnLst>
                                    <p:set>
                                      <p:cBhvr>
                                        <p:cTn id="74" dur="1" fill="hold">
                                          <p:stCondLst>
                                            <p:cond delay="0"/>
                                          </p:stCondLst>
                                        </p:cTn>
                                        <p:tgtEl>
                                          <p:spTgt spid="129"/>
                                        </p:tgtEl>
                                        <p:attrNameLst>
                                          <p:attrName>style.visibility</p:attrName>
                                        </p:attrNameLst>
                                      </p:cBhvr>
                                      <p:to>
                                        <p:strVal val="visible"/>
                                      </p:to>
                                    </p:set>
                                    <p:animEffect transition="in" filter="fade">
                                      <p:cBhvr>
                                        <p:cTn id="75" dur="1000"/>
                                        <p:tgtEl>
                                          <p:spTgt spid="129"/>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190"/>
                                        </p:tgtEl>
                                        <p:attrNameLst>
                                          <p:attrName>style.visibility</p:attrName>
                                        </p:attrNameLst>
                                      </p:cBhvr>
                                      <p:to>
                                        <p:strVal val="visible"/>
                                      </p:to>
                                    </p:set>
                                    <p:animEffect transition="in" filter="fade">
                                      <p:cBhvr>
                                        <p:cTn id="78" dur="1000"/>
                                        <p:tgtEl>
                                          <p:spTgt spid="190"/>
                                        </p:tgtEl>
                                      </p:cBhvr>
                                    </p:animEffect>
                                  </p:childTnLst>
                                </p:cTn>
                              </p:par>
                              <p:par>
                                <p:cTn id="79" presetID="10" presetClass="entr" presetSubtype="0" fill="hold" nodeType="withEffect">
                                  <p:stCondLst>
                                    <p:cond delay="3000"/>
                                  </p:stCondLst>
                                  <p:childTnLst>
                                    <p:set>
                                      <p:cBhvr>
                                        <p:cTn id="80" dur="1" fill="hold">
                                          <p:stCondLst>
                                            <p:cond delay="0"/>
                                          </p:stCondLst>
                                        </p:cTn>
                                        <p:tgtEl>
                                          <p:spTgt spid="191"/>
                                        </p:tgtEl>
                                        <p:attrNameLst>
                                          <p:attrName>style.visibility</p:attrName>
                                        </p:attrNameLst>
                                      </p:cBhvr>
                                      <p:to>
                                        <p:strVal val="visible"/>
                                      </p:to>
                                    </p:set>
                                    <p:animEffect transition="in" filter="fade">
                                      <p:cBhvr>
                                        <p:cTn id="81" dur="1000"/>
                                        <p:tgtEl>
                                          <p:spTgt spid="191"/>
                                        </p:tgtEl>
                                      </p:cBhvr>
                                    </p:animEffect>
                                  </p:childTnLst>
                                </p:cTn>
                              </p:par>
                              <p:par>
                                <p:cTn id="82" presetID="10" presetClass="entr" presetSubtype="0" fill="hold" nodeType="withEffect">
                                  <p:stCondLst>
                                    <p:cond delay="3000"/>
                                  </p:stCondLst>
                                  <p:childTnLst>
                                    <p:set>
                                      <p:cBhvr>
                                        <p:cTn id="83" dur="1" fill="hold">
                                          <p:stCondLst>
                                            <p:cond delay="0"/>
                                          </p:stCondLst>
                                        </p:cTn>
                                        <p:tgtEl>
                                          <p:spTgt spid="144"/>
                                        </p:tgtEl>
                                        <p:attrNameLst>
                                          <p:attrName>style.visibility</p:attrName>
                                        </p:attrNameLst>
                                      </p:cBhvr>
                                      <p:to>
                                        <p:strVal val="visible"/>
                                      </p:to>
                                    </p:set>
                                    <p:animEffect transition="in" filter="fade">
                                      <p:cBhvr>
                                        <p:cTn id="84" dur="1000"/>
                                        <p:tgtEl>
                                          <p:spTgt spid="144"/>
                                        </p:tgtEl>
                                      </p:cBhvr>
                                    </p:animEffect>
                                  </p:childTnLst>
                                </p:cTn>
                              </p:par>
                              <p:par>
                                <p:cTn id="85" presetID="10" presetClass="entr" presetSubtype="0" fill="hold" grpId="0" nodeType="withEffect">
                                  <p:stCondLst>
                                    <p:cond delay="150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10" presetClass="entr" presetSubtype="0" fill="hold" grpId="0" nodeType="withEffect">
                                  <p:stCondLst>
                                    <p:cond delay="200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par>
                                <p:cTn id="91" presetID="10" presetClass="entr" presetSubtype="0" fill="hold" grpId="0" nodeType="withEffect">
                                  <p:stCondLst>
                                    <p:cond delay="2500"/>
                                  </p:stCondLst>
                                  <p:childTnLst>
                                    <p:set>
                                      <p:cBhvr>
                                        <p:cTn id="92" dur="1" fill="hold">
                                          <p:stCondLst>
                                            <p:cond delay="0"/>
                                          </p:stCondLst>
                                        </p:cTn>
                                        <p:tgtEl>
                                          <p:spTgt spid="51"/>
                                        </p:tgtEl>
                                        <p:attrNameLst>
                                          <p:attrName>style.visibility</p:attrName>
                                        </p:attrNameLst>
                                      </p:cBhvr>
                                      <p:to>
                                        <p:strVal val="visible"/>
                                      </p:to>
                                    </p:set>
                                    <p:animEffect transition="in" filter="fade">
                                      <p:cBhvr>
                                        <p:cTn id="93" dur="500"/>
                                        <p:tgtEl>
                                          <p:spTgt spid="51"/>
                                        </p:tgtEl>
                                      </p:cBhvr>
                                    </p:animEffect>
                                  </p:childTnLst>
                                </p:cTn>
                              </p:par>
                            </p:childTnLst>
                          </p:cTn>
                        </p:par>
                      </p:childTnLst>
                    </p:cTn>
                  </p:par>
                </p:childTnLst>
              </p:cTn>
              <p:nextCondLst>
                <p:cond evt="onClick" delay="0">
                  <p:tgtEl>
                    <p:spTgt spid="2"/>
                  </p:tgtEl>
                </p:cond>
              </p:nextCondLst>
            </p:seq>
            <p:seq concurrent="1" nextAc="seek">
              <p:cTn id="94" restart="whenNotActive" fill="hold" evtFilter="cancelBubble" nodeType="interactiveSeq">
                <p:stCondLst>
                  <p:cond evt="onClick" delay="0">
                    <p:tgtEl>
                      <p:spTgt spid="3"/>
                    </p:tgtEl>
                  </p:cond>
                </p:stCondLst>
                <p:endSync evt="end" delay="0">
                  <p:rtn val="all"/>
                </p:endSync>
                <p:childTnLst>
                  <p:par>
                    <p:cTn id="95" fill="hold">
                      <p:stCondLst>
                        <p:cond delay="0"/>
                      </p:stCondLst>
                      <p:childTnLst>
                        <p:par>
                          <p:cTn id="96" fill="hold">
                            <p:stCondLst>
                              <p:cond delay="0"/>
                            </p:stCondLst>
                            <p:childTnLst>
                              <p:par>
                                <p:cTn id="97" presetID="63" presetClass="path" presetSubtype="0" accel="50000" decel="50000" fill="hold" grpId="0" nodeType="clickEffect">
                                  <p:stCondLst>
                                    <p:cond delay="0"/>
                                  </p:stCondLst>
                                  <p:childTnLst>
                                    <p:animMotion origin="layout" path="M 3.33333E-6 0 L 0.3888 0 " pathEditMode="relative" rAng="0" ptsTypes="AA">
                                      <p:cBhvr>
                                        <p:cTn id="98" dur="1500" fill="hold"/>
                                        <p:tgtEl>
                                          <p:spTgt spid="198"/>
                                        </p:tgtEl>
                                        <p:attrNameLst>
                                          <p:attrName>ppt_x</p:attrName>
                                          <p:attrName>ppt_y</p:attrName>
                                        </p:attrNameLst>
                                      </p:cBhvr>
                                      <p:rCtr x="19440" y="0"/>
                                    </p:animMotion>
                                  </p:childTnLst>
                                </p:cTn>
                              </p:par>
                              <p:par>
                                <p:cTn id="99" presetID="63" presetClass="path" presetSubtype="0" accel="50000" decel="50000" fill="hold" nodeType="withEffect">
                                  <p:stCondLst>
                                    <p:cond delay="0"/>
                                  </p:stCondLst>
                                  <p:childTnLst>
                                    <p:animMotion origin="layout" path="M 0.11888 -2.22222E-6 L 0.36888 -2.22222E-6 " pathEditMode="relative" rAng="0" ptsTypes="AA">
                                      <p:cBhvr>
                                        <p:cTn id="100" dur="1500" fill="hold"/>
                                        <p:tgtEl>
                                          <p:spTgt spid="3"/>
                                        </p:tgtEl>
                                        <p:attrNameLst>
                                          <p:attrName>ppt_x</p:attrName>
                                          <p:attrName>ppt_y</p:attrName>
                                        </p:attrNameLst>
                                      </p:cBhvr>
                                      <p:rCtr x="12500" y="0"/>
                                    </p:animMotion>
                                  </p:childTnLst>
                                </p:cTn>
                              </p:par>
                              <p:par>
                                <p:cTn id="101" presetID="10" presetClass="exit" presetSubtype="0" fill="hold" nodeType="withEffect">
                                  <p:stCondLst>
                                    <p:cond delay="0"/>
                                  </p:stCondLst>
                                  <p:childTnLst>
                                    <p:animEffect transition="out" filter="fade">
                                      <p:cBhvr>
                                        <p:cTn id="102" dur="750"/>
                                        <p:tgtEl>
                                          <p:spTgt spid="87"/>
                                        </p:tgtEl>
                                      </p:cBhvr>
                                    </p:animEffect>
                                    <p:set>
                                      <p:cBhvr>
                                        <p:cTn id="103" dur="1" fill="hold">
                                          <p:stCondLst>
                                            <p:cond delay="749"/>
                                          </p:stCondLst>
                                        </p:cTn>
                                        <p:tgtEl>
                                          <p:spTgt spid="87"/>
                                        </p:tgtEl>
                                        <p:attrNameLst>
                                          <p:attrName>style.visibility</p:attrName>
                                        </p:attrNameLst>
                                      </p:cBhvr>
                                      <p:to>
                                        <p:strVal val="hidden"/>
                                      </p:to>
                                    </p:set>
                                  </p:childTnLst>
                                </p:cTn>
                              </p:par>
                              <p:par>
                                <p:cTn id="104" presetID="10" presetClass="entr" presetSubtype="0" fill="hold" grpId="0" nodeType="withEffect">
                                  <p:stCondLst>
                                    <p:cond delay="500"/>
                                  </p:stCondLst>
                                  <p:childTnLst>
                                    <p:set>
                                      <p:cBhvr>
                                        <p:cTn id="105" dur="1" fill="hold">
                                          <p:stCondLst>
                                            <p:cond delay="0"/>
                                          </p:stCondLst>
                                        </p:cTn>
                                        <p:tgtEl>
                                          <p:spTgt spid="192"/>
                                        </p:tgtEl>
                                        <p:attrNameLst>
                                          <p:attrName>style.visibility</p:attrName>
                                        </p:attrNameLst>
                                      </p:cBhvr>
                                      <p:to>
                                        <p:strVal val="visible"/>
                                      </p:to>
                                    </p:set>
                                    <p:animEffect transition="in" filter="fade">
                                      <p:cBhvr>
                                        <p:cTn id="106" dur="750"/>
                                        <p:tgtEl>
                                          <p:spTgt spid="192"/>
                                        </p:tgtEl>
                                      </p:cBhvr>
                                    </p:animEffect>
                                  </p:childTnLst>
                                </p:cTn>
                              </p:par>
                            </p:childTnLst>
                          </p:cTn>
                        </p:par>
                      </p:childTnLst>
                    </p:cTn>
                  </p:par>
                  <p:par>
                    <p:cTn id="107" fill="hold">
                      <p:stCondLst>
                        <p:cond delay="indefinite"/>
                      </p:stCondLst>
                      <p:childTnLst>
                        <p:par>
                          <p:cTn id="108" fill="hold">
                            <p:stCondLst>
                              <p:cond delay="0"/>
                            </p:stCondLst>
                            <p:childTnLst>
                              <p:par>
                                <p:cTn id="109" presetID="35" presetClass="path" presetSubtype="0" accel="50000" decel="50000" fill="hold" grpId="1" nodeType="clickEffect">
                                  <p:stCondLst>
                                    <p:cond delay="0"/>
                                  </p:stCondLst>
                                  <p:childTnLst>
                                    <p:animMotion origin="layout" path="M 0.3888 -4.07407E-6 L 2.08333E-7 -2.22222E-6 " pathEditMode="relative" rAng="0" ptsTypes="AA">
                                      <p:cBhvr>
                                        <p:cTn id="110" dur="1500" fill="hold"/>
                                        <p:tgtEl>
                                          <p:spTgt spid="198"/>
                                        </p:tgtEl>
                                        <p:attrNameLst>
                                          <p:attrName>ppt_x</p:attrName>
                                          <p:attrName>ppt_y</p:attrName>
                                        </p:attrNameLst>
                                      </p:cBhvr>
                                      <p:rCtr x="-19661" y="-93"/>
                                    </p:animMotion>
                                  </p:childTnLst>
                                </p:cTn>
                              </p:par>
                              <p:par>
                                <p:cTn id="111" presetID="35" presetClass="path" presetSubtype="0" accel="50000" decel="50000" fill="hold" nodeType="withEffect">
                                  <p:stCondLst>
                                    <p:cond delay="0"/>
                                  </p:stCondLst>
                                  <p:childTnLst>
                                    <p:animMotion origin="layout" path="M 0.36888 -2.22222E-6 L 0.11888 -2.22222E-6 " pathEditMode="relative" rAng="0" ptsTypes="AA">
                                      <p:cBhvr>
                                        <p:cTn id="112" dur="1500" fill="hold"/>
                                        <p:tgtEl>
                                          <p:spTgt spid="3"/>
                                        </p:tgtEl>
                                        <p:attrNameLst>
                                          <p:attrName>ppt_x</p:attrName>
                                          <p:attrName>ppt_y</p:attrName>
                                        </p:attrNameLst>
                                      </p:cBhvr>
                                      <p:rCtr x="-12500" y="0"/>
                                    </p:animMotion>
                                  </p:childTnLst>
                                </p:cTn>
                              </p:par>
                              <p:par>
                                <p:cTn id="113" presetID="10" presetClass="exit" presetSubtype="0" fill="hold" grpId="1" nodeType="withEffect">
                                  <p:stCondLst>
                                    <p:cond delay="0"/>
                                  </p:stCondLst>
                                  <p:childTnLst>
                                    <p:animEffect transition="out" filter="fade">
                                      <p:cBhvr>
                                        <p:cTn id="114" dur="750"/>
                                        <p:tgtEl>
                                          <p:spTgt spid="192"/>
                                        </p:tgtEl>
                                      </p:cBhvr>
                                    </p:animEffect>
                                    <p:set>
                                      <p:cBhvr>
                                        <p:cTn id="115" dur="1" fill="hold">
                                          <p:stCondLst>
                                            <p:cond delay="749"/>
                                          </p:stCondLst>
                                        </p:cTn>
                                        <p:tgtEl>
                                          <p:spTgt spid="192"/>
                                        </p:tgtEl>
                                        <p:attrNameLst>
                                          <p:attrName>style.visibility</p:attrName>
                                        </p:attrNameLst>
                                      </p:cBhvr>
                                      <p:to>
                                        <p:strVal val="hidden"/>
                                      </p:to>
                                    </p:set>
                                  </p:childTnLst>
                                </p:cTn>
                              </p:par>
                              <p:par>
                                <p:cTn id="116" presetID="10" presetClass="entr" presetSubtype="0" fill="hold" nodeType="withEffect">
                                  <p:stCondLst>
                                    <p:cond delay="0"/>
                                  </p:stCondLst>
                                  <p:childTnLst>
                                    <p:set>
                                      <p:cBhvr>
                                        <p:cTn id="117" dur="1" fill="hold">
                                          <p:stCondLst>
                                            <p:cond delay="0"/>
                                          </p:stCondLst>
                                        </p:cTn>
                                        <p:tgtEl>
                                          <p:spTgt spid="87"/>
                                        </p:tgtEl>
                                        <p:attrNameLst>
                                          <p:attrName>style.visibility</p:attrName>
                                        </p:attrNameLst>
                                      </p:cBhvr>
                                      <p:to>
                                        <p:strVal val="visible"/>
                                      </p:to>
                                    </p:set>
                                    <p:animEffect transition="in" filter="fade">
                                      <p:cBhvr>
                                        <p:cTn id="118" dur="750"/>
                                        <p:tgtEl>
                                          <p:spTgt spid="87"/>
                                        </p:tgtEl>
                                      </p:cBhvr>
                                    </p:animEffect>
                                  </p:childTnLst>
                                </p:cTn>
                              </p:par>
                            </p:childTnLst>
                          </p:cTn>
                        </p:par>
                      </p:childTnLst>
                    </p:cTn>
                  </p:par>
                </p:childTnLst>
              </p:cTn>
              <p:nextCondLst>
                <p:cond evt="onClick" delay="0">
                  <p:tgtEl>
                    <p:spTgt spid="3"/>
                  </p:tgtEl>
                </p:cond>
              </p:nextCondLst>
            </p:seq>
            <p:seq concurrent="1" nextAc="seek">
              <p:cTn id="119" restart="whenNotActive" fill="hold" evtFilter="cancelBubble" nodeType="interactiveSeq">
                <p:stCondLst>
                  <p:cond evt="onClick" delay="0">
                    <p:tgtEl>
                      <p:spTgt spid="4"/>
                    </p:tgtEl>
                  </p:cond>
                </p:stCondLst>
                <p:endSync evt="end" delay="0">
                  <p:rtn val="all"/>
                </p:endSync>
                <p:childTnLst>
                  <p:par>
                    <p:cTn id="120" fill="hold">
                      <p:stCondLst>
                        <p:cond delay="0"/>
                      </p:stCondLst>
                      <p:childTnLst>
                        <p:par>
                          <p:cTn id="121" fill="hold">
                            <p:stCondLst>
                              <p:cond delay="0"/>
                            </p:stCondLst>
                            <p:childTnLst>
                              <p:par>
                                <p:cTn id="122" presetID="63" presetClass="path" presetSubtype="0" accel="50000" decel="50000" fill="hold" grpId="0" nodeType="clickEffect">
                                  <p:stCondLst>
                                    <p:cond delay="0"/>
                                  </p:stCondLst>
                                  <p:childTnLst>
                                    <p:animMotion origin="layout" path="M 3.33333E-6 0 L 0.3888 0 " pathEditMode="relative" rAng="0" ptsTypes="AA">
                                      <p:cBhvr>
                                        <p:cTn id="123" dur="1500" fill="hold"/>
                                        <p:tgtEl>
                                          <p:spTgt spid="197"/>
                                        </p:tgtEl>
                                        <p:attrNameLst>
                                          <p:attrName>ppt_x</p:attrName>
                                          <p:attrName>ppt_y</p:attrName>
                                        </p:attrNameLst>
                                      </p:cBhvr>
                                      <p:rCtr x="19440" y="0"/>
                                    </p:animMotion>
                                  </p:childTnLst>
                                </p:cTn>
                              </p:par>
                              <p:par>
                                <p:cTn id="124" presetID="63" presetClass="path" presetSubtype="0" accel="50000" decel="50000" fill="hold" nodeType="withEffect">
                                  <p:stCondLst>
                                    <p:cond delay="0"/>
                                  </p:stCondLst>
                                  <p:childTnLst>
                                    <p:animMotion origin="layout" path="M 0.11914 0 L 0.36914 0 " pathEditMode="relative" rAng="0" ptsTypes="AA">
                                      <p:cBhvr>
                                        <p:cTn id="125" dur="1500" fill="hold"/>
                                        <p:tgtEl>
                                          <p:spTgt spid="4"/>
                                        </p:tgtEl>
                                        <p:attrNameLst>
                                          <p:attrName>ppt_x</p:attrName>
                                          <p:attrName>ppt_y</p:attrName>
                                        </p:attrNameLst>
                                      </p:cBhvr>
                                      <p:rCtr x="12500" y="0"/>
                                    </p:animMotion>
                                  </p:childTnLst>
                                </p:cTn>
                              </p:par>
                              <p:par>
                                <p:cTn id="126" presetID="10" presetClass="entr" presetSubtype="0" fill="hold" grpId="0" nodeType="withEffect">
                                  <p:stCondLst>
                                    <p:cond delay="750"/>
                                  </p:stCondLst>
                                  <p:childTnLst>
                                    <p:set>
                                      <p:cBhvr>
                                        <p:cTn id="127" dur="1" fill="hold">
                                          <p:stCondLst>
                                            <p:cond delay="0"/>
                                          </p:stCondLst>
                                        </p:cTn>
                                        <p:tgtEl>
                                          <p:spTgt spid="193"/>
                                        </p:tgtEl>
                                        <p:attrNameLst>
                                          <p:attrName>style.visibility</p:attrName>
                                        </p:attrNameLst>
                                      </p:cBhvr>
                                      <p:to>
                                        <p:strVal val="visible"/>
                                      </p:to>
                                    </p:set>
                                    <p:animEffect transition="in" filter="fade">
                                      <p:cBhvr>
                                        <p:cTn id="128" dur="500"/>
                                        <p:tgtEl>
                                          <p:spTgt spid="193"/>
                                        </p:tgtEl>
                                      </p:cBhvr>
                                    </p:animEffect>
                                  </p:childTnLst>
                                </p:cTn>
                              </p:par>
                              <p:par>
                                <p:cTn id="129" presetID="10" presetClass="exit" presetSubtype="0" fill="hold" nodeType="withEffect">
                                  <p:stCondLst>
                                    <p:cond delay="0"/>
                                  </p:stCondLst>
                                  <p:childTnLst>
                                    <p:animEffect transition="out" filter="fade">
                                      <p:cBhvr>
                                        <p:cTn id="130" dur="750"/>
                                        <p:tgtEl>
                                          <p:spTgt spid="129"/>
                                        </p:tgtEl>
                                      </p:cBhvr>
                                    </p:animEffect>
                                    <p:set>
                                      <p:cBhvr>
                                        <p:cTn id="131" dur="1" fill="hold">
                                          <p:stCondLst>
                                            <p:cond delay="749"/>
                                          </p:stCondLst>
                                        </p:cTn>
                                        <p:tgtEl>
                                          <p:spTgt spid="12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35" presetClass="path" presetSubtype="0" accel="50000" decel="50000" fill="hold" grpId="1" nodeType="clickEffect">
                                  <p:stCondLst>
                                    <p:cond delay="0"/>
                                  </p:stCondLst>
                                  <p:childTnLst>
                                    <p:animMotion origin="layout" path="M 0.3888 -4.07407E-6 L 2.08333E-7 -2.22222E-6 " pathEditMode="relative" rAng="0" ptsTypes="AA">
                                      <p:cBhvr>
                                        <p:cTn id="135" dur="1500" fill="hold"/>
                                        <p:tgtEl>
                                          <p:spTgt spid="197"/>
                                        </p:tgtEl>
                                        <p:attrNameLst>
                                          <p:attrName>ppt_x</p:attrName>
                                          <p:attrName>ppt_y</p:attrName>
                                        </p:attrNameLst>
                                      </p:cBhvr>
                                      <p:rCtr x="-19661" y="-93"/>
                                    </p:animMotion>
                                  </p:childTnLst>
                                </p:cTn>
                              </p:par>
                              <p:par>
                                <p:cTn id="136" presetID="35" presetClass="path" presetSubtype="0" accel="50000" decel="50000" fill="hold" nodeType="withEffect">
                                  <p:stCondLst>
                                    <p:cond delay="0"/>
                                  </p:stCondLst>
                                  <p:childTnLst>
                                    <p:animMotion origin="layout" path="M 0.36914 0 L 0.11914 0 " pathEditMode="relative" rAng="0" ptsTypes="AA">
                                      <p:cBhvr>
                                        <p:cTn id="137" dur="1500" fill="hold"/>
                                        <p:tgtEl>
                                          <p:spTgt spid="4"/>
                                        </p:tgtEl>
                                        <p:attrNameLst>
                                          <p:attrName>ppt_x</p:attrName>
                                          <p:attrName>ppt_y</p:attrName>
                                        </p:attrNameLst>
                                      </p:cBhvr>
                                      <p:rCtr x="-12500" y="0"/>
                                    </p:animMotion>
                                  </p:childTnLst>
                                </p:cTn>
                              </p:par>
                              <p:par>
                                <p:cTn id="138" presetID="10" presetClass="exit" presetSubtype="0" fill="hold" grpId="1" nodeType="withEffect">
                                  <p:stCondLst>
                                    <p:cond delay="0"/>
                                  </p:stCondLst>
                                  <p:childTnLst>
                                    <p:animEffect transition="out" filter="fade">
                                      <p:cBhvr>
                                        <p:cTn id="139" dur="750"/>
                                        <p:tgtEl>
                                          <p:spTgt spid="193"/>
                                        </p:tgtEl>
                                      </p:cBhvr>
                                    </p:animEffect>
                                    <p:set>
                                      <p:cBhvr>
                                        <p:cTn id="140" dur="1" fill="hold">
                                          <p:stCondLst>
                                            <p:cond delay="749"/>
                                          </p:stCondLst>
                                        </p:cTn>
                                        <p:tgtEl>
                                          <p:spTgt spid="193"/>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129"/>
                                        </p:tgtEl>
                                        <p:attrNameLst>
                                          <p:attrName>style.visibility</p:attrName>
                                        </p:attrNameLst>
                                      </p:cBhvr>
                                      <p:to>
                                        <p:strVal val="visible"/>
                                      </p:to>
                                    </p:set>
                                    <p:animEffect transition="in" filter="fade">
                                      <p:cBhvr>
                                        <p:cTn id="143" dur="750"/>
                                        <p:tgtEl>
                                          <p:spTgt spid="129"/>
                                        </p:tgtEl>
                                      </p:cBhvr>
                                    </p:animEffect>
                                  </p:childTnLst>
                                </p:cTn>
                              </p:par>
                            </p:childTnLst>
                          </p:cTn>
                        </p:par>
                      </p:childTnLst>
                    </p:cTn>
                  </p:par>
                </p:childTnLst>
              </p:cTn>
              <p:nextCondLst>
                <p:cond evt="onClick" delay="0">
                  <p:tgtEl>
                    <p:spTgt spid="4"/>
                  </p:tgtEl>
                </p:cond>
              </p:nextCondLst>
            </p:seq>
            <p:seq concurrent="1" nextAc="seek">
              <p:cTn id="144" restart="whenNotActive" fill="hold" evtFilter="cancelBubble" nodeType="interactiveSeq">
                <p:stCondLst>
                  <p:cond evt="onClick" delay="0">
                    <p:tgtEl>
                      <p:spTgt spid="5"/>
                    </p:tgtEl>
                  </p:cond>
                </p:stCondLst>
                <p:endSync evt="end" delay="0">
                  <p:rtn val="all"/>
                </p:endSync>
                <p:childTnLst>
                  <p:par>
                    <p:cTn id="145" fill="hold">
                      <p:stCondLst>
                        <p:cond delay="0"/>
                      </p:stCondLst>
                      <p:childTnLst>
                        <p:par>
                          <p:cTn id="146" fill="hold">
                            <p:stCondLst>
                              <p:cond delay="0"/>
                            </p:stCondLst>
                            <p:childTnLst>
                              <p:par>
                                <p:cTn id="147" presetID="63" presetClass="path" presetSubtype="0" accel="50000" decel="50000" fill="hold" grpId="0" nodeType="clickEffect">
                                  <p:stCondLst>
                                    <p:cond delay="0"/>
                                  </p:stCondLst>
                                  <p:childTnLst>
                                    <p:animMotion origin="layout" path="M 3.33333E-6 0 L 0.3888 0 " pathEditMode="relative" rAng="0" ptsTypes="AA">
                                      <p:cBhvr>
                                        <p:cTn id="148" dur="1500" fill="hold"/>
                                        <p:tgtEl>
                                          <p:spTgt spid="196"/>
                                        </p:tgtEl>
                                        <p:attrNameLst>
                                          <p:attrName>ppt_x</p:attrName>
                                          <p:attrName>ppt_y</p:attrName>
                                        </p:attrNameLst>
                                      </p:cBhvr>
                                      <p:rCtr x="19440" y="0"/>
                                    </p:animMotion>
                                  </p:childTnLst>
                                </p:cTn>
                              </p:par>
                              <p:par>
                                <p:cTn id="149" presetID="63" presetClass="path" presetSubtype="0" accel="50000" decel="50000" fill="hold" nodeType="withEffect">
                                  <p:stCondLst>
                                    <p:cond delay="0"/>
                                  </p:stCondLst>
                                  <p:childTnLst>
                                    <p:animMotion origin="layout" path="M 0.11914 4.07407E-6 L 0.36914 4.07407E-6 " pathEditMode="relative" rAng="0" ptsTypes="AA">
                                      <p:cBhvr>
                                        <p:cTn id="150" dur="1500" fill="hold"/>
                                        <p:tgtEl>
                                          <p:spTgt spid="5"/>
                                        </p:tgtEl>
                                        <p:attrNameLst>
                                          <p:attrName>ppt_x</p:attrName>
                                          <p:attrName>ppt_y</p:attrName>
                                        </p:attrNameLst>
                                      </p:cBhvr>
                                      <p:rCtr x="12500" y="0"/>
                                    </p:animMotion>
                                  </p:childTnLst>
                                </p:cTn>
                              </p:par>
                              <p:par>
                                <p:cTn id="151" presetID="10" presetClass="entr" presetSubtype="0" fill="hold" grpId="0" nodeType="withEffect">
                                  <p:stCondLst>
                                    <p:cond delay="500"/>
                                  </p:stCondLst>
                                  <p:childTnLst>
                                    <p:set>
                                      <p:cBhvr>
                                        <p:cTn id="152" dur="1" fill="hold">
                                          <p:stCondLst>
                                            <p:cond delay="0"/>
                                          </p:stCondLst>
                                        </p:cTn>
                                        <p:tgtEl>
                                          <p:spTgt spid="194"/>
                                        </p:tgtEl>
                                        <p:attrNameLst>
                                          <p:attrName>style.visibility</p:attrName>
                                        </p:attrNameLst>
                                      </p:cBhvr>
                                      <p:to>
                                        <p:strVal val="visible"/>
                                      </p:to>
                                    </p:set>
                                    <p:animEffect transition="in" filter="fade">
                                      <p:cBhvr>
                                        <p:cTn id="153" dur="750"/>
                                        <p:tgtEl>
                                          <p:spTgt spid="194"/>
                                        </p:tgtEl>
                                      </p:cBhvr>
                                    </p:animEffect>
                                  </p:childTnLst>
                                </p:cTn>
                              </p:par>
                              <p:par>
                                <p:cTn id="154" presetID="10" presetClass="exit" presetSubtype="0" fill="hold" nodeType="withEffect">
                                  <p:stCondLst>
                                    <p:cond delay="0"/>
                                  </p:stCondLst>
                                  <p:childTnLst>
                                    <p:animEffect transition="out" filter="fade">
                                      <p:cBhvr>
                                        <p:cTn id="155" dur="750"/>
                                        <p:tgtEl>
                                          <p:spTgt spid="144"/>
                                        </p:tgtEl>
                                      </p:cBhvr>
                                    </p:animEffect>
                                    <p:set>
                                      <p:cBhvr>
                                        <p:cTn id="156" dur="1" fill="hold">
                                          <p:stCondLst>
                                            <p:cond delay="749"/>
                                          </p:stCondLst>
                                        </p:cTn>
                                        <p:tgtEl>
                                          <p:spTgt spid="144"/>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35" presetClass="path" presetSubtype="0" accel="50000" decel="50000" fill="hold" grpId="1" nodeType="clickEffect">
                                  <p:stCondLst>
                                    <p:cond delay="0"/>
                                  </p:stCondLst>
                                  <p:childTnLst>
                                    <p:animMotion origin="layout" path="M 0.3888 -4.07407E-6 L 2.08333E-7 -2.22222E-6 " pathEditMode="relative" rAng="0" ptsTypes="AA">
                                      <p:cBhvr>
                                        <p:cTn id="160" dur="1500" fill="hold"/>
                                        <p:tgtEl>
                                          <p:spTgt spid="196"/>
                                        </p:tgtEl>
                                        <p:attrNameLst>
                                          <p:attrName>ppt_x</p:attrName>
                                          <p:attrName>ppt_y</p:attrName>
                                        </p:attrNameLst>
                                      </p:cBhvr>
                                      <p:rCtr x="-19661" y="-93"/>
                                    </p:animMotion>
                                  </p:childTnLst>
                                </p:cTn>
                              </p:par>
                              <p:par>
                                <p:cTn id="161" presetID="35" presetClass="path" presetSubtype="0" accel="50000" decel="50000" fill="hold" nodeType="withEffect">
                                  <p:stCondLst>
                                    <p:cond delay="0"/>
                                  </p:stCondLst>
                                  <p:childTnLst>
                                    <p:animMotion origin="layout" path="M 0.36914 4.07407E-6 L 0.11914 4.07407E-6 " pathEditMode="relative" rAng="0" ptsTypes="AA">
                                      <p:cBhvr>
                                        <p:cTn id="162" dur="1500" fill="hold"/>
                                        <p:tgtEl>
                                          <p:spTgt spid="5"/>
                                        </p:tgtEl>
                                        <p:attrNameLst>
                                          <p:attrName>ppt_x</p:attrName>
                                          <p:attrName>ppt_y</p:attrName>
                                        </p:attrNameLst>
                                      </p:cBhvr>
                                      <p:rCtr x="-12500" y="0"/>
                                    </p:animMotion>
                                  </p:childTnLst>
                                </p:cTn>
                              </p:par>
                              <p:par>
                                <p:cTn id="163" presetID="10" presetClass="exit" presetSubtype="0" fill="hold" grpId="1" nodeType="withEffect">
                                  <p:stCondLst>
                                    <p:cond delay="0"/>
                                  </p:stCondLst>
                                  <p:childTnLst>
                                    <p:animEffect transition="out" filter="fade">
                                      <p:cBhvr>
                                        <p:cTn id="164" dur="750"/>
                                        <p:tgtEl>
                                          <p:spTgt spid="194"/>
                                        </p:tgtEl>
                                      </p:cBhvr>
                                    </p:animEffect>
                                    <p:set>
                                      <p:cBhvr>
                                        <p:cTn id="165" dur="1" fill="hold">
                                          <p:stCondLst>
                                            <p:cond delay="749"/>
                                          </p:stCondLst>
                                        </p:cTn>
                                        <p:tgtEl>
                                          <p:spTgt spid="194"/>
                                        </p:tgtEl>
                                        <p:attrNameLst>
                                          <p:attrName>style.visibility</p:attrName>
                                        </p:attrNameLst>
                                      </p:cBhvr>
                                      <p:to>
                                        <p:strVal val="hidden"/>
                                      </p:to>
                                    </p:set>
                                  </p:childTnLst>
                                </p:cTn>
                              </p:par>
                              <p:par>
                                <p:cTn id="166" presetID="10" presetClass="entr" presetSubtype="0" fill="hold" nodeType="withEffect">
                                  <p:stCondLst>
                                    <p:cond delay="0"/>
                                  </p:stCondLst>
                                  <p:childTnLst>
                                    <p:set>
                                      <p:cBhvr>
                                        <p:cTn id="167" dur="1" fill="hold">
                                          <p:stCondLst>
                                            <p:cond delay="0"/>
                                          </p:stCondLst>
                                        </p:cTn>
                                        <p:tgtEl>
                                          <p:spTgt spid="144"/>
                                        </p:tgtEl>
                                        <p:attrNameLst>
                                          <p:attrName>style.visibility</p:attrName>
                                        </p:attrNameLst>
                                      </p:cBhvr>
                                      <p:to>
                                        <p:strVal val="visible"/>
                                      </p:to>
                                    </p:set>
                                    <p:animEffect transition="in" filter="fade">
                                      <p:cBhvr>
                                        <p:cTn id="168" dur="750"/>
                                        <p:tgtEl>
                                          <p:spTgt spid="144"/>
                                        </p:tgtEl>
                                      </p:cBhvr>
                                    </p:animEffect>
                                  </p:childTnLst>
                                </p:cTn>
                              </p:par>
                            </p:childTnLst>
                          </p:cTn>
                        </p:par>
                      </p:childTnLst>
                    </p:cTn>
                  </p:par>
                </p:childTnLst>
              </p:cTn>
              <p:nextCondLst>
                <p:cond evt="onClick" delay="0">
                  <p:tgtEl>
                    <p:spTgt spid="5"/>
                  </p:tgtEl>
                </p:cond>
              </p:nextCondLst>
            </p:seq>
          </p:childTnLst>
        </p:cTn>
      </p:par>
    </p:tnLst>
    <p:bldLst>
      <p:bldP spid="18" grpId="0" animBg="1"/>
      <p:bldP spid="31" grpId="0" animBg="1"/>
      <p:bldP spid="42" grpId="0" animBg="1"/>
      <p:bldP spid="49" grpId="0"/>
      <p:bldP spid="50" grpId="0"/>
      <p:bldP spid="51" grpId="0"/>
      <p:bldP spid="196" grpId="0" animBg="1"/>
      <p:bldP spid="196" grpId="1" animBg="1"/>
      <p:bldP spid="197" grpId="0" animBg="1"/>
      <p:bldP spid="197" grpId="1" animBg="1"/>
      <p:bldP spid="198" grpId="0" animBg="1"/>
      <p:bldP spid="198" grpId="1" animBg="1"/>
      <p:bldP spid="193" grpId="0"/>
      <p:bldP spid="193" grpId="1"/>
      <p:bldP spid="194" grpId="0"/>
      <p:bldP spid="194" grpId="1"/>
      <p:bldP spid="192" grpId="0"/>
      <p:bldP spid="192" grpId="1"/>
      <p:bldP spid="188" grpId="0" animBg="1"/>
      <p:bldP spid="190" grpId="0" animBg="1"/>
      <p:bldP spid="39" grpId="0"/>
      <p:bldP spid="202" grpId="0"/>
      <p:bldP spid="204" grpId="0" animBg="1"/>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E935B6E-6090-4D69-865A-083F41B088E8}"/>
              </a:ext>
            </a:extLst>
          </p:cNvPr>
          <p:cNvCxnSpPr>
            <a:cxnSpLocks/>
          </p:cNvCxnSpPr>
          <p:nvPr/>
        </p:nvCxnSpPr>
        <p:spPr>
          <a:xfrm flipV="1">
            <a:off x="5540345" y="1902202"/>
            <a:ext cx="0" cy="4032866"/>
          </a:xfrm>
          <a:prstGeom prst="line">
            <a:avLst/>
          </a:prstGeom>
          <a:ln w="12700">
            <a:solidFill>
              <a:srgbClr val="283755"/>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B0564F-5371-4594-AC74-66C4E4D70372}"/>
              </a:ext>
            </a:extLst>
          </p:cNvPr>
          <p:cNvSpPr txBox="1"/>
          <p:nvPr/>
        </p:nvSpPr>
        <p:spPr>
          <a:xfrm>
            <a:off x="1319925" y="432662"/>
            <a:ext cx="7975600" cy="769441"/>
          </a:xfrm>
          <a:prstGeom prst="rect">
            <a:avLst/>
          </a:prstGeom>
          <a:noFill/>
          <a:effectLst/>
        </p:spPr>
        <p:txBody>
          <a:bodyPr wrap="square" rtlCol="0">
            <a:spAutoFit/>
          </a:bodyPr>
          <a:lstStyle/>
          <a:p>
            <a:pPr algn="ctr"/>
            <a:r>
              <a:rPr lang="en-US" sz="4400" spc="-150" dirty="0">
                <a:solidFill>
                  <a:srgbClr val="283755"/>
                </a:solidFill>
                <a:latin typeface="+mj-lt"/>
              </a:rPr>
              <a:t>Mentor Interaction</a:t>
            </a:r>
          </a:p>
        </p:txBody>
      </p:sp>
      <p:sp>
        <p:nvSpPr>
          <p:cNvPr id="22" name="Oval 21">
            <a:extLst>
              <a:ext uri="{FF2B5EF4-FFF2-40B4-BE49-F238E27FC236}">
                <a16:creationId xmlns:a16="http://schemas.microsoft.com/office/drawing/2014/main" id="{DF263A83-38A1-4B1B-81AF-BE6DEE36E1DC}"/>
              </a:ext>
            </a:extLst>
          </p:cNvPr>
          <p:cNvSpPr/>
          <p:nvPr/>
        </p:nvSpPr>
        <p:spPr>
          <a:xfrm>
            <a:off x="5462127" y="1773801"/>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8547B999-3479-4240-B8AF-2BB0EB152000}"/>
              </a:ext>
            </a:extLst>
          </p:cNvPr>
          <p:cNvSpPr/>
          <p:nvPr/>
        </p:nvSpPr>
        <p:spPr>
          <a:xfrm>
            <a:off x="6277550" y="1503487"/>
            <a:ext cx="2180923" cy="894631"/>
          </a:xfrm>
          <a:prstGeom prst="wedgeRoundRectCallout">
            <a:avLst>
              <a:gd name="adj1" fmla="val -71437"/>
              <a:gd name="adj2" fmla="val -12109"/>
              <a:gd name="adj3" fmla="val 16667"/>
            </a:avLst>
          </a:prstGeom>
          <a:gradFill flip="none" rotWithShape="1">
            <a:gsLst>
              <a:gs pos="0">
                <a:schemeClr val="accent1">
                  <a:lumMod val="40000"/>
                  <a:lumOff val="60000"/>
                </a:schemeClr>
              </a:gs>
              <a:gs pos="75000">
                <a:schemeClr val="accent1"/>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192D7B5-00A2-4939-932F-6133C0E796B2}"/>
              </a:ext>
            </a:extLst>
          </p:cNvPr>
          <p:cNvSpPr txBox="1"/>
          <p:nvPr/>
        </p:nvSpPr>
        <p:spPr>
          <a:xfrm>
            <a:off x="6277550" y="1689192"/>
            <a:ext cx="2180924" cy="523220"/>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algn="ctr"/>
            <a:r>
              <a:rPr lang="en-ID" sz="2800" b="1" dirty="0"/>
              <a:t>1</a:t>
            </a:r>
            <a:r>
              <a:rPr lang="en-ID" sz="2800" b="1" baseline="30000" dirty="0"/>
              <a:t>st</a:t>
            </a:r>
            <a:r>
              <a:rPr lang="en-ID" sz="2800" b="1" dirty="0"/>
              <a:t> Term</a:t>
            </a:r>
            <a:endParaRPr lang="en-US" sz="2800" b="1" dirty="0"/>
          </a:p>
        </p:txBody>
      </p:sp>
      <p:sp>
        <p:nvSpPr>
          <p:cNvPr id="34" name="TextBox 33">
            <a:extLst>
              <a:ext uri="{FF2B5EF4-FFF2-40B4-BE49-F238E27FC236}">
                <a16:creationId xmlns:a16="http://schemas.microsoft.com/office/drawing/2014/main" id="{81909A9B-2264-416F-993A-5AE66BD577E8}"/>
              </a:ext>
            </a:extLst>
          </p:cNvPr>
          <p:cNvSpPr txBox="1"/>
          <p:nvPr/>
        </p:nvSpPr>
        <p:spPr>
          <a:xfrm>
            <a:off x="1271751" y="1607941"/>
            <a:ext cx="3885930" cy="400110"/>
          </a:xfrm>
          <a:prstGeom prst="rect">
            <a:avLst/>
          </a:prstGeom>
          <a:noFill/>
        </p:spPr>
        <p:txBody>
          <a:bodyPr wrap="square" rtlCol="0">
            <a:spAutoFit/>
          </a:bodyPr>
          <a:lstStyle/>
          <a:p>
            <a:pPr algn="r"/>
            <a:r>
              <a:rPr lang="en-ID" sz="2000" dirty="0">
                <a:solidFill>
                  <a:srgbClr val="283755"/>
                </a:solidFill>
                <a:latin typeface="+mj-lt"/>
              </a:rPr>
              <a:t>Teacher mentor collaboration</a:t>
            </a:r>
            <a:endParaRPr lang="en-US" sz="2000" dirty="0">
              <a:solidFill>
                <a:srgbClr val="283755"/>
              </a:solidFill>
              <a:latin typeface="+mj-lt"/>
            </a:endParaRPr>
          </a:p>
        </p:txBody>
      </p:sp>
      <p:sp>
        <p:nvSpPr>
          <p:cNvPr id="35" name="TextBox 34">
            <a:extLst>
              <a:ext uri="{FF2B5EF4-FFF2-40B4-BE49-F238E27FC236}">
                <a16:creationId xmlns:a16="http://schemas.microsoft.com/office/drawing/2014/main" id="{4E0C7A04-A29B-4DA3-8440-4F90FD6A35CA}"/>
              </a:ext>
            </a:extLst>
          </p:cNvPr>
          <p:cNvSpPr txBox="1"/>
          <p:nvPr/>
        </p:nvSpPr>
        <p:spPr>
          <a:xfrm>
            <a:off x="1852410" y="2027055"/>
            <a:ext cx="3305271" cy="1470082"/>
          </a:xfrm>
          <a:prstGeom prst="rect">
            <a:avLst/>
          </a:prstGeom>
          <a:noFill/>
        </p:spPr>
        <p:txBody>
          <a:bodyPr wrap="square" rtlCol="0">
            <a:spAutoFit/>
          </a:bodyPr>
          <a:lstStyle/>
          <a:p>
            <a:pPr algn="just">
              <a:lnSpc>
                <a:spcPct val="130000"/>
              </a:lnSpc>
            </a:pPr>
            <a:r>
              <a:rPr lang="en-IN" sz="1400" dirty="0">
                <a:solidFill>
                  <a:schemeClr val="tx1">
                    <a:lumMod val="65000"/>
                    <a:lumOff val="35000"/>
                  </a:schemeClr>
                </a:solidFill>
              </a:rPr>
              <a:t>We actively sought feedback from mentors Sai Shibu Sir and Jinesh Sir, incorporating insights and guidance, and further enriched our approach with educator Deepthi Mam's input.</a:t>
            </a:r>
            <a:endParaRPr lang="en-US" sz="1400" dirty="0">
              <a:solidFill>
                <a:schemeClr val="tx1">
                  <a:lumMod val="65000"/>
                  <a:lumOff val="35000"/>
                </a:schemeClr>
              </a:solidFill>
            </a:endParaRPr>
          </a:p>
        </p:txBody>
      </p:sp>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F4758376-2117-49B8-9E26-0ACF8BE37CDD}"/>
                  </a:ext>
                </a:extLst>
              </p:cNvPr>
              <p:cNvGraphicFramePr>
                <a:graphicFrameLocks noChangeAspect="1"/>
              </p:cNvGraphicFramePr>
              <p:nvPr/>
            </p:nvGraphicFramePr>
            <p:xfrm>
              <a:off x="8445290" y="1088604"/>
              <a:ext cx="5111988" cy="8234394"/>
            </p:xfrm>
            <a:graphic>
              <a:graphicData uri="http://schemas.microsoft.com/office/drawing/2017/model3d">
                <am3d:model3d r:embed="rId2">
                  <am3d:spPr>
                    <a:xfrm>
                      <a:off x="0" y="0"/>
                      <a:ext cx="5111988" cy="8234394"/>
                    </a:xfrm>
                    <a:prstGeom prst="rect">
                      <a:avLst/>
                    </a:prstGeom>
                  </am3d:spPr>
                  <am3d:camera>
                    <am3d:pos x="0" y="0" z="58373142"/>
                    <am3d:up dx="0" dy="36000000" dz="0"/>
                    <am3d:lookAt x="0" y="0" z="0"/>
                    <am3d:perspective fov="2700000"/>
                  </am3d:camera>
                  <am3d:trans>
                    <am3d:meterPerModelUnit n="177784" d="1000000"/>
                    <am3d:preTrans dx="-2160857" dy="-16949258" dz="390909"/>
                    <am3d:scale>
                      <am3d:sx n="1000000" d="1000000"/>
                      <am3d:sy n="1000000" d="1000000"/>
                      <am3d:sz n="1000000" d="1000000"/>
                    </am3d:scale>
                    <am3d:rot ax="1453949" ay="1142771" az="501350"/>
                    <am3d:postTrans dx="0" dy="0" dz="0"/>
                  </am3d:trans>
                  <am3d:raster rName="Office3DRenderer" rVer="16.0.8326">
                    <am3d:blip r:embed="rId3"/>
                  </am3d:raster>
                  <am3d:objViewport viewportSz="104810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F4758376-2117-49B8-9E26-0ACF8BE37CDD}"/>
                  </a:ext>
                </a:extLst>
              </p:cNvPr>
              <p:cNvPicPr>
                <a:picLocks noGrp="1" noRot="1" noChangeAspect="1" noMove="1" noResize="1" noEditPoints="1" noAdjustHandles="1" noChangeArrowheads="1" noChangeShapeType="1" noCrop="1"/>
              </p:cNvPicPr>
              <p:nvPr/>
            </p:nvPicPr>
            <p:blipFill>
              <a:blip r:embed="rId3"/>
              <a:stretch>
                <a:fillRect/>
              </a:stretch>
            </p:blipFill>
            <p:spPr>
              <a:xfrm>
                <a:off x="8445290" y="1088604"/>
                <a:ext cx="5111988" cy="82343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341986B9-8855-4B88-9540-9AC66A555CA0}"/>
                  </a:ext>
                </a:extLst>
              </p:cNvPr>
              <p:cNvGraphicFramePr>
                <a:graphicFrameLocks noChangeAspect="1"/>
              </p:cNvGraphicFramePr>
              <p:nvPr/>
            </p:nvGraphicFramePr>
            <p:xfrm rot="18463702">
              <a:off x="308796" y="4781579"/>
              <a:ext cx="2324288" cy="3316670"/>
            </p:xfrm>
            <a:graphic>
              <a:graphicData uri="http://schemas.microsoft.com/office/drawing/2017/model3d">
                <am3d:model3d r:embed="rId4">
                  <am3d:spPr>
                    <a:xfrm rot="18463702">
                      <a:off x="0" y="0"/>
                      <a:ext cx="2324288" cy="3316670"/>
                    </a:xfrm>
                    <a:prstGeom prst="rect">
                      <a:avLst/>
                    </a:prstGeom>
                  </am3d:spPr>
                  <am3d:camera>
                    <am3d:pos x="0" y="0" z="62588875"/>
                    <am3d:up dx="0" dy="36000000" dz="0"/>
                    <am3d:lookAt x="0" y="0" z="0"/>
                    <am3d:perspective fov="2700000"/>
                  </am3d:camera>
                  <am3d:trans>
                    <am3d:meterPerModelUnit n="455383" d="1000000"/>
                    <am3d:preTrans dx="169612409" dy="-140566351" dz="3014987"/>
                    <am3d:scale>
                      <am3d:sx n="1000000" d="1000000"/>
                      <am3d:sy n="1000000" d="1000000"/>
                      <am3d:sz n="1000000" d="1000000"/>
                    </am3d:scale>
                    <am3d:rot ax="-2681487" ay="2021944" az="-1747856"/>
                    <am3d:postTrans dx="0" dy="0" dz="0"/>
                  </am3d:trans>
                  <am3d:raster rName="Office3DRenderer" rVer="16.0.8326">
                    <am3d:blip r:embed="rId5"/>
                  </am3d:raster>
                  <am3d:objViewport viewportSz="37140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341986B9-8855-4B88-9540-9AC66A555CA0}"/>
                  </a:ext>
                </a:extLst>
              </p:cNvPr>
              <p:cNvPicPr>
                <a:picLocks noGrp="1" noRot="1" noChangeAspect="1" noMove="1" noResize="1" noEditPoints="1" noAdjustHandles="1" noChangeArrowheads="1" noChangeShapeType="1" noCrop="1"/>
              </p:cNvPicPr>
              <p:nvPr/>
            </p:nvPicPr>
            <p:blipFill>
              <a:blip r:embed="rId5"/>
              <a:stretch>
                <a:fillRect/>
              </a:stretch>
            </p:blipFill>
            <p:spPr>
              <a:xfrm rot="18463702">
                <a:off x="308796" y="4781579"/>
                <a:ext cx="2324288" cy="3316670"/>
              </a:xfrm>
              <a:prstGeom prst="rect">
                <a:avLst/>
              </a:prstGeom>
            </p:spPr>
          </p:pic>
        </mc:Fallback>
      </mc:AlternateContent>
      <p:sp>
        <p:nvSpPr>
          <p:cNvPr id="13" name="Oval 12">
            <a:extLst>
              <a:ext uri="{FF2B5EF4-FFF2-40B4-BE49-F238E27FC236}">
                <a16:creationId xmlns:a16="http://schemas.microsoft.com/office/drawing/2014/main" id="{4AEF5055-CC07-4A5A-A200-EB06C686F5F9}"/>
              </a:ext>
            </a:extLst>
          </p:cNvPr>
          <p:cNvSpPr/>
          <p:nvPr/>
        </p:nvSpPr>
        <p:spPr>
          <a:xfrm flipH="1">
            <a:off x="5462127" y="3896769"/>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8C2E1350-72B7-4B3C-A735-B5E5C2557FC4}"/>
              </a:ext>
            </a:extLst>
          </p:cNvPr>
          <p:cNvSpPr/>
          <p:nvPr/>
        </p:nvSpPr>
        <p:spPr>
          <a:xfrm flipH="1">
            <a:off x="2609366" y="3616994"/>
            <a:ext cx="2180923" cy="902710"/>
          </a:xfrm>
          <a:prstGeom prst="wedgeRoundRectCallout">
            <a:avLst>
              <a:gd name="adj1" fmla="val -70210"/>
              <a:gd name="adj2" fmla="val -11643"/>
              <a:gd name="adj3" fmla="val 16667"/>
            </a:avLst>
          </a:prstGeom>
          <a:gradFill flip="none" rotWithShape="1">
            <a:gsLst>
              <a:gs pos="0">
                <a:schemeClr val="accent2">
                  <a:lumMod val="40000"/>
                  <a:lumOff val="60000"/>
                </a:schemeClr>
              </a:gs>
              <a:gs pos="75000">
                <a:schemeClr val="accent2"/>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1022A-020D-4204-ADED-48FC12DE5A1E}"/>
              </a:ext>
            </a:extLst>
          </p:cNvPr>
          <p:cNvSpPr txBox="1"/>
          <p:nvPr/>
        </p:nvSpPr>
        <p:spPr>
          <a:xfrm flipH="1">
            <a:off x="5923009" y="3730909"/>
            <a:ext cx="3504769" cy="707886"/>
          </a:xfrm>
          <a:prstGeom prst="rect">
            <a:avLst/>
          </a:prstGeom>
          <a:noFill/>
        </p:spPr>
        <p:txBody>
          <a:bodyPr wrap="square" rtlCol="0">
            <a:spAutoFit/>
          </a:bodyPr>
          <a:lstStyle/>
          <a:p>
            <a:r>
              <a:rPr lang="en-ID" sz="2000" dirty="0">
                <a:solidFill>
                  <a:srgbClr val="283755"/>
                </a:solidFill>
                <a:latin typeface="+mj-lt"/>
              </a:rPr>
              <a:t>External Outreach and Guidance:</a:t>
            </a:r>
            <a:endParaRPr lang="en-US" sz="2000" dirty="0">
              <a:solidFill>
                <a:srgbClr val="283755"/>
              </a:solidFill>
              <a:latin typeface="+mj-lt"/>
            </a:endParaRPr>
          </a:p>
        </p:txBody>
      </p:sp>
      <p:sp>
        <p:nvSpPr>
          <p:cNvPr id="16" name="TextBox 15">
            <a:extLst>
              <a:ext uri="{FF2B5EF4-FFF2-40B4-BE49-F238E27FC236}">
                <a16:creationId xmlns:a16="http://schemas.microsoft.com/office/drawing/2014/main" id="{1746CA6D-C165-46A6-93AA-EABB94B8E89F}"/>
              </a:ext>
            </a:extLst>
          </p:cNvPr>
          <p:cNvSpPr txBox="1"/>
          <p:nvPr/>
        </p:nvSpPr>
        <p:spPr>
          <a:xfrm flipH="1">
            <a:off x="5933520" y="4391761"/>
            <a:ext cx="3305271" cy="1190006"/>
          </a:xfrm>
          <a:prstGeom prst="rect">
            <a:avLst/>
          </a:prstGeom>
          <a:noFill/>
        </p:spPr>
        <p:txBody>
          <a:bodyPr wrap="square" rtlCol="0">
            <a:spAutoFit/>
          </a:bodyPr>
          <a:lstStyle/>
          <a:p>
            <a:pPr>
              <a:lnSpc>
                <a:spcPct val="130000"/>
              </a:lnSpc>
            </a:pPr>
            <a:r>
              <a:rPr lang="en-IN" sz="1400" dirty="0">
                <a:solidFill>
                  <a:schemeClr val="tx1">
                    <a:lumMod val="65000"/>
                    <a:lumOff val="35000"/>
                  </a:schemeClr>
                </a:solidFill>
              </a:rPr>
              <a:t>We engaged external individuals for diverse ideas and received guidance from clubs like Bi0s, </a:t>
            </a:r>
            <a:r>
              <a:rPr lang="en-IN" sz="1400" dirty="0" err="1">
                <a:solidFill>
                  <a:schemeClr val="tx1">
                    <a:lumMod val="65000"/>
                    <a:lumOff val="35000"/>
                  </a:schemeClr>
                </a:solidFill>
              </a:rPr>
              <a:t>AMFoss</a:t>
            </a:r>
            <a:r>
              <a:rPr lang="en-IN" sz="1400" dirty="0">
                <a:solidFill>
                  <a:schemeClr val="tx1">
                    <a:lumMod val="65000"/>
                    <a:lumOff val="35000"/>
                  </a:schemeClr>
                </a:solidFill>
              </a:rPr>
              <a:t>, and ACM, crucially shaping our club's direction.</a:t>
            </a:r>
            <a:endParaRPr lang="en-US" sz="1400" dirty="0">
              <a:solidFill>
                <a:schemeClr val="tx1">
                  <a:lumMod val="65000"/>
                  <a:lumOff val="35000"/>
                </a:schemeClr>
              </a:solidFill>
            </a:endParaRPr>
          </a:p>
        </p:txBody>
      </p:sp>
      <p:sp>
        <p:nvSpPr>
          <p:cNvPr id="18" name="TextBox 17">
            <a:extLst>
              <a:ext uri="{FF2B5EF4-FFF2-40B4-BE49-F238E27FC236}">
                <a16:creationId xmlns:a16="http://schemas.microsoft.com/office/drawing/2014/main" id="{C817FFBB-2F31-4F8E-BD78-C9276A88E9F2}"/>
              </a:ext>
            </a:extLst>
          </p:cNvPr>
          <p:cNvSpPr txBox="1"/>
          <p:nvPr/>
        </p:nvSpPr>
        <p:spPr>
          <a:xfrm>
            <a:off x="2596665" y="3806739"/>
            <a:ext cx="2180924" cy="523220"/>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algn="ctr"/>
            <a:r>
              <a:rPr lang="en-ID" sz="2800" b="1" dirty="0"/>
              <a:t>2</a:t>
            </a:r>
            <a:r>
              <a:rPr lang="en-ID" sz="2800" b="1" baseline="30000" dirty="0"/>
              <a:t>nd</a:t>
            </a:r>
            <a:r>
              <a:rPr lang="en-ID" sz="2800" b="1" dirty="0"/>
              <a:t> Term</a:t>
            </a:r>
            <a:endParaRPr lang="en-US" sz="2800" b="1" dirty="0"/>
          </a:p>
        </p:txBody>
      </p:sp>
    </p:spTree>
    <p:extLst>
      <p:ext uri="{BB962C8B-B14F-4D97-AF65-F5344CB8AC3E}">
        <p14:creationId xmlns:p14="http://schemas.microsoft.com/office/powerpoint/2010/main" val="1044364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6" presetClass="emph" presetSubtype="0" decel="100000" autoRev="1" fill="hold" grpId="1" nodeType="withEffect">
                                  <p:stCondLst>
                                    <p:cond delay="0"/>
                                  </p:stCondLst>
                                  <p:childTnLst>
                                    <p:animScale>
                                      <p:cBhvr>
                                        <p:cTn id="9" dur="250" fill="hold"/>
                                        <p:tgtEl>
                                          <p:spTgt spid="17"/>
                                        </p:tgtEl>
                                      </p:cBhvr>
                                      <p:by x="103000" y="103000"/>
                                    </p:animScale>
                                  </p:childTnLst>
                                </p:cTn>
                              </p:par>
                              <p:par>
                                <p:cTn id="10" presetID="10" presetClass="entr" presetSubtype="0"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50"/>
                                        <p:tgtEl>
                                          <p:spTgt spid="34"/>
                                        </p:tgtEl>
                                      </p:cBhvr>
                                    </p:animEffect>
                                  </p:childTnLst>
                                </p:cTn>
                              </p:par>
                              <p:par>
                                <p:cTn id="13" presetID="6" presetClass="emph" presetSubtype="0" decel="100000" autoRev="1" fill="hold" grpId="1" nodeType="withEffect">
                                  <p:stCondLst>
                                    <p:cond delay="250"/>
                                  </p:stCondLst>
                                  <p:childTnLst>
                                    <p:animScale>
                                      <p:cBhvr>
                                        <p:cTn id="14" dur="250" fill="hold"/>
                                        <p:tgtEl>
                                          <p:spTgt spid="34"/>
                                        </p:tgtEl>
                                      </p:cBhvr>
                                      <p:by x="103000" y="103000"/>
                                    </p:animScale>
                                  </p:childTnLst>
                                </p:cTn>
                              </p:par>
                              <p:par>
                                <p:cTn id="15" presetID="10" presetClass="entr" presetSubtype="0" fill="hold" grpId="0"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250"/>
                                        <p:tgtEl>
                                          <p:spTgt spid="35"/>
                                        </p:tgtEl>
                                      </p:cBhvr>
                                    </p:animEffect>
                                  </p:childTnLst>
                                </p:cTn>
                              </p:par>
                              <p:par>
                                <p:cTn id="18" presetID="6" presetClass="emph" presetSubtype="0" decel="100000" autoRev="1" fill="hold" grpId="1" nodeType="withEffect">
                                  <p:stCondLst>
                                    <p:cond delay="250"/>
                                  </p:stCondLst>
                                  <p:childTnLst>
                                    <p:animScale>
                                      <p:cBhvr>
                                        <p:cTn id="19" dur="250" fill="hold"/>
                                        <p:tgtEl>
                                          <p:spTgt spid="35"/>
                                        </p:tgtEl>
                                      </p:cBhvr>
                                      <p:by x="103000" y="103000"/>
                                    </p:animScale>
                                  </p:childTnLst>
                                </p:cTn>
                              </p:par>
                              <p:par>
                                <p:cTn id="20" presetID="22" presetClass="entr" presetSubtype="1" fill="hold" nodeType="withEffect">
                                  <p:stCondLst>
                                    <p:cond delay="50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250"/>
                                        <p:tgtEl>
                                          <p:spTgt spid="22"/>
                                        </p:tgtEl>
                                      </p:cBhvr>
                                    </p:animEffect>
                                  </p:childTnLst>
                                </p:cTn>
                              </p:par>
                              <p:par>
                                <p:cTn id="26" presetID="6" presetClass="emph" presetSubtype="0" decel="100000" autoRev="1" fill="hold" grpId="1" nodeType="withEffect">
                                  <p:stCondLst>
                                    <p:cond delay="250"/>
                                  </p:stCondLst>
                                  <p:childTnLst>
                                    <p:animScale>
                                      <p:cBhvr>
                                        <p:cTn id="27" dur="250" fill="hold"/>
                                        <p:tgtEl>
                                          <p:spTgt spid="22"/>
                                        </p:tgtEl>
                                      </p:cBhvr>
                                      <p:by x="103000" y="103000"/>
                                    </p:animScale>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250"/>
                                        <p:tgtEl>
                                          <p:spTgt spid="24"/>
                                        </p:tgtEl>
                                      </p:cBhvr>
                                    </p:animEffect>
                                  </p:childTnLst>
                                </p:cTn>
                              </p:par>
                              <p:par>
                                <p:cTn id="31" presetID="6" presetClass="emph" presetSubtype="0" decel="100000" autoRev="1" fill="hold" grpId="1" nodeType="withEffect">
                                  <p:stCondLst>
                                    <p:cond delay="0"/>
                                  </p:stCondLst>
                                  <p:childTnLst>
                                    <p:animScale>
                                      <p:cBhvr>
                                        <p:cTn id="32" dur="250" fill="hold"/>
                                        <p:tgtEl>
                                          <p:spTgt spid="24"/>
                                        </p:tgtEl>
                                      </p:cBhvr>
                                      <p:by x="103000" y="103000"/>
                                    </p:animScale>
                                  </p:childTnLst>
                                </p:cTn>
                              </p:par>
                              <p:par>
                                <p:cTn id="33" presetID="10" presetClass="entr" presetSubtype="0" fill="hold" grpId="0" nodeType="withEffect">
                                  <p:stCondLst>
                                    <p:cond delay="5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250"/>
                                        <p:tgtEl>
                                          <p:spTgt spid="14"/>
                                        </p:tgtEl>
                                      </p:cBhvr>
                                    </p:animEffect>
                                  </p:childTnLst>
                                </p:cTn>
                              </p:par>
                              <p:par>
                                <p:cTn id="36" presetID="6" presetClass="emph" presetSubtype="0" decel="100000" autoRev="1" fill="hold" grpId="1" nodeType="withEffect">
                                  <p:stCondLst>
                                    <p:cond delay="500"/>
                                  </p:stCondLst>
                                  <p:childTnLst>
                                    <p:animScale>
                                      <p:cBhvr>
                                        <p:cTn id="37" dur="250" fill="hold"/>
                                        <p:tgtEl>
                                          <p:spTgt spid="14"/>
                                        </p:tgtEl>
                                      </p:cBhvr>
                                      <p:by x="103000" y="103000"/>
                                    </p:animScale>
                                  </p:childTnLst>
                                </p:cTn>
                              </p:par>
                              <p:par>
                                <p:cTn id="38" presetID="10" presetClass="entr" presetSubtype="0" fill="hold" grpId="0" nodeType="withEffect">
                                  <p:stCondLst>
                                    <p:cond delay="5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6" presetClass="emph" presetSubtype="0" decel="100000" autoRev="1" fill="hold" grpId="1" nodeType="withEffect">
                                  <p:stCondLst>
                                    <p:cond delay="500"/>
                                  </p:stCondLst>
                                  <p:childTnLst>
                                    <p:animScale>
                                      <p:cBhvr>
                                        <p:cTn id="42" dur="250" fill="hold"/>
                                        <p:tgtEl>
                                          <p:spTgt spid="18"/>
                                        </p:tgtEl>
                                      </p:cBhvr>
                                      <p:by x="103000" y="103000"/>
                                    </p:animScale>
                                  </p:childTnLst>
                                </p:cTn>
                              </p:par>
                              <p:par>
                                <p:cTn id="43" presetID="10" presetClass="entr" presetSubtype="0" fill="hold" grpId="0" nodeType="withEffect">
                                  <p:stCondLst>
                                    <p:cond delay="75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250"/>
                                        <p:tgtEl>
                                          <p:spTgt spid="15"/>
                                        </p:tgtEl>
                                      </p:cBhvr>
                                    </p:animEffect>
                                  </p:childTnLst>
                                </p:cTn>
                              </p:par>
                              <p:par>
                                <p:cTn id="46" presetID="6" presetClass="emph" presetSubtype="0" decel="100000" autoRev="1" fill="hold" grpId="1" nodeType="withEffect">
                                  <p:stCondLst>
                                    <p:cond delay="750"/>
                                  </p:stCondLst>
                                  <p:childTnLst>
                                    <p:animScale>
                                      <p:cBhvr>
                                        <p:cTn id="47" dur="250" fill="hold"/>
                                        <p:tgtEl>
                                          <p:spTgt spid="15"/>
                                        </p:tgtEl>
                                      </p:cBhvr>
                                      <p:by x="103000" y="103000"/>
                                    </p:animScale>
                                  </p:childTnLst>
                                </p:cTn>
                              </p:par>
                              <p:par>
                                <p:cTn id="48" presetID="10" presetClass="entr" presetSubtype="0" fill="hold" grpId="0" nodeType="withEffect">
                                  <p:stCondLst>
                                    <p:cond delay="75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250"/>
                                        <p:tgtEl>
                                          <p:spTgt spid="16"/>
                                        </p:tgtEl>
                                      </p:cBhvr>
                                    </p:animEffect>
                                  </p:childTnLst>
                                </p:cTn>
                              </p:par>
                              <p:par>
                                <p:cTn id="51" presetID="6" presetClass="emph" presetSubtype="0" decel="100000" autoRev="1" fill="hold" grpId="1" nodeType="withEffect">
                                  <p:stCondLst>
                                    <p:cond delay="750"/>
                                  </p:stCondLst>
                                  <p:childTnLst>
                                    <p:animScale>
                                      <p:cBhvr>
                                        <p:cTn id="52" dur="250" fill="hold"/>
                                        <p:tgtEl>
                                          <p:spTgt spid="16"/>
                                        </p:tgtEl>
                                      </p:cBhvr>
                                      <p:by x="103000" y="103000"/>
                                    </p:animScale>
                                  </p:childTnLst>
                                </p:cTn>
                              </p:par>
                              <p:par>
                                <p:cTn id="53" presetID="10" presetClass="entr" presetSubtype="0" fill="hold" grpId="0" nodeType="withEffect">
                                  <p:stCondLst>
                                    <p:cond delay="50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250"/>
                                        <p:tgtEl>
                                          <p:spTgt spid="13"/>
                                        </p:tgtEl>
                                      </p:cBhvr>
                                    </p:animEffect>
                                  </p:childTnLst>
                                </p:cTn>
                              </p:par>
                              <p:par>
                                <p:cTn id="56" presetID="6" presetClass="emph" presetSubtype="0" decel="100000" autoRev="1" fill="hold" grpId="1" nodeType="withEffect">
                                  <p:stCondLst>
                                    <p:cond delay="500"/>
                                  </p:stCondLst>
                                  <p:childTnLst>
                                    <p:animScale>
                                      <p:cBhvr>
                                        <p:cTn id="57" dur="250" fill="hold"/>
                                        <p:tgtEl>
                                          <p:spTgt spid="13"/>
                                        </p:tgtEl>
                                      </p:cBhvr>
                                      <p:by x="103000" y="103000"/>
                                    </p:animScale>
                                  </p:childTnLst>
                                </p:cTn>
                              </p:par>
                              <p:par>
                                <p:cTn id="58" presetID="60" presetClass="entr" presetSubtype="128"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anim calcmode="lin" valueType="num">
                                      <p:cBhvr additive="sum">
                                        <p:cTn id="61" dur="1000" fill="hold"/>
                                        <p:tgtEl>
                                          <p:spTgt spid="2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62" dur="1000" fill="hold"/>
                                        <p:tgtEl>
                                          <p:spTgt spid="2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63" dur="1000" fill="hold"/>
                                        <p:tgtEl>
                                          <p:spTgt spid="2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64" dur="1000" fill="hold"/>
                                        <p:tgtEl>
                                          <p:spTgt spid="2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65" presetID="38" presetClass="emph" presetSubtype="128" repeatCount="indefinite" accel="20000" decel="20000" fill="hold" nodeType="withEffect">
                                  <p:stCondLst>
                                    <p:cond delay="0"/>
                                  </p:stCondLst>
                                  <p:childTnLst>
                                    <p:anim calcmode="lin" valueType="num">
                                      <p:cBhvr additive="sum">
                                        <p:cTn id="66" dur="5000" fill="hold"/>
                                        <p:tgtEl>
                                          <p:spTgt spid="20"/>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67" presetID="10" presetClass="entr" presetSubtype="0" fill="hold" nodeType="withEffect">
                                  <p:stCondLst>
                                    <p:cond delay="25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1250"/>
                                        <p:tgtEl>
                                          <p:spTgt spid="19"/>
                                        </p:tgtEl>
                                      </p:cBhvr>
                                    </p:animEffect>
                                  </p:childTnLst>
                                </p:cTn>
                              </p:par>
                              <p:par>
                                <p:cTn id="70" presetID="60" presetClass="entr" presetSubtype="2" fill="hold" nodeType="withEffect">
                                  <p:stCondLst>
                                    <p:cond delay="25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250"/>
                                        <p:tgtEl>
                                          <p:spTgt spid="19"/>
                                        </p:tgtEl>
                                      </p:cBhvr>
                                    </p:animEffect>
                                    <p:anim calcmode="lin" valueType="num">
                                      <p:cBhvr additive="sum">
                                        <p:cTn id="73" dur="1250" fill="hold"/>
                                        <p:tgtEl>
                                          <p:spTgt spid="19"/>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74" dur="1250" fill="hold"/>
                                        <p:tgtEl>
                                          <p:spTgt spid="1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75" dur="1250" fill="hold"/>
                                        <p:tgtEl>
                                          <p:spTgt spid="1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76" dur="1250" fill="hold"/>
                                        <p:tgtEl>
                                          <p:spTgt spid="1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2" grpId="0" animBg="1"/>
      <p:bldP spid="22" grpId="1" animBg="1"/>
      <p:bldP spid="24" grpId="0"/>
      <p:bldP spid="24" grpId="1"/>
      <p:bldP spid="34" grpId="0"/>
      <p:bldP spid="34" grpId="1"/>
      <p:bldP spid="35" grpId="0"/>
      <p:bldP spid="35" grpId="1"/>
      <p:bldP spid="13" grpId="0" animBg="1"/>
      <p:bldP spid="13" grpId="1" animBg="1"/>
      <p:bldP spid="14" grpId="0" animBg="1"/>
      <p:bldP spid="14" grpId="1" animBg="1"/>
      <p:bldP spid="15" grpId="0"/>
      <p:bldP spid="15" grpId="1"/>
      <p:bldP spid="16" grpId="0"/>
      <p:bldP spid="16" grpId="1"/>
      <p:bldP spid="18" grpId="0"/>
      <p:bldP spid="1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5A464F3E-1653-BA5D-908F-C86988591287}"/>
              </a:ext>
            </a:extLst>
          </p:cNvPr>
          <p:cNvSpPr/>
          <p:nvPr/>
        </p:nvSpPr>
        <p:spPr>
          <a:xfrm>
            <a:off x="1055688" y="1543050"/>
            <a:ext cx="10080624" cy="3771900"/>
          </a:xfrm>
          <a:prstGeom prst="roundRect">
            <a:avLst>
              <a:gd name="adj" fmla="val 21695"/>
            </a:avLst>
          </a:prstGeom>
          <a:solidFill>
            <a:schemeClr val="accent1">
              <a:alpha val="3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863FD98-DE86-9DF2-E6DE-4D6BFA783A94}"/>
              </a:ext>
            </a:extLst>
          </p:cNvPr>
          <p:cNvPicPr>
            <a:picLocks noChangeAspect="1"/>
          </p:cNvPicPr>
          <p:nvPr/>
        </p:nvPicPr>
        <p:blipFill rotWithShape="1">
          <a:blip r:embed="rId2"/>
          <a:srcRect b="21612"/>
          <a:stretch/>
        </p:blipFill>
        <p:spPr>
          <a:xfrm>
            <a:off x="5781070" y="349640"/>
            <a:ext cx="5163760" cy="4965310"/>
          </a:xfrm>
          <a:prstGeom prst="rect">
            <a:avLst/>
          </a:prstGeom>
        </p:spPr>
      </p:pic>
      <p:sp>
        <p:nvSpPr>
          <p:cNvPr id="4" name="TextBox 3">
            <a:extLst>
              <a:ext uri="{FF2B5EF4-FFF2-40B4-BE49-F238E27FC236}">
                <a16:creationId xmlns:a16="http://schemas.microsoft.com/office/drawing/2014/main" id="{77D632D1-6A6F-3911-4C66-179A99B8161C}"/>
              </a:ext>
            </a:extLst>
          </p:cNvPr>
          <p:cNvSpPr txBox="1"/>
          <p:nvPr/>
        </p:nvSpPr>
        <p:spPr>
          <a:xfrm>
            <a:off x="1541462" y="2051560"/>
            <a:ext cx="4424361" cy="1323439"/>
          </a:xfrm>
          <a:prstGeom prst="rect">
            <a:avLst/>
          </a:prstGeom>
          <a:noFill/>
        </p:spPr>
        <p:txBody>
          <a:bodyPr wrap="square" rtlCol="0">
            <a:spAutoFit/>
          </a:bodyPr>
          <a:lstStyle/>
          <a:p>
            <a:r>
              <a:rPr lang="en-US" sz="8000" b="1" spc="-150" dirty="0">
                <a:solidFill>
                  <a:schemeClr val="tx1">
                    <a:lumMod val="95000"/>
                    <a:lumOff val="5000"/>
                  </a:schemeClr>
                </a:solidFill>
                <a:latin typeface="+mj-lt"/>
                <a:cs typeface="Sora ExtraBold" pitchFamily="2" charset="0"/>
              </a:rPr>
              <a:t>Student</a:t>
            </a:r>
          </a:p>
        </p:txBody>
      </p:sp>
      <p:sp>
        <p:nvSpPr>
          <p:cNvPr id="5" name="TextBox 4">
            <a:extLst>
              <a:ext uri="{FF2B5EF4-FFF2-40B4-BE49-F238E27FC236}">
                <a16:creationId xmlns:a16="http://schemas.microsoft.com/office/drawing/2014/main" id="{41270059-A844-407E-0AB1-4F77EAAB0927}"/>
              </a:ext>
            </a:extLst>
          </p:cNvPr>
          <p:cNvSpPr txBox="1"/>
          <p:nvPr/>
        </p:nvSpPr>
        <p:spPr>
          <a:xfrm>
            <a:off x="3228975" y="3206361"/>
            <a:ext cx="2736848" cy="400110"/>
          </a:xfrm>
          <a:prstGeom prst="rect">
            <a:avLst/>
          </a:prstGeom>
          <a:noFill/>
        </p:spPr>
        <p:txBody>
          <a:bodyPr wrap="square" rtlCol="0">
            <a:spAutoFit/>
          </a:bodyPr>
          <a:lstStyle/>
          <a:p>
            <a:r>
              <a:rPr lang="en-US" sz="2000" dirty="0">
                <a:solidFill>
                  <a:schemeClr val="tx1">
                    <a:lumMod val="95000"/>
                    <a:lumOff val="5000"/>
                  </a:schemeClr>
                </a:solidFill>
                <a:latin typeface="+mj-lt"/>
                <a:cs typeface="Sora ExtraBold" pitchFamily="2" charset="0"/>
              </a:rPr>
              <a:t>Awareness</a:t>
            </a:r>
          </a:p>
        </p:txBody>
      </p:sp>
      <p:cxnSp>
        <p:nvCxnSpPr>
          <p:cNvPr id="6" name="Straight Connector 5">
            <a:extLst>
              <a:ext uri="{FF2B5EF4-FFF2-40B4-BE49-F238E27FC236}">
                <a16:creationId xmlns:a16="http://schemas.microsoft.com/office/drawing/2014/main" id="{0F73442F-2F8B-6CE7-43CD-5A79C4516B03}"/>
              </a:ext>
            </a:extLst>
          </p:cNvPr>
          <p:cNvCxnSpPr>
            <a:cxnSpLocks/>
          </p:cNvCxnSpPr>
          <p:nvPr/>
        </p:nvCxnSpPr>
        <p:spPr>
          <a:xfrm>
            <a:off x="1638300" y="3411303"/>
            <a:ext cx="1420993" cy="0"/>
          </a:xfrm>
          <a:prstGeom prst="line">
            <a:avLst/>
          </a:prstGeom>
          <a:ln w="50800" cap="rnd">
            <a:gradFill flip="none" rotWithShape="1">
              <a:gsLst>
                <a:gs pos="5000">
                  <a:schemeClr val="accent1"/>
                </a:gs>
                <a:gs pos="45000">
                  <a:schemeClr val="accent2"/>
                </a:gs>
                <a:gs pos="100000">
                  <a:schemeClr val="accent3"/>
                </a:gs>
              </a:gsLst>
              <a:path path="circle">
                <a:fillToRect r="100000" b="100000"/>
              </a:path>
              <a:tileRect l="-100000" t="-100000"/>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2B4025-E3C1-78B1-8294-0090E0663EB6}"/>
              </a:ext>
            </a:extLst>
          </p:cNvPr>
          <p:cNvSpPr txBox="1"/>
          <p:nvPr/>
        </p:nvSpPr>
        <p:spPr>
          <a:xfrm>
            <a:off x="1541463" y="3740794"/>
            <a:ext cx="4424362" cy="1109214"/>
          </a:xfrm>
          <a:prstGeom prst="rect">
            <a:avLst/>
          </a:prstGeom>
          <a:noFill/>
        </p:spPr>
        <p:txBody>
          <a:bodyPr wrap="square" rtlCol="0">
            <a:spAutoFit/>
          </a:bodyPr>
          <a:lstStyle/>
          <a:p>
            <a:pPr>
              <a:lnSpc>
                <a:spcPct val="120000"/>
              </a:lnSpc>
            </a:pPr>
            <a:r>
              <a:rPr lang="en-IN" sz="1400" dirty="0">
                <a:solidFill>
                  <a:schemeClr val="tx1">
                    <a:lumMod val="65000"/>
                    <a:lumOff val="35000"/>
                  </a:schemeClr>
                </a:solidFill>
              </a:rPr>
              <a:t>Addressing hesitation in exploring beyond web and app development, we raised awareness about blockchain for 1st and 2nd-year students, emphasizing its potential and impact.</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917388357"/>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42" presetClass="path" presetSubtype="0" accel="49333" decel="50667" fill="hold" grpId="1" nodeType="withEffect">
                                  <p:stCondLst>
                                    <p:cond delay="250"/>
                                  </p:stCondLst>
                                  <p:childTnLst>
                                    <p:animMotion origin="layout" path="M -4.16667E-7 -2.59259E-6 L -4.16667E-7 0.07246 " pathEditMode="relative" rAng="0" ptsTypes="AA">
                                      <p:cBhvr>
                                        <p:cTn id="9" dur="750" spd="-100000" fill="hold"/>
                                        <p:tgtEl>
                                          <p:spTgt spid="4"/>
                                        </p:tgtEl>
                                        <p:attrNameLst>
                                          <p:attrName>ppt_x</p:attrName>
                                          <p:attrName>ppt_y</p:attrName>
                                        </p:attrNameLst>
                                      </p:cBhvr>
                                      <p:rCtr x="0" y="3611"/>
                                    </p:animMotion>
                                  </p:childTnLst>
                                </p:cTn>
                              </p:par>
                              <p:par>
                                <p:cTn id="10" presetID="22" presetClass="entr" presetSubtype="1"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42" presetClass="path" presetSubtype="0" accel="49333" decel="50667" fill="hold" grpId="1" nodeType="withEffect">
                                  <p:stCondLst>
                                    <p:cond delay="500"/>
                                  </p:stCondLst>
                                  <p:childTnLst>
                                    <p:animMotion origin="layout" path="M -4.16667E-7 -2.59259E-6 L -4.16667E-7 0.07246 " pathEditMode="relative" rAng="0" ptsTypes="AA">
                                      <p:cBhvr>
                                        <p:cTn id="14" dur="750" spd="-100000" fill="hold"/>
                                        <p:tgtEl>
                                          <p:spTgt spid="5"/>
                                        </p:tgtEl>
                                        <p:attrNameLst>
                                          <p:attrName>ppt_x</p:attrName>
                                          <p:attrName>ppt_y</p:attrName>
                                        </p:attrNameLst>
                                      </p:cBhvr>
                                      <p:rCtr x="0" y="3611"/>
                                    </p:animMotion>
                                  </p:childTnLst>
                                </p:cTn>
                              </p:par>
                              <p:par>
                                <p:cTn id="15" presetID="22" presetClass="entr" presetSubtype="2" fill="hold"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par>
                                <p:cTn id="18" presetID="42" presetClass="path" presetSubtype="0" accel="49333" decel="50667" fill="hold" nodeType="withEffect">
                                  <p:stCondLst>
                                    <p:cond delay="750"/>
                                  </p:stCondLst>
                                  <p:childTnLst>
                                    <p:animMotion origin="layout" path="M -4.375E-6 -3.7037E-7 L -0.06614 -3.7037E-7 " pathEditMode="relative" rAng="0" ptsTypes="AA">
                                      <p:cBhvr>
                                        <p:cTn id="19" dur="750" spd="-100000" fill="hold"/>
                                        <p:tgtEl>
                                          <p:spTgt spid="6"/>
                                        </p:tgtEl>
                                        <p:attrNameLst>
                                          <p:attrName>ppt_x</p:attrName>
                                          <p:attrName>ppt_y</p:attrName>
                                        </p:attrNameLst>
                                      </p:cBhvr>
                                      <p:rCtr x="-3307" y="0"/>
                                    </p:animMotion>
                                  </p:childTnLst>
                                </p:cTn>
                              </p:par>
                              <p:par>
                                <p:cTn id="20" presetID="22" presetClass="entr" presetSubtype="1"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par>
                                <p:cTn id="23" presetID="42" presetClass="path" presetSubtype="0" accel="49333" decel="50667" fill="hold" grpId="1" nodeType="withEffect">
                                  <p:stCondLst>
                                    <p:cond delay="750"/>
                                  </p:stCondLst>
                                  <p:childTnLst>
                                    <p:animMotion origin="layout" path="M -2.5E-6 2.59259E-6 L -2.5E-6 0.07245 " pathEditMode="relative" rAng="0" ptsTypes="AA">
                                      <p:cBhvr>
                                        <p:cTn id="24" dur="750" spd="-100000" fill="hold"/>
                                        <p:tgtEl>
                                          <p:spTgt spid="7"/>
                                        </p:tgtEl>
                                        <p:attrNameLst>
                                          <p:attrName>ppt_x</p:attrName>
                                          <p:attrName>ppt_y</p:attrName>
                                        </p:attrNameLst>
                                      </p:cBhvr>
                                      <p:rCtr x="0" y="3611"/>
                                    </p:animMotion>
                                  </p:childTnLst>
                                </p:cTn>
                              </p:par>
                              <p:par>
                                <p:cTn id="25" presetID="22" presetClass="entr" presetSubtype="1"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par>
                                <p:cTn id="28" presetID="42" presetClass="path" presetSubtype="0" accel="49333" decel="50667" fill="hold" grpId="1" nodeType="withEffect">
                                  <p:stCondLst>
                                    <p:cond delay="0"/>
                                  </p:stCondLst>
                                  <p:childTnLst>
                                    <p:animMotion origin="layout" path="M 2.08333E-6 3.33333E-6 L 2.08333E-6 0.14884 " pathEditMode="relative" rAng="0" ptsTypes="AA">
                                      <p:cBhvr>
                                        <p:cTn id="29" dur="750" spd="-100000" fill="hold"/>
                                        <p:tgtEl>
                                          <p:spTgt spid="2"/>
                                        </p:tgtEl>
                                        <p:attrNameLst>
                                          <p:attrName>ppt_x</p:attrName>
                                          <p:attrName>ppt_y</p:attrName>
                                        </p:attrNameLst>
                                      </p:cBhvr>
                                      <p:rCtr x="0" y="7431"/>
                                    </p:animMotion>
                                  </p:childTnLst>
                                </p:cTn>
                              </p:par>
                              <p:par>
                                <p:cTn id="30" presetID="22" presetClass="entr" presetSubtype="1"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par>
                                <p:cTn id="33" presetID="42" presetClass="path" presetSubtype="0" accel="49333" decel="50667" fill="hold" nodeType="withEffect">
                                  <p:stCondLst>
                                    <p:cond delay="0"/>
                                  </p:stCondLst>
                                  <p:childTnLst>
                                    <p:animMotion origin="layout" path="M 2.08333E-6 3.33333E-6 L 2.08333E-6 0.14884 " pathEditMode="relative" rAng="0" ptsTypes="AA">
                                      <p:cBhvr>
                                        <p:cTn id="34" dur="750" spd="-100000" fill="hold"/>
                                        <p:tgtEl>
                                          <p:spTgt spid="3"/>
                                        </p:tgtEl>
                                        <p:attrNameLst>
                                          <p:attrName>ppt_x</p:attrName>
                                          <p:attrName>ppt_y</p:attrName>
                                        </p:attrNameLst>
                                      </p:cBhvr>
                                      <p:rCtr x="0" y="7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p:bldP spid="4" grpId="1"/>
      <p:bldP spid="5" grpId="0"/>
      <p:bldP spid="5" grpId="1"/>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758F5A25-7BAF-3949-A93C-449E098B3A1C}"/>
              </a:ext>
            </a:extLst>
          </p:cNvPr>
          <p:cNvGrpSpPr/>
          <p:nvPr/>
        </p:nvGrpSpPr>
        <p:grpSpPr>
          <a:xfrm>
            <a:off x="3350713" y="996583"/>
            <a:ext cx="4467007" cy="4864835"/>
            <a:chOff x="6964701" y="408906"/>
            <a:chExt cx="2661899" cy="2898965"/>
          </a:xfrm>
        </p:grpSpPr>
        <p:sp>
          <p:nvSpPr>
            <p:cNvPr id="82" name="Graphic 18">
              <a:extLst>
                <a:ext uri="{FF2B5EF4-FFF2-40B4-BE49-F238E27FC236}">
                  <a16:creationId xmlns:a16="http://schemas.microsoft.com/office/drawing/2014/main" id="{FE0A6671-575A-44A7-0CBC-13E6A6A3369D}"/>
                </a:ext>
              </a:extLst>
            </p:cNvPr>
            <p:cNvSpPr/>
            <p:nvPr/>
          </p:nvSpPr>
          <p:spPr>
            <a:xfrm>
              <a:off x="6964701" y="408906"/>
              <a:ext cx="2661899" cy="2898965"/>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0F0F0"/>
            </a:solidFill>
            <a:ln>
              <a:noFill/>
            </a:ln>
            <a:effectLst>
              <a:outerShdw blurRad="228600" dist="190500" dir="13500000" sx="104000" sy="104000" algn="br" rotWithShape="0">
                <a:schemeClr val="bg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83" name="Graphic 18">
              <a:extLst>
                <a:ext uri="{FF2B5EF4-FFF2-40B4-BE49-F238E27FC236}">
                  <a16:creationId xmlns:a16="http://schemas.microsoft.com/office/drawing/2014/main" id="{278BE319-AF87-2B31-7888-E5340D851EB5}"/>
                </a:ext>
              </a:extLst>
            </p:cNvPr>
            <p:cNvSpPr/>
            <p:nvPr/>
          </p:nvSpPr>
          <p:spPr>
            <a:xfrm>
              <a:off x="6964701" y="408906"/>
              <a:ext cx="2661899" cy="2898965"/>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0F0F0"/>
            </a:solidFill>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F1DC1C15-8C9C-27D4-BEAA-8029D2CD1669}"/>
              </a:ext>
            </a:extLst>
          </p:cNvPr>
          <p:cNvGrpSpPr/>
          <p:nvPr/>
        </p:nvGrpSpPr>
        <p:grpSpPr>
          <a:xfrm>
            <a:off x="3615023" y="1284433"/>
            <a:ext cx="3938388" cy="4289136"/>
            <a:chOff x="3615023" y="1284433"/>
            <a:chExt cx="3938388" cy="4289136"/>
          </a:xfrm>
        </p:grpSpPr>
        <p:sp>
          <p:nvSpPr>
            <p:cNvPr id="118" name="Graphic 18">
              <a:extLst>
                <a:ext uri="{FF2B5EF4-FFF2-40B4-BE49-F238E27FC236}">
                  <a16:creationId xmlns:a16="http://schemas.microsoft.com/office/drawing/2014/main" id="{1FAC9182-D0EF-48DC-65A9-9821D413115C}"/>
                </a:ext>
              </a:extLst>
            </p:cNvPr>
            <p:cNvSpPr/>
            <p:nvPr/>
          </p:nvSpPr>
          <p:spPr>
            <a:xfrm>
              <a:off x="3615023" y="1284433"/>
              <a:ext cx="3938388" cy="428913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0F0F0"/>
            </a:solidFill>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Graphic 18">
              <a:extLst>
                <a:ext uri="{FF2B5EF4-FFF2-40B4-BE49-F238E27FC236}">
                  <a16:creationId xmlns:a16="http://schemas.microsoft.com/office/drawing/2014/main" id="{E1C8084A-816A-8691-FB7C-4B1E772D4938}"/>
                </a:ext>
              </a:extLst>
            </p:cNvPr>
            <p:cNvSpPr/>
            <p:nvPr/>
          </p:nvSpPr>
          <p:spPr>
            <a:xfrm>
              <a:off x="3615023" y="1284433"/>
              <a:ext cx="3938388" cy="428913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0F0F0"/>
            </a:solidFill>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TextBox 83">
            <a:extLst>
              <a:ext uri="{FF2B5EF4-FFF2-40B4-BE49-F238E27FC236}">
                <a16:creationId xmlns:a16="http://schemas.microsoft.com/office/drawing/2014/main" id="{A5000C84-1165-7DAA-96E4-A96301A4DD78}"/>
              </a:ext>
            </a:extLst>
          </p:cNvPr>
          <p:cNvSpPr txBox="1"/>
          <p:nvPr/>
        </p:nvSpPr>
        <p:spPr>
          <a:xfrm rot="16200000">
            <a:off x="63033" y="2493344"/>
            <a:ext cx="4033867" cy="1569660"/>
          </a:xfrm>
          <a:prstGeom prst="rect">
            <a:avLst/>
          </a:prstGeom>
          <a:noFill/>
        </p:spPr>
        <p:txBody>
          <a:bodyPr wrap="square" rtlCol="0">
            <a:spAutoFit/>
          </a:bodyPr>
          <a:lstStyle/>
          <a:p>
            <a:r>
              <a:rPr lang="en-US" sz="4800" spc="-110" dirty="0">
                <a:solidFill>
                  <a:schemeClr val="bg1"/>
                </a:solidFill>
                <a:latin typeface="+mj-lt"/>
              </a:rPr>
              <a:t>Student</a:t>
            </a:r>
            <a:r>
              <a:rPr lang="en-US" sz="4800" b="1" spc="-110" dirty="0">
                <a:solidFill>
                  <a:srgbClr val="111029"/>
                </a:solidFill>
                <a:latin typeface="+mj-lt"/>
              </a:rPr>
              <a:t> </a:t>
            </a:r>
            <a:br>
              <a:rPr lang="en-US" sz="4800" b="1" spc="-110" dirty="0">
                <a:solidFill>
                  <a:srgbClr val="111029"/>
                </a:solidFill>
                <a:latin typeface="+mj-lt"/>
              </a:rPr>
            </a:br>
            <a:r>
              <a:rPr lang="en-US" sz="4800" b="1" spc="-110" dirty="0">
                <a:solidFill>
                  <a:schemeClr val="accent1"/>
                </a:solidFill>
                <a:latin typeface="+mj-lt"/>
              </a:rPr>
              <a:t>Management.</a:t>
            </a:r>
          </a:p>
        </p:txBody>
      </p:sp>
      <p:pic>
        <p:nvPicPr>
          <p:cNvPr id="3" name="Picture Placeholder 2">
            <a:extLst>
              <a:ext uri="{FF2B5EF4-FFF2-40B4-BE49-F238E27FC236}">
                <a16:creationId xmlns:a16="http://schemas.microsoft.com/office/drawing/2014/main" id="{2A6D3E3B-19C3-24AE-B65F-ED52616E200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798" r="6400"/>
          <a:stretch/>
        </p:blipFill>
        <p:spPr>
          <a:xfrm>
            <a:off x="3886587" y="1580183"/>
            <a:ext cx="3395262" cy="3697639"/>
          </a:xfrm>
        </p:spPr>
      </p:pic>
      <p:grpSp>
        <p:nvGrpSpPr>
          <p:cNvPr id="94" name="Group 93">
            <a:extLst>
              <a:ext uri="{FF2B5EF4-FFF2-40B4-BE49-F238E27FC236}">
                <a16:creationId xmlns:a16="http://schemas.microsoft.com/office/drawing/2014/main" id="{EE259CA3-2846-E760-268C-B2DE99FD97FA}"/>
              </a:ext>
            </a:extLst>
          </p:cNvPr>
          <p:cNvGrpSpPr/>
          <p:nvPr/>
        </p:nvGrpSpPr>
        <p:grpSpPr>
          <a:xfrm>
            <a:off x="8175923" y="4680660"/>
            <a:ext cx="2413226" cy="1083664"/>
            <a:chOff x="1509184" y="4642542"/>
            <a:chExt cx="2413226" cy="1083664"/>
          </a:xfrm>
        </p:grpSpPr>
        <p:sp>
          <p:nvSpPr>
            <p:cNvPr id="95" name="Rectangle 94">
              <a:extLst>
                <a:ext uri="{FF2B5EF4-FFF2-40B4-BE49-F238E27FC236}">
                  <a16:creationId xmlns:a16="http://schemas.microsoft.com/office/drawing/2014/main" id="{70F170A0-FEB0-9AFD-B435-B595CA393F9C}"/>
                </a:ext>
              </a:extLst>
            </p:cNvPr>
            <p:cNvSpPr/>
            <p:nvPr/>
          </p:nvSpPr>
          <p:spPr>
            <a:xfrm>
              <a:off x="1509184" y="5096354"/>
              <a:ext cx="2413226" cy="629852"/>
            </a:xfrm>
            <a:prstGeom prst="rect">
              <a:avLst/>
            </a:prstGeom>
          </p:spPr>
          <p:txBody>
            <a:bodyPr wrap="square">
              <a:spAutoFit/>
            </a:bodyPr>
            <a:lstStyle/>
            <a:p>
              <a:pPr>
                <a:lnSpc>
                  <a:spcPct val="130000"/>
                </a:lnSpc>
              </a:pPr>
              <a:r>
                <a:rPr lang="en-US" sz="1400" dirty="0">
                  <a:solidFill>
                    <a:schemeClr val="bg1"/>
                  </a:solidFill>
                  <a:ea typeface="Roboto" panose="02000000000000000000" pitchFamily="2" charset="0"/>
                  <a:cs typeface="Arial" panose="020B0604020202020204" pitchFamily="34" charset="0"/>
                </a:rPr>
                <a:t>60 student interview</a:t>
              </a:r>
            </a:p>
            <a:p>
              <a:pPr>
                <a:lnSpc>
                  <a:spcPct val="130000"/>
                </a:lnSpc>
              </a:pPr>
              <a:r>
                <a:rPr lang="en-US" sz="1400" dirty="0">
                  <a:solidFill>
                    <a:schemeClr val="bg1"/>
                  </a:solidFill>
                  <a:ea typeface="Roboto" panose="02000000000000000000" pitchFamily="2" charset="0"/>
                  <a:cs typeface="Arial" panose="020B0604020202020204" pitchFamily="34" charset="0"/>
                </a:rPr>
                <a:t>23 finalized students</a:t>
              </a:r>
            </a:p>
          </p:txBody>
        </p:sp>
        <p:sp>
          <p:nvSpPr>
            <p:cNvPr id="115" name="TextBox 114">
              <a:extLst>
                <a:ext uri="{FF2B5EF4-FFF2-40B4-BE49-F238E27FC236}">
                  <a16:creationId xmlns:a16="http://schemas.microsoft.com/office/drawing/2014/main" id="{2CB6E234-9282-E1DE-51D0-E534ADC5CC14}"/>
                </a:ext>
              </a:extLst>
            </p:cNvPr>
            <p:cNvSpPr txBox="1"/>
            <p:nvPr/>
          </p:nvSpPr>
          <p:spPr>
            <a:xfrm>
              <a:off x="1509184" y="4642542"/>
              <a:ext cx="2250835" cy="400110"/>
            </a:xfrm>
            <a:prstGeom prst="rect">
              <a:avLst/>
            </a:prstGeom>
            <a:noFill/>
          </p:spPr>
          <p:txBody>
            <a:bodyPr wrap="square" rtlCol="0">
              <a:spAutoFit/>
            </a:bodyPr>
            <a:lstStyle/>
            <a:p>
              <a:r>
                <a:rPr lang="en-US" sz="2000" b="1" dirty="0">
                  <a:solidFill>
                    <a:schemeClr val="bg1"/>
                  </a:solidFill>
                  <a:latin typeface="+mj-lt"/>
                  <a:cs typeface="Poppins" panose="00000500000000000000" pitchFamily="2" charset="0"/>
                </a:rPr>
                <a:t>110 </a:t>
              </a:r>
              <a:r>
                <a:rPr lang="en-US" sz="1400" dirty="0">
                  <a:solidFill>
                    <a:schemeClr val="bg1"/>
                  </a:solidFill>
                  <a:cs typeface="Poppins" panose="00000500000000000000" pitchFamily="2" charset="0"/>
                </a:rPr>
                <a:t>responses</a:t>
              </a:r>
              <a:endParaRPr lang="en-US" sz="2000" dirty="0">
                <a:solidFill>
                  <a:schemeClr val="bg1"/>
                </a:solidFill>
                <a:cs typeface="Poppins" panose="00000500000000000000" pitchFamily="2" charset="0"/>
              </a:endParaRPr>
            </a:p>
          </p:txBody>
        </p:sp>
      </p:grpSp>
      <p:grpSp>
        <p:nvGrpSpPr>
          <p:cNvPr id="7" name="Group 6">
            <a:extLst>
              <a:ext uri="{FF2B5EF4-FFF2-40B4-BE49-F238E27FC236}">
                <a16:creationId xmlns:a16="http://schemas.microsoft.com/office/drawing/2014/main" id="{B94C4EB3-DA43-AEB6-1B50-BA27E3756915}"/>
              </a:ext>
            </a:extLst>
          </p:cNvPr>
          <p:cNvGrpSpPr/>
          <p:nvPr/>
        </p:nvGrpSpPr>
        <p:grpSpPr>
          <a:xfrm>
            <a:off x="6607782" y="1133577"/>
            <a:ext cx="3424000" cy="758190"/>
            <a:chOff x="6607782" y="1133577"/>
            <a:chExt cx="3424000" cy="758190"/>
          </a:xfrm>
        </p:grpSpPr>
        <p:sp>
          <p:nvSpPr>
            <p:cNvPr id="49" name="Freeform: Shape 48">
              <a:extLst>
                <a:ext uri="{FF2B5EF4-FFF2-40B4-BE49-F238E27FC236}">
                  <a16:creationId xmlns:a16="http://schemas.microsoft.com/office/drawing/2014/main" id="{30D417B9-F4D8-5E36-0AF4-CEEC9F2505DF}"/>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a:extLst>
                <a:ext uri="{FF2B5EF4-FFF2-40B4-BE49-F238E27FC236}">
                  <a16:creationId xmlns:a16="http://schemas.microsoft.com/office/drawing/2014/main" id="{7A19F458-4773-7488-5798-2B96AEEF7763}"/>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9AC27635-8E0F-D5DD-0547-D516D6117B52}"/>
              </a:ext>
            </a:extLst>
          </p:cNvPr>
          <p:cNvSpPr txBox="1"/>
          <p:nvPr/>
        </p:nvSpPr>
        <p:spPr>
          <a:xfrm>
            <a:off x="7284984" y="1248802"/>
            <a:ext cx="2376492" cy="584775"/>
          </a:xfrm>
          <a:prstGeom prst="rect">
            <a:avLst/>
          </a:prstGeom>
          <a:noFill/>
        </p:spPr>
        <p:txBody>
          <a:bodyPr wrap="square" rtlCol="0">
            <a:spAutoFit/>
          </a:bodyPr>
          <a:lstStyle/>
          <a:p>
            <a:r>
              <a:rPr lang="en-US" sz="1600" b="1" dirty="0">
                <a:solidFill>
                  <a:srgbClr val="111029"/>
                </a:solidFill>
                <a:latin typeface="+mj-lt"/>
                <a:cs typeface="Arial" panose="020B0604020202020204" pitchFamily="34" charset="0"/>
              </a:rPr>
              <a:t>Efficient Student Management</a:t>
            </a:r>
          </a:p>
        </p:txBody>
      </p:sp>
      <p:sp>
        <p:nvSpPr>
          <p:cNvPr id="52" name="Graphic 18">
            <a:extLst>
              <a:ext uri="{FF2B5EF4-FFF2-40B4-BE49-F238E27FC236}">
                <a16:creationId xmlns:a16="http://schemas.microsoft.com/office/drawing/2014/main" id="{B483F4CF-5C27-7ADA-5A9E-A65A655F5DAA}"/>
              </a:ext>
            </a:extLst>
          </p:cNvPr>
          <p:cNvSpPr/>
          <p:nvPr/>
        </p:nvSpPr>
        <p:spPr>
          <a:xfrm>
            <a:off x="6364951" y="1184806"/>
            <a:ext cx="602108" cy="655732"/>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accent1"/>
          </a:soli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US"/>
          </a:p>
        </p:txBody>
      </p:sp>
      <p:grpSp>
        <p:nvGrpSpPr>
          <p:cNvPr id="131" name="Group 130">
            <a:extLst>
              <a:ext uri="{FF2B5EF4-FFF2-40B4-BE49-F238E27FC236}">
                <a16:creationId xmlns:a16="http://schemas.microsoft.com/office/drawing/2014/main" id="{B7F5F32E-5CD1-E0E0-42BC-414E20B9420A}"/>
              </a:ext>
            </a:extLst>
          </p:cNvPr>
          <p:cNvGrpSpPr/>
          <p:nvPr/>
        </p:nvGrpSpPr>
        <p:grpSpPr>
          <a:xfrm>
            <a:off x="7339135" y="2338337"/>
            <a:ext cx="3424000" cy="758190"/>
            <a:chOff x="6607782" y="1133577"/>
            <a:chExt cx="3424000" cy="758190"/>
          </a:xfrm>
        </p:grpSpPr>
        <p:sp>
          <p:nvSpPr>
            <p:cNvPr id="132" name="Freeform: Shape 131">
              <a:extLst>
                <a:ext uri="{FF2B5EF4-FFF2-40B4-BE49-F238E27FC236}">
                  <a16:creationId xmlns:a16="http://schemas.microsoft.com/office/drawing/2014/main" id="{051CB8F5-13D7-3D31-EF44-47C51CFC966E}"/>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820DE907-8823-F1F8-B3C0-F4B463AC6F3B}"/>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BFFF0CF7-DBD9-AF66-0247-45E9884661A8}"/>
              </a:ext>
            </a:extLst>
          </p:cNvPr>
          <p:cNvGrpSpPr/>
          <p:nvPr/>
        </p:nvGrpSpPr>
        <p:grpSpPr>
          <a:xfrm>
            <a:off x="7675800" y="3535491"/>
            <a:ext cx="3424000" cy="758190"/>
            <a:chOff x="6607782" y="1133577"/>
            <a:chExt cx="3424000" cy="758190"/>
          </a:xfrm>
        </p:grpSpPr>
        <p:sp>
          <p:nvSpPr>
            <p:cNvPr id="135" name="Freeform: Shape 134">
              <a:extLst>
                <a:ext uri="{FF2B5EF4-FFF2-40B4-BE49-F238E27FC236}">
                  <a16:creationId xmlns:a16="http://schemas.microsoft.com/office/drawing/2014/main" id="{7541C3E7-1B0F-4601-3845-D4685EB1A3C0}"/>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27B5FFD-C304-734C-130A-AF54A95213D7}"/>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29E7F737-3E93-E04E-691B-41F3D0CDA4E0}"/>
              </a:ext>
            </a:extLst>
          </p:cNvPr>
          <p:cNvSpPr txBox="1"/>
          <p:nvPr/>
        </p:nvSpPr>
        <p:spPr>
          <a:xfrm>
            <a:off x="8011368" y="2548156"/>
            <a:ext cx="2376492" cy="338554"/>
          </a:xfrm>
          <a:prstGeom prst="rect">
            <a:avLst/>
          </a:prstGeom>
          <a:noFill/>
        </p:spPr>
        <p:txBody>
          <a:bodyPr wrap="square" rtlCol="0">
            <a:spAutoFit/>
          </a:bodyPr>
          <a:lstStyle/>
          <a:p>
            <a:r>
              <a:rPr lang="en-US" sz="1600" b="1" dirty="0">
                <a:solidFill>
                  <a:srgbClr val="111029"/>
                </a:solidFill>
                <a:latin typeface="+mj-lt"/>
                <a:cs typeface="Arial" panose="020B0604020202020204" pitchFamily="34" charset="0"/>
              </a:rPr>
              <a:t>Task Execution</a:t>
            </a:r>
          </a:p>
        </p:txBody>
      </p:sp>
      <p:sp>
        <p:nvSpPr>
          <p:cNvPr id="62" name="TextBox 61">
            <a:extLst>
              <a:ext uri="{FF2B5EF4-FFF2-40B4-BE49-F238E27FC236}">
                <a16:creationId xmlns:a16="http://schemas.microsoft.com/office/drawing/2014/main" id="{83B5F162-9168-1EAC-F1F5-8FA0DE64D398}"/>
              </a:ext>
            </a:extLst>
          </p:cNvPr>
          <p:cNvSpPr txBox="1"/>
          <p:nvPr/>
        </p:nvSpPr>
        <p:spPr>
          <a:xfrm>
            <a:off x="8353002" y="3751478"/>
            <a:ext cx="2376492" cy="338554"/>
          </a:xfrm>
          <a:prstGeom prst="rect">
            <a:avLst/>
          </a:prstGeom>
          <a:noFill/>
        </p:spPr>
        <p:txBody>
          <a:bodyPr wrap="square" rtlCol="0">
            <a:spAutoFit/>
          </a:bodyPr>
          <a:lstStyle/>
          <a:p>
            <a:r>
              <a:rPr lang="en-US" sz="1600" b="1" dirty="0">
                <a:solidFill>
                  <a:srgbClr val="111029"/>
                </a:solidFill>
                <a:latin typeface="+mj-lt"/>
                <a:cs typeface="Arial" panose="020B0604020202020204" pitchFamily="34" charset="0"/>
              </a:rPr>
              <a:t>Positive environment</a:t>
            </a:r>
          </a:p>
        </p:txBody>
      </p:sp>
      <p:sp>
        <p:nvSpPr>
          <p:cNvPr id="58" name="Graphic 18">
            <a:extLst>
              <a:ext uri="{FF2B5EF4-FFF2-40B4-BE49-F238E27FC236}">
                <a16:creationId xmlns:a16="http://schemas.microsoft.com/office/drawing/2014/main" id="{C244D5DE-C085-1217-9066-3BD25E679613}"/>
              </a:ext>
            </a:extLst>
          </p:cNvPr>
          <p:cNvSpPr/>
          <p:nvPr/>
        </p:nvSpPr>
        <p:spPr>
          <a:xfrm>
            <a:off x="7091335" y="2389566"/>
            <a:ext cx="602108" cy="655732"/>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accent2"/>
          </a:soli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79" name="Graphic 18">
            <a:extLst>
              <a:ext uri="{FF2B5EF4-FFF2-40B4-BE49-F238E27FC236}">
                <a16:creationId xmlns:a16="http://schemas.microsoft.com/office/drawing/2014/main" id="{DCBD5410-72A7-EDD9-1BF4-681AE3CBD02D}"/>
              </a:ext>
            </a:extLst>
          </p:cNvPr>
          <p:cNvSpPr/>
          <p:nvPr/>
        </p:nvSpPr>
        <p:spPr>
          <a:xfrm>
            <a:off x="7432969" y="3592889"/>
            <a:ext cx="602108" cy="655732"/>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accent3"/>
          </a:solidFill>
          <a:ln w="9525" cap="flat">
            <a:noFill/>
            <a:prstDash val="solid"/>
            <a:miter/>
          </a:ln>
          <a:effectLst>
            <a:outerShdw blurRad="571500" dist="381000" dir="5400000" sx="85000" sy="85000" algn="t" rotWithShape="0">
              <a:schemeClr val="accent3">
                <a:alpha val="30000"/>
              </a:schemeClr>
            </a:outerShdw>
          </a:effectLst>
        </p:spPr>
        <p:txBody>
          <a:bodyPr rtlCol="0" anchor="ctr"/>
          <a:lstStyle/>
          <a:p>
            <a:endParaRPr lang="en-US"/>
          </a:p>
        </p:txBody>
      </p:sp>
      <p:pic>
        <p:nvPicPr>
          <p:cNvPr id="4" name="Picture 3">
            <a:extLst>
              <a:ext uri="{FF2B5EF4-FFF2-40B4-BE49-F238E27FC236}">
                <a16:creationId xmlns:a16="http://schemas.microsoft.com/office/drawing/2014/main" id="{943F1751-A7C2-DDE6-574A-1954EBDE1D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30016" y="1256249"/>
            <a:ext cx="477957" cy="477957"/>
          </a:xfrm>
          <a:prstGeom prst="rect">
            <a:avLst/>
          </a:prstGeom>
        </p:spPr>
      </p:pic>
      <p:pic>
        <p:nvPicPr>
          <p:cNvPr id="8" name="Picture 7">
            <a:extLst>
              <a:ext uri="{FF2B5EF4-FFF2-40B4-BE49-F238E27FC236}">
                <a16:creationId xmlns:a16="http://schemas.microsoft.com/office/drawing/2014/main" id="{4CA6C2E8-DE52-25DA-1EFC-FF385F82B1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13600" y="2540247"/>
            <a:ext cx="360000" cy="360000"/>
          </a:xfrm>
          <a:prstGeom prst="rect">
            <a:avLst/>
          </a:prstGeom>
        </p:spPr>
      </p:pic>
      <p:pic>
        <p:nvPicPr>
          <p:cNvPr id="9" name="Picture 8">
            <a:extLst>
              <a:ext uri="{FF2B5EF4-FFF2-40B4-BE49-F238E27FC236}">
                <a16:creationId xmlns:a16="http://schemas.microsoft.com/office/drawing/2014/main" id="{B72A4AB5-392B-BFA7-87DD-A211717A490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42075" y="3720976"/>
            <a:ext cx="360000" cy="360000"/>
          </a:xfrm>
          <a:prstGeom prst="rect">
            <a:avLst/>
          </a:prstGeom>
        </p:spPr>
      </p:pic>
    </p:spTree>
    <p:extLst>
      <p:ext uri="{BB962C8B-B14F-4D97-AF65-F5344CB8AC3E}">
        <p14:creationId xmlns:p14="http://schemas.microsoft.com/office/powerpoint/2010/main" val="32278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42" presetClass="path" presetSubtype="0" accel="50000" decel="50000" fill="hold" grpId="1" nodeType="withEffect">
                                  <p:stCondLst>
                                    <p:cond delay="0"/>
                                  </p:stCondLst>
                                  <p:childTnLst>
                                    <p:animMotion origin="layout" path="M -0.03672 0.0706 L -2.91667E-6 7.40741E-7 " pathEditMode="relative" rAng="0" ptsTypes="AA">
                                      <p:cBhvr>
                                        <p:cTn id="9" dur="1000" fill="hold"/>
                                        <p:tgtEl>
                                          <p:spTgt spid="84"/>
                                        </p:tgtEl>
                                        <p:attrNameLst>
                                          <p:attrName>ppt_x</p:attrName>
                                          <p:attrName>ppt_y</p:attrName>
                                        </p:attrNameLst>
                                      </p:cBhvr>
                                      <p:rCtr x="1836" y="-3542"/>
                                    </p:animMotion>
                                  </p:childTnLst>
                                </p:cTn>
                              </p:par>
                              <p:par>
                                <p:cTn id="10" presetID="10" presetClass="entr" presetSubtype="0" fill="hold" nodeType="withEffect">
                                  <p:stCondLst>
                                    <p:cond delay="25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42" presetClass="path" presetSubtype="0" accel="50000" decel="50000" fill="hold" nodeType="withEffect">
                                  <p:stCondLst>
                                    <p:cond delay="250"/>
                                  </p:stCondLst>
                                  <p:childTnLst>
                                    <p:animMotion origin="layout" path="M -0.03671 0.0706 L -3.75E-6 -1.11111E-6 " pathEditMode="relative" rAng="0" ptsTypes="AA">
                                      <p:cBhvr>
                                        <p:cTn id="14" dur="1000" fill="hold"/>
                                        <p:tgtEl>
                                          <p:spTgt spid="81"/>
                                        </p:tgtEl>
                                        <p:attrNameLst>
                                          <p:attrName>ppt_x</p:attrName>
                                          <p:attrName>ppt_y</p:attrName>
                                        </p:attrNameLst>
                                      </p:cBhvr>
                                      <p:rCtr x="1836" y="-3542"/>
                                    </p:animMotion>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accel="50000" decel="50000" fill="hold" nodeType="withEffect">
                                  <p:stCondLst>
                                    <p:cond delay="250"/>
                                  </p:stCondLst>
                                  <p:childTnLst>
                                    <p:animMotion origin="layout" path="M 0.07604 0.14815 L 0 0 " pathEditMode="relative" rAng="0" ptsTypes="AA">
                                      <p:cBhvr>
                                        <p:cTn id="19" dur="1000" fill="hold"/>
                                        <p:tgtEl>
                                          <p:spTgt spid="7"/>
                                        </p:tgtEl>
                                        <p:attrNameLst>
                                          <p:attrName>ppt_x</p:attrName>
                                          <p:attrName>ppt_y</p:attrName>
                                        </p:attrNameLst>
                                      </p:cBhvr>
                                      <p:rCtr x="-3802" y="-7407"/>
                                    </p:animMotion>
                                  </p:childTnLst>
                                </p:cTn>
                              </p:par>
                              <p:par>
                                <p:cTn id="20" presetID="10" presetClass="entr" presetSubtype="0" fill="hold" grpId="0" nodeType="withEffect">
                                  <p:stCondLst>
                                    <p:cond delay="25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accel="50000" decel="50000" fill="hold" grpId="1" nodeType="withEffect">
                                  <p:stCondLst>
                                    <p:cond delay="250"/>
                                  </p:stCondLst>
                                  <p:childTnLst>
                                    <p:animMotion origin="layout" path="M 0.07604 0.14815 L -1.875E-6 1.48148E-6 " pathEditMode="relative" rAng="0" ptsTypes="AA">
                                      <p:cBhvr>
                                        <p:cTn id="24" dur="1000" fill="hold"/>
                                        <p:tgtEl>
                                          <p:spTgt spid="50"/>
                                        </p:tgtEl>
                                        <p:attrNameLst>
                                          <p:attrName>ppt_x</p:attrName>
                                          <p:attrName>ppt_y</p:attrName>
                                        </p:attrNameLst>
                                      </p:cBhvr>
                                      <p:rCtr x="-3802" y="-7407"/>
                                    </p:animMotion>
                                  </p:childTnLst>
                                </p:cTn>
                              </p:par>
                              <p:par>
                                <p:cTn id="25" presetID="10" presetClass="entr" presetSubtype="0" fill="hold" nodeType="with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accel="50000" decel="50000" fill="hold" nodeType="withEffect">
                                  <p:stCondLst>
                                    <p:cond delay="250"/>
                                  </p:stCondLst>
                                  <p:childTnLst>
                                    <p:animMotion origin="layout" path="M -0.03671 0.0706 L -3.75E-6 -1.11111E-6 " pathEditMode="relative" rAng="0" ptsTypes="AA">
                                      <p:cBhvr>
                                        <p:cTn id="29" dur="1000" fill="hold"/>
                                        <p:tgtEl>
                                          <p:spTgt spid="6"/>
                                        </p:tgtEl>
                                        <p:attrNameLst>
                                          <p:attrName>ppt_x</p:attrName>
                                          <p:attrName>ppt_y</p:attrName>
                                        </p:attrNameLst>
                                      </p:cBhvr>
                                      <p:rCtr x="1836" y="-3542"/>
                                    </p:animMotion>
                                  </p:childTnLst>
                                </p:cTn>
                              </p:par>
                              <p:par>
                                <p:cTn id="30" presetID="10" presetClass="entr" presetSubtype="0" fill="hold" nodeType="withEffect">
                                  <p:stCondLst>
                                    <p:cond delay="500"/>
                                  </p:stCondLst>
                                  <p:childTnLst>
                                    <p:set>
                                      <p:cBhvr>
                                        <p:cTn id="31" dur="1" fill="hold">
                                          <p:stCondLst>
                                            <p:cond delay="0"/>
                                          </p:stCondLst>
                                        </p:cTn>
                                        <p:tgtEl>
                                          <p:spTgt spid="131"/>
                                        </p:tgtEl>
                                        <p:attrNameLst>
                                          <p:attrName>style.visibility</p:attrName>
                                        </p:attrNameLst>
                                      </p:cBhvr>
                                      <p:to>
                                        <p:strVal val="visible"/>
                                      </p:to>
                                    </p:set>
                                    <p:animEffect transition="in" filter="fade">
                                      <p:cBhvr>
                                        <p:cTn id="32" dur="500"/>
                                        <p:tgtEl>
                                          <p:spTgt spid="131"/>
                                        </p:tgtEl>
                                      </p:cBhvr>
                                    </p:animEffect>
                                  </p:childTnLst>
                                </p:cTn>
                              </p:par>
                              <p:par>
                                <p:cTn id="33" presetID="42" presetClass="path" presetSubtype="0" accel="50000" decel="50000" fill="hold" nodeType="withEffect">
                                  <p:stCondLst>
                                    <p:cond delay="500"/>
                                  </p:stCondLst>
                                  <p:childTnLst>
                                    <p:animMotion origin="layout" path="M 0.07604 0.14815 L 0 0 " pathEditMode="relative" rAng="0" ptsTypes="AA">
                                      <p:cBhvr>
                                        <p:cTn id="34" dur="1000" fill="hold"/>
                                        <p:tgtEl>
                                          <p:spTgt spid="131"/>
                                        </p:tgtEl>
                                        <p:attrNameLst>
                                          <p:attrName>ppt_x</p:attrName>
                                          <p:attrName>ppt_y</p:attrName>
                                        </p:attrNameLst>
                                      </p:cBhvr>
                                      <p:rCtr x="-3802" y="-7407"/>
                                    </p:animMotion>
                                  </p:childTnLst>
                                </p:cTn>
                              </p:par>
                              <p:par>
                                <p:cTn id="35" presetID="10" presetClass="entr" presetSubtype="0" fill="hold" grpId="0" nodeType="withEffect">
                                  <p:stCondLst>
                                    <p:cond delay="5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accel="50000" decel="50000" fill="hold" grpId="1" nodeType="withEffect">
                                  <p:stCondLst>
                                    <p:cond delay="500"/>
                                  </p:stCondLst>
                                  <p:childTnLst>
                                    <p:animMotion origin="layout" path="M 0.07604 0.14815 L 0 0 " pathEditMode="relative" rAng="0" ptsTypes="AA">
                                      <p:cBhvr>
                                        <p:cTn id="39" dur="1000" fill="hold"/>
                                        <p:tgtEl>
                                          <p:spTgt spid="56"/>
                                        </p:tgtEl>
                                        <p:attrNameLst>
                                          <p:attrName>ppt_x</p:attrName>
                                          <p:attrName>ppt_y</p:attrName>
                                        </p:attrNameLst>
                                      </p:cBhvr>
                                      <p:rCtr x="-3802" y="-7407"/>
                                    </p:animMotion>
                                  </p:childTnLst>
                                </p:cTn>
                              </p:par>
                              <p:par>
                                <p:cTn id="40" presetID="10" presetClass="entr" presetSubtype="0" fill="hold" nodeType="withEffect">
                                  <p:stCondLst>
                                    <p:cond delay="75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par>
                                <p:cTn id="43" presetID="42" presetClass="path" presetSubtype="0" accel="50000" decel="50000" fill="hold" nodeType="withEffect">
                                  <p:stCondLst>
                                    <p:cond delay="750"/>
                                  </p:stCondLst>
                                  <p:childTnLst>
                                    <p:animMotion origin="layout" path="M 0.07604 0.14815 L 0 0 " pathEditMode="relative" rAng="0" ptsTypes="AA">
                                      <p:cBhvr>
                                        <p:cTn id="44" dur="1000" fill="hold"/>
                                        <p:tgtEl>
                                          <p:spTgt spid="134"/>
                                        </p:tgtEl>
                                        <p:attrNameLst>
                                          <p:attrName>ppt_x</p:attrName>
                                          <p:attrName>ppt_y</p:attrName>
                                        </p:attrNameLst>
                                      </p:cBhvr>
                                      <p:rCtr x="-3802" y="-7407"/>
                                    </p:animMotion>
                                  </p:childTnLst>
                                </p:cTn>
                              </p:par>
                              <p:par>
                                <p:cTn id="45" presetID="10" presetClass="entr" presetSubtype="0" fill="hold" grpId="0" nodeType="withEffect">
                                  <p:stCondLst>
                                    <p:cond delay="75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42" presetClass="path" presetSubtype="0" accel="50000" decel="50000" fill="hold" grpId="1" nodeType="withEffect">
                                  <p:stCondLst>
                                    <p:cond delay="750"/>
                                  </p:stCondLst>
                                  <p:childTnLst>
                                    <p:animMotion origin="layout" path="M 0.07604 0.14815 L 0 0 " pathEditMode="relative" rAng="0" ptsTypes="AA">
                                      <p:cBhvr>
                                        <p:cTn id="49" dur="1000" fill="hold"/>
                                        <p:tgtEl>
                                          <p:spTgt spid="62"/>
                                        </p:tgtEl>
                                        <p:attrNameLst>
                                          <p:attrName>ppt_x</p:attrName>
                                          <p:attrName>ppt_y</p:attrName>
                                        </p:attrNameLst>
                                      </p:cBhvr>
                                      <p:rCtr x="-3802" y="-7407"/>
                                    </p:animMotion>
                                  </p:childTnLst>
                                </p:cTn>
                              </p:par>
                              <p:par>
                                <p:cTn id="50" presetID="2" presetClass="entr" presetSubtype="4" accel="22000" decel="78000" fill="hold" nodeType="withEffect">
                                  <p:stCondLst>
                                    <p:cond delay="1000"/>
                                  </p:stCondLst>
                                  <p:childTnLst>
                                    <p:set>
                                      <p:cBhvr>
                                        <p:cTn id="51" dur="1" fill="hold">
                                          <p:stCondLst>
                                            <p:cond delay="0"/>
                                          </p:stCondLst>
                                        </p:cTn>
                                        <p:tgtEl>
                                          <p:spTgt spid="94"/>
                                        </p:tgtEl>
                                        <p:attrNameLst>
                                          <p:attrName>style.visibility</p:attrName>
                                        </p:attrNameLst>
                                      </p:cBhvr>
                                      <p:to>
                                        <p:strVal val="visible"/>
                                      </p:to>
                                    </p:set>
                                    <p:anim calcmode="lin" valueType="num">
                                      <p:cBhvr additive="base">
                                        <p:cTn id="52" dur="1000" fill="hold"/>
                                        <p:tgtEl>
                                          <p:spTgt spid="94"/>
                                        </p:tgtEl>
                                        <p:attrNameLst>
                                          <p:attrName>ppt_x</p:attrName>
                                        </p:attrNameLst>
                                      </p:cBhvr>
                                      <p:tavLst>
                                        <p:tav tm="0">
                                          <p:val>
                                            <p:strVal val="#ppt_x"/>
                                          </p:val>
                                        </p:tav>
                                        <p:tav tm="100000">
                                          <p:val>
                                            <p:strVal val="#ppt_x"/>
                                          </p:val>
                                        </p:tav>
                                      </p:tavLst>
                                    </p:anim>
                                    <p:anim calcmode="lin" valueType="num">
                                      <p:cBhvr additive="base">
                                        <p:cTn id="53" dur="1000" fill="hold"/>
                                        <p:tgtEl>
                                          <p:spTgt spid="94"/>
                                        </p:tgtEl>
                                        <p:attrNameLst>
                                          <p:attrName>ppt_y</p:attrName>
                                        </p:attrNameLst>
                                      </p:cBhvr>
                                      <p:tavLst>
                                        <p:tav tm="0">
                                          <p:val>
                                            <p:strVal val="1+#ppt_h/2"/>
                                          </p:val>
                                        </p:tav>
                                        <p:tav tm="100000">
                                          <p:val>
                                            <p:strVal val="#ppt_y"/>
                                          </p:val>
                                        </p:tav>
                                      </p:tavLst>
                                    </p:anim>
                                  </p:childTnLst>
                                </p:cTn>
                              </p:par>
                              <p:par>
                                <p:cTn id="54" presetID="10" presetClass="entr" presetSubtype="0" fill="hold" nodeType="withEffect">
                                  <p:stCondLst>
                                    <p:cond delay="25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par>
                                <p:cTn id="57" presetID="42" presetClass="path" presetSubtype="0" accel="50000" decel="50000" fill="hold" nodeType="withEffect">
                                  <p:stCondLst>
                                    <p:cond delay="250"/>
                                  </p:stCondLst>
                                  <p:childTnLst>
                                    <p:animMotion origin="layout" path="M 0.07605 0.14815 L 5E-6 -4.07407E-6 " pathEditMode="relative" rAng="0" ptsTypes="AA">
                                      <p:cBhvr>
                                        <p:cTn id="58" dur="1000" fill="hold"/>
                                        <p:tgtEl>
                                          <p:spTgt spid="4"/>
                                        </p:tgtEl>
                                        <p:attrNameLst>
                                          <p:attrName>ppt_x</p:attrName>
                                          <p:attrName>ppt_y</p:attrName>
                                        </p:attrNameLst>
                                      </p:cBhvr>
                                      <p:rCtr x="-3802" y="-7407"/>
                                    </p:animMotion>
                                  </p:childTnLst>
                                </p:cTn>
                              </p:par>
                              <p:par>
                                <p:cTn id="59" presetID="10" presetClass="entr" presetSubtype="0" fill="hold" grpId="0" nodeType="withEffect">
                                  <p:stCondLst>
                                    <p:cond delay="25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42" presetClass="path" presetSubtype="0" accel="50000" decel="50000" fill="hold" grpId="1" nodeType="withEffect">
                                  <p:stCondLst>
                                    <p:cond delay="250"/>
                                  </p:stCondLst>
                                  <p:childTnLst>
                                    <p:animMotion origin="layout" path="M 0.07604 0.14815 L 0 0 " pathEditMode="relative" rAng="0" ptsTypes="AA">
                                      <p:cBhvr>
                                        <p:cTn id="63" dur="1000" fill="hold"/>
                                        <p:tgtEl>
                                          <p:spTgt spid="52"/>
                                        </p:tgtEl>
                                        <p:attrNameLst>
                                          <p:attrName>ppt_x</p:attrName>
                                          <p:attrName>ppt_y</p:attrName>
                                        </p:attrNameLst>
                                      </p:cBhvr>
                                      <p:rCtr x="-3802" y="-7407"/>
                                    </p:animMotion>
                                  </p:childTnLst>
                                </p:cTn>
                              </p:par>
                              <p:par>
                                <p:cTn id="64" presetID="10" presetClass="entr" presetSubtype="0" fill="hold" nodeType="withEffect">
                                  <p:stCondLst>
                                    <p:cond delay="50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par>
                                <p:cTn id="67" presetID="42" presetClass="path" presetSubtype="0" accel="50000" decel="50000" fill="hold" nodeType="withEffect">
                                  <p:stCondLst>
                                    <p:cond delay="500"/>
                                  </p:stCondLst>
                                  <p:childTnLst>
                                    <p:animMotion origin="layout" path="M 0.07604 0.14815 L 0 0 " pathEditMode="relative" rAng="0" ptsTypes="AA">
                                      <p:cBhvr>
                                        <p:cTn id="68" dur="1000" fill="hold"/>
                                        <p:tgtEl>
                                          <p:spTgt spid="8"/>
                                        </p:tgtEl>
                                        <p:attrNameLst>
                                          <p:attrName>ppt_x</p:attrName>
                                          <p:attrName>ppt_y</p:attrName>
                                        </p:attrNameLst>
                                      </p:cBhvr>
                                      <p:rCtr x="-3802" y="-7407"/>
                                    </p:animMotion>
                                  </p:childTnLst>
                                </p:cTn>
                              </p:par>
                              <p:par>
                                <p:cTn id="69" presetID="10" presetClass="entr" presetSubtype="0" fill="hold" grpId="0" nodeType="withEffect">
                                  <p:stCondLst>
                                    <p:cond delay="50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accel="50000" decel="50000" fill="hold" grpId="1" nodeType="withEffect">
                                  <p:stCondLst>
                                    <p:cond delay="500"/>
                                  </p:stCondLst>
                                  <p:childTnLst>
                                    <p:animMotion origin="layout" path="M 0.07604 0.14815 L 0 0 " pathEditMode="relative" rAng="0" ptsTypes="AA">
                                      <p:cBhvr>
                                        <p:cTn id="73" dur="1000" fill="hold"/>
                                        <p:tgtEl>
                                          <p:spTgt spid="58"/>
                                        </p:tgtEl>
                                        <p:attrNameLst>
                                          <p:attrName>ppt_x</p:attrName>
                                          <p:attrName>ppt_y</p:attrName>
                                        </p:attrNameLst>
                                      </p:cBhvr>
                                      <p:rCtr x="-3802" y="-7407"/>
                                    </p:animMotion>
                                  </p:childTnLst>
                                </p:cTn>
                              </p:par>
                              <p:par>
                                <p:cTn id="74" presetID="10" presetClass="entr" presetSubtype="0" fill="hold" nodeType="withEffect">
                                  <p:stCondLst>
                                    <p:cond delay="75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42" presetClass="path" presetSubtype="0" accel="50000" decel="50000" fill="hold" nodeType="withEffect">
                                  <p:stCondLst>
                                    <p:cond delay="750"/>
                                  </p:stCondLst>
                                  <p:childTnLst>
                                    <p:animMotion origin="layout" path="M 0.07604 0.14815 L 0 0 " pathEditMode="relative" rAng="0" ptsTypes="AA">
                                      <p:cBhvr>
                                        <p:cTn id="78" dur="1000" fill="hold"/>
                                        <p:tgtEl>
                                          <p:spTgt spid="9"/>
                                        </p:tgtEl>
                                        <p:attrNameLst>
                                          <p:attrName>ppt_x</p:attrName>
                                          <p:attrName>ppt_y</p:attrName>
                                        </p:attrNameLst>
                                      </p:cBhvr>
                                      <p:rCtr x="-3802" y="-7407"/>
                                    </p:animMotion>
                                  </p:childTnLst>
                                </p:cTn>
                              </p:par>
                              <p:par>
                                <p:cTn id="79" presetID="10" presetClass="entr" presetSubtype="0" fill="hold" grpId="0" nodeType="withEffect">
                                  <p:stCondLst>
                                    <p:cond delay="750"/>
                                  </p:stCondLst>
                                  <p:childTnLst>
                                    <p:set>
                                      <p:cBhvr>
                                        <p:cTn id="80" dur="1" fill="hold">
                                          <p:stCondLst>
                                            <p:cond delay="0"/>
                                          </p:stCondLst>
                                        </p:cTn>
                                        <p:tgtEl>
                                          <p:spTgt spid="79"/>
                                        </p:tgtEl>
                                        <p:attrNameLst>
                                          <p:attrName>style.visibility</p:attrName>
                                        </p:attrNameLst>
                                      </p:cBhvr>
                                      <p:to>
                                        <p:strVal val="visible"/>
                                      </p:to>
                                    </p:set>
                                    <p:animEffect transition="in" filter="fade">
                                      <p:cBhvr>
                                        <p:cTn id="81" dur="500"/>
                                        <p:tgtEl>
                                          <p:spTgt spid="79"/>
                                        </p:tgtEl>
                                      </p:cBhvr>
                                    </p:animEffect>
                                  </p:childTnLst>
                                </p:cTn>
                              </p:par>
                              <p:par>
                                <p:cTn id="82" presetID="42" presetClass="path" presetSubtype="0" accel="50000" decel="50000" fill="hold" grpId="1" nodeType="withEffect">
                                  <p:stCondLst>
                                    <p:cond delay="750"/>
                                  </p:stCondLst>
                                  <p:childTnLst>
                                    <p:animMotion origin="layout" path="M 0.07604 0.14815 L 0 0 " pathEditMode="relative" rAng="0" ptsTypes="AA">
                                      <p:cBhvr>
                                        <p:cTn id="83" dur="1000" fill="hold"/>
                                        <p:tgtEl>
                                          <p:spTgt spid="79"/>
                                        </p:tgtEl>
                                        <p:attrNameLst>
                                          <p:attrName>ppt_x</p:attrName>
                                          <p:attrName>ppt_y</p:attrName>
                                        </p:attrNameLst>
                                      </p:cBhvr>
                                      <p:rCtr x="-3802"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4" grpId="1"/>
      <p:bldP spid="50" grpId="0"/>
      <p:bldP spid="50" grpId="1"/>
      <p:bldP spid="52" grpId="0" animBg="1"/>
      <p:bldP spid="52" grpId="1" animBg="1"/>
      <p:bldP spid="56" grpId="0"/>
      <p:bldP spid="56" grpId="1"/>
      <p:bldP spid="62" grpId="0"/>
      <p:bldP spid="62" grpId="1"/>
      <p:bldP spid="58" grpId="0" animBg="1"/>
      <p:bldP spid="58" grpId="1" animBg="1"/>
      <p:bldP spid="79" grpId="0" animBg="1"/>
      <p:bldP spid="7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5632" r="15632"/>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5578" r="15578"/>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rotWithShape="1">
          <a:blip r:embed="rId4">
            <a:extLst>
              <a:ext uri="{28A0092B-C50C-407E-A947-70E740481C1C}">
                <a14:useLocalDpi xmlns:a14="http://schemas.microsoft.com/office/drawing/2010/main" val="0"/>
              </a:ext>
            </a:extLst>
          </a:blip>
          <a:srcRect l="15227" r="16037"/>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5998" r="15998"/>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5632" r="15632"/>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414436"/>
                </a:solidFill>
                <a:latin typeface="Bangla MN" pitchFamily="2" charset="0"/>
                <a:cs typeface="Bangla MN" pitchFamily="2" charset="0"/>
              </a:rPr>
              <a:t>NEERAJ</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42453A"/>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553998"/>
          </a:xfrm>
          <a:prstGeom prst="rect">
            <a:avLst/>
          </a:prstGeom>
          <a:noFill/>
        </p:spPr>
        <p:txBody>
          <a:bodyPr wrap="square" rtlCol="0">
            <a:spAutoFit/>
          </a:bodyPr>
          <a:lstStyle/>
          <a:p>
            <a:r>
              <a:rPr lang="en-US" sz="3000" dirty="0">
                <a:solidFill>
                  <a:srgbClr val="414436"/>
                </a:solidFill>
              </a:rPr>
              <a:t>Team Lead</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3648" r="13648"/>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5578" r="15578"/>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2230419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val 215">
            <a:extLst>
              <a:ext uri="{FF2B5EF4-FFF2-40B4-BE49-F238E27FC236}">
                <a16:creationId xmlns:a16="http://schemas.microsoft.com/office/drawing/2014/main" id="{6F7442F7-AF98-48BE-B2EA-FBA91C0A3F98}"/>
              </a:ext>
            </a:extLst>
          </p:cNvPr>
          <p:cNvSpPr/>
          <p:nvPr/>
        </p:nvSpPr>
        <p:spPr>
          <a:xfrm>
            <a:off x="2058038" y="-623174"/>
            <a:ext cx="4235775" cy="4235775"/>
          </a:xfrm>
          <a:prstGeom prst="ellipse">
            <a:avLst/>
          </a:prstGeom>
          <a:gradFill flip="none" rotWithShape="1">
            <a:gsLst>
              <a:gs pos="0">
                <a:schemeClr val="bg1"/>
              </a:gs>
              <a:gs pos="100000">
                <a:srgbClr val="E4E8F6"/>
              </a:gs>
            </a:gsLst>
            <a:lin ang="5400000" scaled="1"/>
            <a:tileRect/>
          </a:gradFill>
          <a:ln>
            <a:noFill/>
          </a:ln>
          <a:effectLst>
            <a:outerShdw blurRad="1130300" dist="495300" dir="5400000" sx="86000" sy="86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28FB97A-1A49-4323-BB8D-0EDE48FEEB49}"/>
              </a:ext>
            </a:extLst>
          </p:cNvPr>
          <p:cNvSpPr/>
          <p:nvPr/>
        </p:nvSpPr>
        <p:spPr>
          <a:xfrm>
            <a:off x="1379537" y="2459504"/>
            <a:ext cx="3437790" cy="1323439"/>
          </a:xfrm>
          <a:prstGeom prst="rect">
            <a:avLst/>
          </a:prstGeom>
        </p:spPr>
        <p:txBody>
          <a:bodyPr wrap="square">
            <a:spAutoFit/>
          </a:bodyPr>
          <a:lstStyle/>
          <a:p>
            <a:r>
              <a:rPr lang="en-US" sz="4000" b="1" dirty="0">
                <a:latin typeface="+mj-lt"/>
                <a:cs typeface="Arial" panose="020B0604020202020204" pitchFamily="34" charset="0"/>
              </a:rPr>
              <a:t>Course</a:t>
            </a:r>
          </a:p>
          <a:p>
            <a:r>
              <a:rPr lang="en-US" sz="4000" b="1" dirty="0">
                <a:solidFill>
                  <a:schemeClr val="accent1"/>
                </a:solidFill>
                <a:latin typeface="+mj-lt"/>
                <a:cs typeface="Arial" panose="020B0604020202020204" pitchFamily="34" charset="0"/>
              </a:rPr>
              <a:t>Preparation</a:t>
            </a:r>
          </a:p>
        </p:txBody>
      </p:sp>
      <p:grpSp>
        <p:nvGrpSpPr>
          <p:cNvPr id="185" name="Group 184">
            <a:extLst>
              <a:ext uri="{FF2B5EF4-FFF2-40B4-BE49-F238E27FC236}">
                <a16:creationId xmlns:a16="http://schemas.microsoft.com/office/drawing/2014/main" id="{9A51CCCF-0A6F-4A6A-9DA7-9D1750760DA0}"/>
              </a:ext>
            </a:extLst>
          </p:cNvPr>
          <p:cNvGrpSpPr/>
          <p:nvPr/>
        </p:nvGrpSpPr>
        <p:grpSpPr>
          <a:xfrm>
            <a:off x="4269494" y="1524009"/>
            <a:ext cx="3648463" cy="5159914"/>
            <a:chOff x="4269494" y="1524009"/>
            <a:chExt cx="3648463" cy="5159914"/>
          </a:xfrm>
        </p:grpSpPr>
        <p:grpSp>
          <p:nvGrpSpPr>
            <p:cNvPr id="6" name="Graphic 1">
              <a:extLst>
                <a:ext uri="{FF2B5EF4-FFF2-40B4-BE49-F238E27FC236}">
                  <a16:creationId xmlns:a16="http://schemas.microsoft.com/office/drawing/2014/main" id="{14BC8B35-0A36-46E0-B26B-342FEA7C4DE3}"/>
                </a:ext>
              </a:extLst>
            </p:cNvPr>
            <p:cNvGrpSpPr/>
            <p:nvPr/>
          </p:nvGrpSpPr>
          <p:grpSpPr>
            <a:xfrm>
              <a:off x="5205767" y="5567411"/>
              <a:ext cx="2256045" cy="986312"/>
              <a:chOff x="5205767" y="5567411"/>
              <a:chExt cx="2256045" cy="986312"/>
            </a:xfrm>
          </p:grpSpPr>
          <p:sp>
            <p:nvSpPr>
              <p:cNvPr id="7" name="Freeform: Shape 6">
                <a:extLst>
                  <a:ext uri="{FF2B5EF4-FFF2-40B4-BE49-F238E27FC236}">
                    <a16:creationId xmlns:a16="http://schemas.microsoft.com/office/drawing/2014/main" id="{71912A9B-7AFC-417E-A4D6-32209B4A06B1}"/>
                  </a:ext>
                </a:extLst>
              </p:cNvPr>
              <p:cNvSpPr/>
              <p:nvPr/>
            </p:nvSpPr>
            <p:spPr>
              <a:xfrm>
                <a:off x="5221207" y="5882948"/>
                <a:ext cx="1635997" cy="670775"/>
              </a:xfrm>
              <a:custGeom>
                <a:avLst/>
                <a:gdLst>
                  <a:gd name="connsiteX0" fmla="*/ 1635998 w 1635997"/>
                  <a:gd name="connsiteY0" fmla="*/ 335388 h 670775"/>
                  <a:gd name="connsiteX1" fmla="*/ 817999 w 1635997"/>
                  <a:gd name="connsiteY1" fmla="*/ 670776 h 670775"/>
                  <a:gd name="connsiteX2" fmla="*/ 0 w 1635997"/>
                  <a:gd name="connsiteY2" fmla="*/ 335388 h 670775"/>
                  <a:gd name="connsiteX3" fmla="*/ 817999 w 1635997"/>
                  <a:gd name="connsiteY3" fmla="*/ 0 h 670775"/>
                  <a:gd name="connsiteX4" fmla="*/ 1635998 w 1635997"/>
                  <a:gd name="connsiteY4" fmla="*/ 335388 h 670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97" h="670775">
                    <a:moveTo>
                      <a:pt x="1635998" y="335388"/>
                    </a:moveTo>
                    <a:cubicBezTo>
                      <a:pt x="1635998" y="520520"/>
                      <a:pt x="1269732" y="670776"/>
                      <a:pt x="817999" y="670776"/>
                    </a:cubicBezTo>
                    <a:cubicBezTo>
                      <a:pt x="366266" y="670776"/>
                      <a:pt x="0" y="520658"/>
                      <a:pt x="0" y="335388"/>
                    </a:cubicBezTo>
                    <a:cubicBezTo>
                      <a:pt x="0" y="150256"/>
                      <a:pt x="366266" y="0"/>
                      <a:pt x="817999" y="0"/>
                    </a:cubicBezTo>
                    <a:cubicBezTo>
                      <a:pt x="1269732" y="0"/>
                      <a:pt x="1635998" y="150256"/>
                      <a:pt x="1635998" y="33538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0" name="Graphic 1">
                <a:extLst>
                  <a:ext uri="{FF2B5EF4-FFF2-40B4-BE49-F238E27FC236}">
                    <a16:creationId xmlns:a16="http://schemas.microsoft.com/office/drawing/2014/main" id="{14BC8B35-0A36-46E0-B26B-342FEA7C4DE3}"/>
                  </a:ext>
                </a:extLst>
              </p:cNvPr>
              <p:cNvGrpSpPr/>
              <p:nvPr/>
            </p:nvGrpSpPr>
            <p:grpSpPr>
              <a:xfrm>
                <a:off x="5205767" y="5567411"/>
                <a:ext cx="727294" cy="573901"/>
                <a:chOff x="5205767" y="5567411"/>
                <a:chExt cx="727294" cy="573901"/>
              </a:xfrm>
            </p:grpSpPr>
            <p:sp>
              <p:nvSpPr>
                <p:cNvPr id="11" name="Freeform: Shape 10">
                  <a:extLst>
                    <a:ext uri="{FF2B5EF4-FFF2-40B4-BE49-F238E27FC236}">
                      <a16:creationId xmlns:a16="http://schemas.microsoft.com/office/drawing/2014/main" id="{B93EB1C9-E095-4697-8612-CC2B7C10A6B4}"/>
                    </a:ext>
                  </a:extLst>
                </p:cNvPr>
                <p:cNvSpPr/>
                <p:nvPr/>
              </p:nvSpPr>
              <p:spPr>
                <a:xfrm>
                  <a:off x="5205815" y="5567411"/>
                  <a:ext cx="727246" cy="573488"/>
                </a:xfrm>
                <a:custGeom>
                  <a:avLst/>
                  <a:gdLst>
                    <a:gd name="connsiteX0" fmla="*/ 228 w 727246"/>
                    <a:gd name="connsiteY0" fmla="*/ 353584 h 573488"/>
                    <a:gd name="connsiteX1" fmla="*/ 363600 w 727246"/>
                    <a:gd name="connsiteY1" fmla="*/ 0 h 573488"/>
                    <a:gd name="connsiteX2" fmla="*/ 726971 w 727246"/>
                    <a:gd name="connsiteY2" fmla="*/ 353584 h 573488"/>
                    <a:gd name="connsiteX3" fmla="*/ 727247 w 727246"/>
                    <a:gd name="connsiteY3" fmla="*/ 363647 h 573488"/>
                    <a:gd name="connsiteX4" fmla="*/ 726971 w 727246"/>
                    <a:gd name="connsiteY4" fmla="*/ 373710 h 573488"/>
                    <a:gd name="connsiteX5" fmla="*/ 620689 w 727246"/>
                    <a:gd name="connsiteY5" fmla="*/ 511973 h 573488"/>
                    <a:gd name="connsiteX6" fmla="*/ 106373 w 727246"/>
                    <a:gd name="connsiteY6" fmla="*/ 511973 h 573488"/>
                    <a:gd name="connsiteX7" fmla="*/ 366 w 727246"/>
                    <a:gd name="connsiteY7" fmla="*/ 373710 h 573488"/>
                    <a:gd name="connsiteX8" fmla="*/ 91 w 727246"/>
                    <a:gd name="connsiteY8" fmla="*/ 363647 h 573488"/>
                    <a:gd name="connsiteX9" fmla="*/ 228 w 727246"/>
                    <a:gd name="connsiteY9" fmla="*/ 353584 h 5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246" h="573488">
                      <a:moveTo>
                        <a:pt x="228" y="353584"/>
                      </a:moveTo>
                      <a:cubicBezTo>
                        <a:pt x="5329" y="157424"/>
                        <a:pt x="166061" y="0"/>
                        <a:pt x="363600" y="0"/>
                      </a:cubicBezTo>
                      <a:cubicBezTo>
                        <a:pt x="560725" y="0"/>
                        <a:pt x="721871" y="157286"/>
                        <a:pt x="726971" y="353584"/>
                      </a:cubicBezTo>
                      <a:cubicBezTo>
                        <a:pt x="727247" y="357030"/>
                        <a:pt x="727247" y="360201"/>
                        <a:pt x="727247" y="363647"/>
                      </a:cubicBezTo>
                      <a:cubicBezTo>
                        <a:pt x="727247" y="367093"/>
                        <a:pt x="727247" y="370264"/>
                        <a:pt x="726971" y="373710"/>
                      </a:cubicBezTo>
                      <a:cubicBezTo>
                        <a:pt x="722836" y="424025"/>
                        <a:pt x="687408" y="473375"/>
                        <a:pt x="620689" y="511973"/>
                      </a:cubicBezTo>
                      <a:cubicBezTo>
                        <a:pt x="478842" y="593994"/>
                        <a:pt x="248495" y="593994"/>
                        <a:pt x="106373" y="511973"/>
                      </a:cubicBezTo>
                      <a:cubicBezTo>
                        <a:pt x="39929" y="473375"/>
                        <a:pt x="4502" y="424025"/>
                        <a:pt x="366" y="373710"/>
                      </a:cubicBezTo>
                      <a:cubicBezTo>
                        <a:pt x="91" y="370264"/>
                        <a:pt x="91" y="367093"/>
                        <a:pt x="91" y="363647"/>
                      </a:cubicBezTo>
                      <a:cubicBezTo>
                        <a:pt x="-47" y="360201"/>
                        <a:pt x="-47" y="357030"/>
                        <a:pt x="228" y="35358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 name="Freeform: Shape 11">
                  <a:extLst>
                    <a:ext uri="{FF2B5EF4-FFF2-40B4-BE49-F238E27FC236}">
                      <a16:creationId xmlns:a16="http://schemas.microsoft.com/office/drawing/2014/main" id="{D34F04EB-8F2F-47E8-9BC1-CED8A657D9D4}"/>
                    </a:ext>
                  </a:extLst>
                </p:cNvPr>
                <p:cNvSpPr/>
                <p:nvPr/>
              </p:nvSpPr>
              <p:spPr>
                <a:xfrm>
                  <a:off x="5205815" y="5567411"/>
                  <a:ext cx="727246" cy="573488"/>
                </a:xfrm>
                <a:custGeom>
                  <a:avLst/>
                  <a:gdLst>
                    <a:gd name="connsiteX0" fmla="*/ 228 w 727246"/>
                    <a:gd name="connsiteY0" fmla="*/ 353584 h 573488"/>
                    <a:gd name="connsiteX1" fmla="*/ 363600 w 727246"/>
                    <a:gd name="connsiteY1" fmla="*/ 0 h 573488"/>
                    <a:gd name="connsiteX2" fmla="*/ 726971 w 727246"/>
                    <a:gd name="connsiteY2" fmla="*/ 353584 h 573488"/>
                    <a:gd name="connsiteX3" fmla="*/ 727247 w 727246"/>
                    <a:gd name="connsiteY3" fmla="*/ 363647 h 573488"/>
                    <a:gd name="connsiteX4" fmla="*/ 726971 w 727246"/>
                    <a:gd name="connsiteY4" fmla="*/ 373710 h 573488"/>
                    <a:gd name="connsiteX5" fmla="*/ 620689 w 727246"/>
                    <a:gd name="connsiteY5" fmla="*/ 511973 h 573488"/>
                    <a:gd name="connsiteX6" fmla="*/ 106373 w 727246"/>
                    <a:gd name="connsiteY6" fmla="*/ 511973 h 573488"/>
                    <a:gd name="connsiteX7" fmla="*/ 366 w 727246"/>
                    <a:gd name="connsiteY7" fmla="*/ 373710 h 573488"/>
                    <a:gd name="connsiteX8" fmla="*/ 91 w 727246"/>
                    <a:gd name="connsiteY8" fmla="*/ 363647 h 573488"/>
                    <a:gd name="connsiteX9" fmla="*/ 228 w 727246"/>
                    <a:gd name="connsiteY9" fmla="*/ 353584 h 5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246" h="573488">
                      <a:moveTo>
                        <a:pt x="228" y="353584"/>
                      </a:moveTo>
                      <a:cubicBezTo>
                        <a:pt x="5329" y="157424"/>
                        <a:pt x="166061" y="0"/>
                        <a:pt x="363600" y="0"/>
                      </a:cubicBezTo>
                      <a:cubicBezTo>
                        <a:pt x="560725" y="0"/>
                        <a:pt x="721871" y="157286"/>
                        <a:pt x="726971" y="353584"/>
                      </a:cubicBezTo>
                      <a:cubicBezTo>
                        <a:pt x="727247" y="357030"/>
                        <a:pt x="727247" y="360201"/>
                        <a:pt x="727247" y="363647"/>
                      </a:cubicBezTo>
                      <a:cubicBezTo>
                        <a:pt x="727247" y="367093"/>
                        <a:pt x="727247" y="370264"/>
                        <a:pt x="726971" y="373710"/>
                      </a:cubicBezTo>
                      <a:cubicBezTo>
                        <a:pt x="722836" y="424025"/>
                        <a:pt x="687408" y="473375"/>
                        <a:pt x="620689" y="511973"/>
                      </a:cubicBezTo>
                      <a:cubicBezTo>
                        <a:pt x="478842" y="593994"/>
                        <a:pt x="248495" y="593994"/>
                        <a:pt x="106373" y="511973"/>
                      </a:cubicBezTo>
                      <a:cubicBezTo>
                        <a:pt x="39929" y="473375"/>
                        <a:pt x="4502" y="424025"/>
                        <a:pt x="366" y="373710"/>
                      </a:cubicBezTo>
                      <a:cubicBezTo>
                        <a:pt x="91" y="370264"/>
                        <a:pt x="91" y="367093"/>
                        <a:pt x="91" y="363647"/>
                      </a:cubicBezTo>
                      <a:cubicBezTo>
                        <a:pt x="-47" y="360201"/>
                        <a:pt x="-47" y="357030"/>
                        <a:pt x="228" y="35358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 name="Freeform: Shape 12">
                  <a:extLst>
                    <a:ext uri="{FF2B5EF4-FFF2-40B4-BE49-F238E27FC236}">
                      <a16:creationId xmlns:a16="http://schemas.microsoft.com/office/drawing/2014/main" id="{E16F6F7D-ED72-49D0-93D5-5E717932B669}"/>
                    </a:ext>
                  </a:extLst>
                </p:cNvPr>
                <p:cNvSpPr/>
                <p:nvPr/>
              </p:nvSpPr>
              <p:spPr>
                <a:xfrm>
                  <a:off x="5411715" y="5567548"/>
                  <a:ext cx="521346" cy="568905"/>
                </a:xfrm>
                <a:custGeom>
                  <a:avLst/>
                  <a:gdLst>
                    <a:gd name="connsiteX0" fmla="*/ 0 w 521346"/>
                    <a:gd name="connsiteY0" fmla="*/ 36254 h 568905"/>
                    <a:gd name="connsiteX1" fmla="*/ 0 w 521346"/>
                    <a:gd name="connsiteY1" fmla="*/ 36254 h 568905"/>
                    <a:gd name="connsiteX2" fmla="*/ 157700 w 521346"/>
                    <a:gd name="connsiteY2" fmla="*/ 0 h 568905"/>
                    <a:gd name="connsiteX3" fmla="*/ 521071 w 521346"/>
                    <a:gd name="connsiteY3" fmla="*/ 353584 h 568905"/>
                    <a:gd name="connsiteX4" fmla="*/ 521347 w 521346"/>
                    <a:gd name="connsiteY4" fmla="*/ 363647 h 568905"/>
                    <a:gd name="connsiteX5" fmla="*/ 521071 w 521346"/>
                    <a:gd name="connsiteY5" fmla="*/ 373710 h 568905"/>
                    <a:gd name="connsiteX6" fmla="*/ 414789 w 521346"/>
                    <a:gd name="connsiteY6" fmla="*/ 511973 h 568905"/>
                    <a:gd name="connsiteX7" fmla="*/ 232414 w 521346"/>
                    <a:gd name="connsiteY7" fmla="*/ 568905 h 568905"/>
                    <a:gd name="connsiteX8" fmla="*/ 358684 w 521346"/>
                    <a:gd name="connsiteY8" fmla="*/ 331115 h 568905"/>
                    <a:gd name="connsiteX9" fmla="*/ 0 w 521346"/>
                    <a:gd name="connsiteY9" fmla="*/ 36254 h 5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346" h="568905">
                      <a:moveTo>
                        <a:pt x="0" y="36254"/>
                      </a:moveTo>
                      <a:lnTo>
                        <a:pt x="0" y="36254"/>
                      </a:lnTo>
                      <a:cubicBezTo>
                        <a:pt x="47696" y="13234"/>
                        <a:pt x="101181" y="0"/>
                        <a:pt x="157700" y="0"/>
                      </a:cubicBezTo>
                      <a:cubicBezTo>
                        <a:pt x="354825" y="0"/>
                        <a:pt x="515971" y="157286"/>
                        <a:pt x="521071" y="353584"/>
                      </a:cubicBezTo>
                      <a:cubicBezTo>
                        <a:pt x="521347" y="357031"/>
                        <a:pt x="521347" y="360201"/>
                        <a:pt x="521347" y="363647"/>
                      </a:cubicBezTo>
                      <a:cubicBezTo>
                        <a:pt x="521347" y="367093"/>
                        <a:pt x="521347" y="370264"/>
                        <a:pt x="521071" y="373710"/>
                      </a:cubicBezTo>
                      <a:cubicBezTo>
                        <a:pt x="516936" y="424025"/>
                        <a:pt x="481508" y="473376"/>
                        <a:pt x="414789" y="511973"/>
                      </a:cubicBezTo>
                      <a:cubicBezTo>
                        <a:pt x="362958" y="541887"/>
                        <a:pt x="299271" y="560772"/>
                        <a:pt x="232414" y="568905"/>
                      </a:cubicBezTo>
                      <a:cubicBezTo>
                        <a:pt x="326703" y="552639"/>
                        <a:pt x="387771" y="447322"/>
                        <a:pt x="358684" y="331115"/>
                      </a:cubicBezTo>
                      <a:cubicBezTo>
                        <a:pt x="325049" y="196298"/>
                        <a:pt x="188716" y="1379"/>
                        <a:pt x="0" y="3625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 name="Freeform: Shape 13">
                  <a:extLst>
                    <a:ext uri="{FF2B5EF4-FFF2-40B4-BE49-F238E27FC236}">
                      <a16:creationId xmlns:a16="http://schemas.microsoft.com/office/drawing/2014/main" id="{1E071AB1-663B-408C-9BE4-D4720741667E}"/>
                    </a:ext>
                  </a:extLst>
                </p:cNvPr>
                <p:cNvSpPr/>
                <p:nvPr/>
              </p:nvSpPr>
              <p:spPr>
                <a:xfrm>
                  <a:off x="5205767" y="5658529"/>
                  <a:ext cx="697794" cy="482783"/>
                </a:xfrm>
                <a:custGeom>
                  <a:avLst/>
                  <a:gdLst>
                    <a:gd name="connsiteX0" fmla="*/ 276 w 697794"/>
                    <a:gd name="connsiteY0" fmla="*/ 282730 h 482783"/>
                    <a:gd name="connsiteX1" fmla="*/ 0 w 697794"/>
                    <a:gd name="connsiteY1" fmla="*/ 272666 h 482783"/>
                    <a:gd name="connsiteX2" fmla="*/ 276 w 697794"/>
                    <a:gd name="connsiteY2" fmla="*/ 262604 h 482783"/>
                    <a:gd name="connsiteX3" fmla="*/ 123651 w 697794"/>
                    <a:gd name="connsiteY3" fmla="*/ 0 h 482783"/>
                    <a:gd name="connsiteX4" fmla="*/ 91808 w 697794"/>
                    <a:gd name="connsiteY4" fmla="*/ 310299 h 482783"/>
                    <a:gd name="connsiteX5" fmla="*/ 697794 w 697794"/>
                    <a:gd name="connsiteY5" fmla="*/ 355790 h 482783"/>
                    <a:gd name="connsiteX6" fmla="*/ 620736 w 697794"/>
                    <a:gd name="connsiteY6" fmla="*/ 421268 h 482783"/>
                    <a:gd name="connsiteX7" fmla="*/ 106420 w 697794"/>
                    <a:gd name="connsiteY7" fmla="*/ 421268 h 482783"/>
                    <a:gd name="connsiteX8" fmla="*/ 276 w 697794"/>
                    <a:gd name="connsiteY8" fmla="*/ 282730 h 48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94" h="482783">
                      <a:moveTo>
                        <a:pt x="276" y="282730"/>
                      </a:moveTo>
                      <a:cubicBezTo>
                        <a:pt x="0" y="279283"/>
                        <a:pt x="0" y="276113"/>
                        <a:pt x="0" y="272666"/>
                      </a:cubicBezTo>
                      <a:cubicBezTo>
                        <a:pt x="0" y="269220"/>
                        <a:pt x="0" y="266050"/>
                        <a:pt x="276" y="262604"/>
                      </a:cubicBezTo>
                      <a:cubicBezTo>
                        <a:pt x="3033" y="157838"/>
                        <a:pt x="50315" y="64513"/>
                        <a:pt x="123651" y="0"/>
                      </a:cubicBezTo>
                      <a:cubicBezTo>
                        <a:pt x="84226" y="40528"/>
                        <a:pt x="-3722" y="193679"/>
                        <a:pt x="91808" y="310299"/>
                      </a:cubicBezTo>
                      <a:cubicBezTo>
                        <a:pt x="154529" y="387082"/>
                        <a:pt x="452560" y="496534"/>
                        <a:pt x="697794" y="355790"/>
                      </a:cubicBezTo>
                      <a:cubicBezTo>
                        <a:pt x="680012" y="379500"/>
                        <a:pt x="654372" y="401694"/>
                        <a:pt x="620736" y="421268"/>
                      </a:cubicBezTo>
                      <a:cubicBezTo>
                        <a:pt x="478889" y="503289"/>
                        <a:pt x="248543" y="503289"/>
                        <a:pt x="106420" y="421268"/>
                      </a:cubicBezTo>
                      <a:cubicBezTo>
                        <a:pt x="39839" y="382395"/>
                        <a:pt x="4411" y="333045"/>
                        <a:pt x="276" y="28273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5" name="Freeform: Shape 14">
                  <a:extLst>
                    <a:ext uri="{FF2B5EF4-FFF2-40B4-BE49-F238E27FC236}">
                      <a16:creationId xmlns:a16="http://schemas.microsoft.com/office/drawing/2014/main" id="{FD40F2C3-F5EA-46F6-886F-A7352165EEA1}"/>
                    </a:ext>
                  </a:extLst>
                </p:cNvPr>
                <p:cNvSpPr/>
                <p:nvPr/>
              </p:nvSpPr>
              <p:spPr>
                <a:xfrm>
                  <a:off x="5568834" y="5613021"/>
                  <a:ext cx="207107" cy="160043"/>
                </a:xfrm>
                <a:custGeom>
                  <a:avLst/>
                  <a:gdLst>
                    <a:gd name="connsiteX0" fmla="*/ 4302 w 207107"/>
                    <a:gd name="connsiteY0" fmla="*/ 36410 h 160043"/>
                    <a:gd name="connsiteX1" fmla="*/ 74054 w 207107"/>
                    <a:gd name="connsiteY1" fmla="*/ 147103 h 160043"/>
                    <a:gd name="connsiteX2" fmla="*/ 202805 w 207107"/>
                    <a:gd name="connsiteY2" fmla="*/ 123669 h 160043"/>
                    <a:gd name="connsiteX3" fmla="*/ 133053 w 207107"/>
                    <a:gd name="connsiteY3" fmla="*/ 12976 h 160043"/>
                    <a:gd name="connsiteX4" fmla="*/ 4302 w 207107"/>
                    <a:gd name="connsiteY4" fmla="*/ 36410 h 160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107" h="160043">
                      <a:moveTo>
                        <a:pt x="4302" y="36410"/>
                      </a:moveTo>
                      <a:cubicBezTo>
                        <a:pt x="-11964" y="73491"/>
                        <a:pt x="19328" y="122979"/>
                        <a:pt x="74054" y="147103"/>
                      </a:cubicBezTo>
                      <a:cubicBezTo>
                        <a:pt x="128918" y="171227"/>
                        <a:pt x="186539" y="160612"/>
                        <a:pt x="202805" y="123669"/>
                      </a:cubicBezTo>
                      <a:cubicBezTo>
                        <a:pt x="219071" y="86587"/>
                        <a:pt x="187780" y="37099"/>
                        <a:pt x="133053" y="12976"/>
                      </a:cubicBezTo>
                      <a:cubicBezTo>
                        <a:pt x="78189" y="-11148"/>
                        <a:pt x="20568" y="-672"/>
                        <a:pt x="4302" y="3641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6" name="Freeform: Shape 15">
                  <a:extLst>
                    <a:ext uri="{FF2B5EF4-FFF2-40B4-BE49-F238E27FC236}">
                      <a16:creationId xmlns:a16="http://schemas.microsoft.com/office/drawing/2014/main" id="{CDE8913F-95CD-459C-A0A0-E053A48B9501}"/>
                    </a:ext>
                  </a:extLst>
                </p:cNvPr>
                <p:cNvSpPr/>
                <p:nvPr/>
              </p:nvSpPr>
              <p:spPr>
                <a:xfrm>
                  <a:off x="5780983" y="5779382"/>
                  <a:ext cx="90903" cy="79345"/>
                </a:xfrm>
                <a:custGeom>
                  <a:avLst/>
                  <a:gdLst>
                    <a:gd name="connsiteX0" fmla="*/ 2649 w 90903"/>
                    <a:gd name="connsiteY0" fmla="*/ 20856 h 79345"/>
                    <a:gd name="connsiteX1" fmla="*/ 30082 w 90903"/>
                    <a:gd name="connsiteY1" fmla="*/ 74617 h 79345"/>
                    <a:gd name="connsiteX2" fmla="*/ 88254 w 90903"/>
                    <a:gd name="connsiteY2" fmla="*/ 58489 h 79345"/>
                    <a:gd name="connsiteX3" fmla="*/ 60822 w 90903"/>
                    <a:gd name="connsiteY3" fmla="*/ 4728 h 79345"/>
                    <a:gd name="connsiteX4" fmla="*/ 2649 w 90903"/>
                    <a:gd name="connsiteY4" fmla="*/ 20856 h 7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03" h="79345">
                      <a:moveTo>
                        <a:pt x="2649" y="20856"/>
                      </a:moveTo>
                      <a:cubicBezTo>
                        <a:pt x="-5759" y="40155"/>
                        <a:pt x="6509" y="64279"/>
                        <a:pt x="30082" y="74617"/>
                      </a:cubicBezTo>
                      <a:cubicBezTo>
                        <a:pt x="53792" y="84956"/>
                        <a:pt x="79707" y="77788"/>
                        <a:pt x="88254" y="58489"/>
                      </a:cubicBezTo>
                      <a:cubicBezTo>
                        <a:pt x="96663" y="39190"/>
                        <a:pt x="84394" y="15067"/>
                        <a:pt x="60822" y="4728"/>
                      </a:cubicBezTo>
                      <a:cubicBezTo>
                        <a:pt x="37112" y="-5611"/>
                        <a:pt x="11058" y="1557"/>
                        <a:pt x="2649" y="2085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7" name="Graphic 1">
                <a:extLst>
                  <a:ext uri="{FF2B5EF4-FFF2-40B4-BE49-F238E27FC236}">
                    <a16:creationId xmlns:a16="http://schemas.microsoft.com/office/drawing/2014/main" id="{14BC8B35-0A36-46E0-B26B-342FEA7C4DE3}"/>
                  </a:ext>
                </a:extLst>
              </p:cNvPr>
              <p:cNvGrpSpPr/>
              <p:nvPr/>
            </p:nvGrpSpPr>
            <p:grpSpPr>
              <a:xfrm>
                <a:off x="6107992" y="5615106"/>
                <a:ext cx="617703" cy="487125"/>
                <a:chOff x="6107992" y="5615106"/>
                <a:chExt cx="617703" cy="487125"/>
              </a:xfrm>
            </p:grpSpPr>
            <p:sp>
              <p:nvSpPr>
                <p:cNvPr id="18" name="Freeform: Shape 17">
                  <a:extLst>
                    <a:ext uri="{FF2B5EF4-FFF2-40B4-BE49-F238E27FC236}">
                      <a16:creationId xmlns:a16="http://schemas.microsoft.com/office/drawing/2014/main" id="{6636125C-63F5-4632-8147-4B9EA2A4F915}"/>
                    </a:ext>
                  </a:extLst>
                </p:cNvPr>
                <p:cNvSpPr/>
                <p:nvPr/>
              </p:nvSpPr>
              <p:spPr>
                <a:xfrm>
                  <a:off x="6108130" y="5615106"/>
                  <a:ext cx="617565" cy="486987"/>
                </a:xfrm>
                <a:custGeom>
                  <a:avLst/>
                  <a:gdLst>
                    <a:gd name="connsiteX0" fmla="*/ 617290 w 617565"/>
                    <a:gd name="connsiteY0" fmla="*/ 300236 h 486987"/>
                    <a:gd name="connsiteX1" fmla="*/ 308783 w 617565"/>
                    <a:gd name="connsiteY1" fmla="*/ 0 h 486987"/>
                    <a:gd name="connsiteX2" fmla="*/ 276 w 617565"/>
                    <a:gd name="connsiteY2" fmla="*/ 300236 h 486987"/>
                    <a:gd name="connsiteX3" fmla="*/ 0 w 617565"/>
                    <a:gd name="connsiteY3" fmla="*/ 308783 h 486987"/>
                    <a:gd name="connsiteX4" fmla="*/ 276 w 617565"/>
                    <a:gd name="connsiteY4" fmla="*/ 317329 h 486987"/>
                    <a:gd name="connsiteX5" fmla="*/ 90567 w 617565"/>
                    <a:gd name="connsiteY5" fmla="*/ 434778 h 486987"/>
                    <a:gd name="connsiteX6" fmla="*/ 527274 w 617565"/>
                    <a:gd name="connsiteY6" fmla="*/ 434778 h 486987"/>
                    <a:gd name="connsiteX7" fmla="*/ 617290 w 617565"/>
                    <a:gd name="connsiteY7" fmla="*/ 317329 h 486987"/>
                    <a:gd name="connsiteX8" fmla="*/ 617566 w 617565"/>
                    <a:gd name="connsiteY8" fmla="*/ 308783 h 486987"/>
                    <a:gd name="connsiteX9" fmla="*/ 617290 w 617565"/>
                    <a:gd name="connsiteY9" fmla="*/ 300236 h 4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565" h="486987">
                      <a:moveTo>
                        <a:pt x="617290" y="300236"/>
                      </a:moveTo>
                      <a:cubicBezTo>
                        <a:pt x="613017" y="133576"/>
                        <a:pt x="476408" y="0"/>
                        <a:pt x="308783" y="0"/>
                      </a:cubicBezTo>
                      <a:cubicBezTo>
                        <a:pt x="141296" y="0"/>
                        <a:pt x="4549" y="133576"/>
                        <a:pt x="276" y="300236"/>
                      </a:cubicBezTo>
                      <a:cubicBezTo>
                        <a:pt x="0" y="303131"/>
                        <a:pt x="0" y="305888"/>
                        <a:pt x="0" y="308783"/>
                      </a:cubicBezTo>
                      <a:cubicBezTo>
                        <a:pt x="0" y="311678"/>
                        <a:pt x="0" y="314435"/>
                        <a:pt x="276" y="317329"/>
                      </a:cubicBezTo>
                      <a:cubicBezTo>
                        <a:pt x="3722" y="360063"/>
                        <a:pt x="33911" y="401969"/>
                        <a:pt x="90567" y="434778"/>
                      </a:cubicBezTo>
                      <a:cubicBezTo>
                        <a:pt x="211048" y="504391"/>
                        <a:pt x="406656" y="504391"/>
                        <a:pt x="527274" y="434778"/>
                      </a:cubicBezTo>
                      <a:cubicBezTo>
                        <a:pt x="583655" y="401969"/>
                        <a:pt x="613844" y="360063"/>
                        <a:pt x="617290" y="317329"/>
                      </a:cubicBezTo>
                      <a:cubicBezTo>
                        <a:pt x="617566" y="314435"/>
                        <a:pt x="617566" y="311678"/>
                        <a:pt x="617566" y="308783"/>
                      </a:cubicBezTo>
                      <a:cubicBezTo>
                        <a:pt x="617566" y="305888"/>
                        <a:pt x="617566" y="303269"/>
                        <a:pt x="617290" y="30023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9" name="Freeform: Shape 18">
                  <a:extLst>
                    <a:ext uri="{FF2B5EF4-FFF2-40B4-BE49-F238E27FC236}">
                      <a16:creationId xmlns:a16="http://schemas.microsoft.com/office/drawing/2014/main" id="{DB93BD14-D39B-4F87-8DEF-2C5543832AE5}"/>
                    </a:ext>
                  </a:extLst>
                </p:cNvPr>
                <p:cNvSpPr/>
                <p:nvPr/>
              </p:nvSpPr>
              <p:spPr>
                <a:xfrm>
                  <a:off x="6108130" y="5615106"/>
                  <a:ext cx="617565" cy="486987"/>
                </a:xfrm>
                <a:custGeom>
                  <a:avLst/>
                  <a:gdLst>
                    <a:gd name="connsiteX0" fmla="*/ 617290 w 617565"/>
                    <a:gd name="connsiteY0" fmla="*/ 300236 h 486987"/>
                    <a:gd name="connsiteX1" fmla="*/ 308783 w 617565"/>
                    <a:gd name="connsiteY1" fmla="*/ 0 h 486987"/>
                    <a:gd name="connsiteX2" fmla="*/ 276 w 617565"/>
                    <a:gd name="connsiteY2" fmla="*/ 300236 h 486987"/>
                    <a:gd name="connsiteX3" fmla="*/ 0 w 617565"/>
                    <a:gd name="connsiteY3" fmla="*/ 308783 h 486987"/>
                    <a:gd name="connsiteX4" fmla="*/ 276 w 617565"/>
                    <a:gd name="connsiteY4" fmla="*/ 317329 h 486987"/>
                    <a:gd name="connsiteX5" fmla="*/ 90567 w 617565"/>
                    <a:gd name="connsiteY5" fmla="*/ 434778 h 486987"/>
                    <a:gd name="connsiteX6" fmla="*/ 527274 w 617565"/>
                    <a:gd name="connsiteY6" fmla="*/ 434778 h 486987"/>
                    <a:gd name="connsiteX7" fmla="*/ 617290 w 617565"/>
                    <a:gd name="connsiteY7" fmla="*/ 317329 h 486987"/>
                    <a:gd name="connsiteX8" fmla="*/ 617566 w 617565"/>
                    <a:gd name="connsiteY8" fmla="*/ 308783 h 486987"/>
                    <a:gd name="connsiteX9" fmla="*/ 617290 w 617565"/>
                    <a:gd name="connsiteY9" fmla="*/ 300236 h 4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565" h="486987">
                      <a:moveTo>
                        <a:pt x="617290" y="300236"/>
                      </a:moveTo>
                      <a:cubicBezTo>
                        <a:pt x="613017" y="133576"/>
                        <a:pt x="476408" y="0"/>
                        <a:pt x="308783" y="0"/>
                      </a:cubicBezTo>
                      <a:cubicBezTo>
                        <a:pt x="141296" y="0"/>
                        <a:pt x="4549" y="133576"/>
                        <a:pt x="276" y="300236"/>
                      </a:cubicBezTo>
                      <a:cubicBezTo>
                        <a:pt x="0" y="303131"/>
                        <a:pt x="0" y="305888"/>
                        <a:pt x="0" y="308783"/>
                      </a:cubicBezTo>
                      <a:cubicBezTo>
                        <a:pt x="0" y="311678"/>
                        <a:pt x="0" y="314435"/>
                        <a:pt x="276" y="317329"/>
                      </a:cubicBezTo>
                      <a:cubicBezTo>
                        <a:pt x="3722" y="360063"/>
                        <a:pt x="33911" y="401969"/>
                        <a:pt x="90567" y="434778"/>
                      </a:cubicBezTo>
                      <a:cubicBezTo>
                        <a:pt x="211048" y="504391"/>
                        <a:pt x="406656" y="504391"/>
                        <a:pt x="527274" y="434778"/>
                      </a:cubicBezTo>
                      <a:cubicBezTo>
                        <a:pt x="583655" y="401969"/>
                        <a:pt x="613844" y="360063"/>
                        <a:pt x="617290" y="317329"/>
                      </a:cubicBezTo>
                      <a:cubicBezTo>
                        <a:pt x="617566" y="314435"/>
                        <a:pt x="617566" y="311678"/>
                        <a:pt x="617566" y="308783"/>
                      </a:cubicBezTo>
                      <a:cubicBezTo>
                        <a:pt x="617566" y="305888"/>
                        <a:pt x="617566" y="303269"/>
                        <a:pt x="617290" y="30023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0" name="Freeform: Shape 19">
                  <a:extLst>
                    <a:ext uri="{FF2B5EF4-FFF2-40B4-BE49-F238E27FC236}">
                      <a16:creationId xmlns:a16="http://schemas.microsoft.com/office/drawing/2014/main" id="{EED366FD-F7F5-4C29-9C55-855C6398E7B0}"/>
                    </a:ext>
                  </a:extLst>
                </p:cNvPr>
                <p:cNvSpPr/>
                <p:nvPr/>
              </p:nvSpPr>
              <p:spPr>
                <a:xfrm>
                  <a:off x="6107992" y="5615106"/>
                  <a:ext cx="442772" cy="483162"/>
                </a:xfrm>
                <a:custGeom>
                  <a:avLst/>
                  <a:gdLst>
                    <a:gd name="connsiteX0" fmla="*/ 442773 w 442772"/>
                    <a:gd name="connsiteY0" fmla="*/ 30878 h 483162"/>
                    <a:gd name="connsiteX1" fmla="*/ 442773 w 442772"/>
                    <a:gd name="connsiteY1" fmla="*/ 30878 h 483162"/>
                    <a:gd name="connsiteX2" fmla="*/ 308783 w 442772"/>
                    <a:gd name="connsiteY2" fmla="*/ 0 h 483162"/>
                    <a:gd name="connsiteX3" fmla="*/ 276 w 442772"/>
                    <a:gd name="connsiteY3" fmla="*/ 300236 h 483162"/>
                    <a:gd name="connsiteX4" fmla="*/ 0 w 442772"/>
                    <a:gd name="connsiteY4" fmla="*/ 308783 h 483162"/>
                    <a:gd name="connsiteX5" fmla="*/ 276 w 442772"/>
                    <a:gd name="connsiteY5" fmla="*/ 317329 h 483162"/>
                    <a:gd name="connsiteX6" fmla="*/ 90567 w 442772"/>
                    <a:gd name="connsiteY6" fmla="*/ 434778 h 483162"/>
                    <a:gd name="connsiteX7" fmla="*/ 245510 w 442772"/>
                    <a:gd name="connsiteY7" fmla="*/ 483162 h 483162"/>
                    <a:gd name="connsiteX8" fmla="*/ 138263 w 442772"/>
                    <a:gd name="connsiteY8" fmla="*/ 281213 h 483162"/>
                    <a:gd name="connsiteX9" fmla="*/ 442773 w 442772"/>
                    <a:gd name="connsiteY9" fmla="*/ 30878 h 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772" h="483162">
                      <a:moveTo>
                        <a:pt x="442773" y="30878"/>
                      </a:moveTo>
                      <a:lnTo>
                        <a:pt x="442773" y="30878"/>
                      </a:lnTo>
                      <a:cubicBezTo>
                        <a:pt x="402245" y="11304"/>
                        <a:pt x="356892" y="0"/>
                        <a:pt x="308783" y="0"/>
                      </a:cubicBezTo>
                      <a:cubicBezTo>
                        <a:pt x="141296" y="0"/>
                        <a:pt x="4549" y="133576"/>
                        <a:pt x="276" y="300236"/>
                      </a:cubicBezTo>
                      <a:cubicBezTo>
                        <a:pt x="0" y="303131"/>
                        <a:pt x="0" y="305888"/>
                        <a:pt x="0" y="308783"/>
                      </a:cubicBezTo>
                      <a:cubicBezTo>
                        <a:pt x="0" y="311678"/>
                        <a:pt x="0" y="314435"/>
                        <a:pt x="276" y="317329"/>
                      </a:cubicBezTo>
                      <a:cubicBezTo>
                        <a:pt x="3722" y="360063"/>
                        <a:pt x="33911" y="401969"/>
                        <a:pt x="90567" y="434778"/>
                      </a:cubicBezTo>
                      <a:cubicBezTo>
                        <a:pt x="134541" y="460280"/>
                        <a:pt x="188716" y="476270"/>
                        <a:pt x="245510" y="483162"/>
                      </a:cubicBezTo>
                      <a:cubicBezTo>
                        <a:pt x="165419" y="469377"/>
                        <a:pt x="113588" y="379913"/>
                        <a:pt x="138263" y="281213"/>
                      </a:cubicBezTo>
                      <a:cubicBezTo>
                        <a:pt x="166798" y="166798"/>
                        <a:pt x="282454" y="1241"/>
                        <a:pt x="442773" y="3087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1" name="Freeform: Shape 20">
                  <a:extLst>
                    <a:ext uri="{FF2B5EF4-FFF2-40B4-BE49-F238E27FC236}">
                      <a16:creationId xmlns:a16="http://schemas.microsoft.com/office/drawing/2014/main" id="{A80C6108-8243-4EA5-97B8-A583575A5C65}"/>
                    </a:ext>
                  </a:extLst>
                </p:cNvPr>
                <p:cNvSpPr/>
                <p:nvPr/>
              </p:nvSpPr>
              <p:spPr>
                <a:xfrm>
                  <a:off x="6133081" y="5692440"/>
                  <a:ext cx="592614" cy="409791"/>
                </a:xfrm>
                <a:custGeom>
                  <a:avLst/>
                  <a:gdLst>
                    <a:gd name="connsiteX0" fmla="*/ 592339 w 592614"/>
                    <a:gd name="connsiteY0" fmla="*/ 240134 h 409791"/>
                    <a:gd name="connsiteX1" fmla="*/ 592615 w 592614"/>
                    <a:gd name="connsiteY1" fmla="*/ 231587 h 409791"/>
                    <a:gd name="connsiteX2" fmla="*/ 592339 w 592614"/>
                    <a:gd name="connsiteY2" fmla="*/ 223040 h 409791"/>
                    <a:gd name="connsiteX3" fmla="*/ 487574 w 592614"/>
                    <a:gd name="connsiteY3" fmla="*/ 0 h 409791"/>
                    <a:gd name="connsiteX4" fmla="*/ 514592 w 592614"/>
                    <a:gd name="connsiteY4" fmla="*/ 263430 h 409791"/>
                    <a:gd name="connsiteX5" fmla="*/ 0 w 592614"/>
                    <a:gd name="connsiteY5" fmla="*/ 302028 h 409791"/>
                    <a:gd name="connsiteX6" fmla="*/ 65479 w 592614"/>
                    <a:gd name="connsiteY6" fmla="*/ 357581 h 409791"/>
                    <a:gd name="connsiteX7" fmla="*/ 502186 w 592614"/>
                    <a:gd name="connsiteY7" fmla="*/ 357581 h 409791"/>
                    <a:gd name="connsiteX8" fmla="*/ 592339 w 592614"/>
                    <a:gd name="connsiteY8" fmla="*/ 240134 h 40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614" h="409791">
                      <a:moveTo>
                        <a:pt x="592339" y="240134"/>
                      </a:moveTo>
                      <a:cubicBezTo>
                        <a:pt x="592615" y="237239"/>
                        <a:pt x="592615" y="234482"/>
                        <a:pt x="592615" y="231587"/>
                      </a:cubicBezTo>
                      <a:cubicBezTo>
                        <a:pt x="592615" y="228692"/>
                        <a:pt x="592615" y="225935"/>
                        <a:pt x="592339" y="223040"/>
                      </a:cubicBezTo>
                      <a:cubicBezTo>
                        <a:pt x="589996" y="134127"/>
                        <a:pt x="549882" y="54864"/>
                        <a:pt x="487574" y="0"/>
                      </a:cubicBezTo>
                      <a:cubicBezTo>
                        <a:pt x="521071" y="34462"/>
                        <a:pt x="595648" y="164454"/>
                        <a:pt x="514592" y="263430"/>
                      </a:cubicBezTo>
                      <a:cubicBezTo>
                        <a:pt x="461244" y="328633"/>
                        <a:pt x="208291" y="421544"/>
                        <a:pt x="0" y="302028"/>
                      </a:cubicBezTo>
                      <a:cubicBezTo>
                        <a:pt x="15026" y="322154"/>
                        <a:pt x="36806" y="341040"/>
                        <a:pt x="65479" y="357581"/>
                      </a:cubicBezTo>
                      <a:cubicBezTo>
                        <a:pt x="185959" y="427196"/>
                        <a:pt x="381567" y="427196"/>
                        <a:pt x="502186" y="357581"/>
                      </a:cubicBezTo>
                      <a:cubicBezTo>
                        <a:pt x="558704" y="324773"/>
                        <a:pt x="588755" y="282867"/>
                        <a:pt x="592339" y="24013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2" name="Freeform: Shape 21">
                  <a:extLst>
                    <a:ext uri="{FF2B5EF4-FFF2-40B4-BE49-F238E27FC236}">
                      <a16:creationId xmlns:a16="http://schemas.microsoft.com/office/drawing/2014/main" id="{F42113DD-FE2B-4C17-85DD-411E1949BC9E}"/>
                    </a:ext>
                  </a:extLst>
                </p:cNvPr>
                <p:cNvSpPr/>
                <p:nvPr/>
              </p:nvSpPr>
              <p:spPr>
                <a:xfrm>
                  <a:off x="6241504" y="5653792"/>
                  <a:ext cx="175887" cy="135916"/>
                </a:xfrm>
                <a:custGeom>
                  <a:avLst/>
                  <a:gdLst>
                    <a:gd name="connsiteX0" fmla="*/ 172239 w 175887"/>
                    <a:gd name="connsiteY0" fmla="*/ 30928 h 135916"/>
                    <a:gd name="connsiteX1" fmla="*/ 112963 w 175887"/>
                    <a:gd name="connsiteY1" fmla="*/ 124942 h 135916"/>
                    <a:gd name="connsiteX2" fmla="*/ 3649 w 175887"/>
                    <a:gd name="connsiteY2" fmla="*/ 104954 h 135916"/>
                    <a:gd name="connsiteX3" fmla="*/ 62924 w 175887"/>
                    <a:gd name="connsiteY3" fmla="*/ 10940 h 135916"/>
                    <a:gd name="connsiteX4" fmla="*/ 172239 w 175887"/>
                    <a:gd name="connsiteY4" fmla="*/ 30928 h 13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87" h="135916">
                      <a:moveTo>
                        <a:pt x="172239" y="30928"/>
                      </a:moveTo>
                      <a:cubicBezTo>
                        <a:pt x="186024" y="62358"/>
                        <a:pt x="159557" y="104540"/>
                        <a:pt x="112963" y="124942"/>
                      </a:cubicBezTo>
                      <a:cubicBezTo>
                        <a:pt x="66370" y="145344"/>
                        <a:pt x="17434" y="136521"/>
                        <a:pt x="3649" y="104954"/>
                      </a:cubicBezTo>
                      <a:cubicBezTo>
                        <a:pt x="-10136" y="73524"/>
                        <a:pt x="16331" y="31342"/>
                        <a:pt x="62924" y="10940"/>
                      </a:cubicBezTo>
                      <a:cubicBezTo>
                        <a:pt x="109379" y="-9462"/>
                        <a:pt x="158316" y="-501"/>
                        <a:pt x="172239" y="3092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3" name="Freeform: Shape 22">
                  <a:extLst>
                    <a:ext uri="{FF2B5EF4-FFF2-40B4-BE49-F238E27FC236}">
                      <a16:creationId xmlns:a16="http://schemas.microsoft.com/office/drawing/2014/main" id="{1D6CC535-CD35-4678-B261-13E4D09401AE}"/>
                    </a:ext>
                  </a:extLst>
                </p:cNvPr>
                <p:cNvSpPr/>
                <p:nvPr/>
              </p:nvSpPr>
              <p:spPr>
                <a:xfrm>
                  <a:off x="6159910" y="5795087"/>
                  <a:ext cx="77161" cy="67344"/>
                </a:xfrm>
                <a:custGeom>
                  <a:avLst/>
                  <a:gdLst>
                    <a:gd name="connsiteX0" fmla="*/ 74904 w 77161"/>
                    <a:gd name="connsiteY0" fmla="*/ 17695 h 67344"/>
                    <a:gd name="connsiteX1" fmla="*/ 51608 w 77161"/>
                    <a:gd name="connsiteY1" fmla="*/ 63323 h 67344"/>
                    <a:gd name="connsiteX2" fmla="*/ 2258 w 77161"/>
                    <a:gd name="connsiteY2" fmla="*/ 49677 h 67344"/>
                    <a:gd name="connsiteX3" fmla="*/ 25554 w 77161"/>
                    <a:gd name="connsiteY3" fmla="*/ 4048 h 67344"/>
                    <a:gd name="connsiteX4" fmla="*/ 74904 w 77161"/>
                    <a:gd name="connsiteY4" fmla="*/ 17695 h 67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1" h="67344">
                      <a:moveTo>
                        <a:pt x="74904" y="17695"/>
                      </a:moveTo>
                      <a:cubicBezTo>
                        <a:pt x="82072" y="34099"/>
                        <a:pt x="71596" y="54501"/>
                        <a:pt x="51608" y="63323"/>
                      </a:cubicBezTo>
                      <a:cubicBezTo>
                        <a:pt x="31482" y="72146"/>
                        <a:pt x="9426" y="65943"/>
                        <a:pt x="2258" y="49677"/>
                      </a:cubicBezTo>
                      <a:cubicBezTo>
                        <a:pt x="-4911" y="33272"/>
                        <a:pt x="5566" y="12871"/>
                        <a:pt x="25554" y="4048"/>
                      </a:cubicBezTo>
                      <a:cubicBezTo>
                        <a:pt x="45680" y="-4774"/>
                        <a:pt x="67736" y="1291"/>
                        <a:pt x="74904" y="1769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24" name="Graphic 1">
                <a:extLst>
                  <a:ext uri="{FF2B5EF4-FFF2-40B4-BE49-F238E27FC236}">
                    <a16:creationId xmlns:a16="http://schemas.microsoft.com/office/drawing/2014/main" id="{14BC8B35-0A36-46E0-B26B-342FEA7C4DE3}"/>
                  </a:ext>
                </a:extLst>
              </p:cNvPr>
              <p:cNvGrpSpPr/>
              <p:nvPr/>
            </p:nvGrpSpPr>
            <p:grpSpPr>
              <a:xfrm>
                <a:off x="6618587" y="5752405"/>
                <a:ext cx="408310" cy="322223"/>
                <a:chOff x="6618587" y="5752405"/>
                <a:chExt cx="408310" cy="322223"/>
              </a:xfrm>
            </p:grpSpPr>
            <p:sp>
              <p:nvSpPr>
                <p:cNvPr id="25" name="Freeform: Shape 24">
                  <a:extLst>
                    <a:ext uri="{FF2B5EF4-FFF2-40B4-BE49-F238E27FC236}">
                      <a16:creationId xmlns:a16="http://schemas.microsoft.com/office/drawing/2014/main" id="{1CA4F96F-8599-4FEA-BD4C-462C99959A2D}"/>
                    </a:ext>
                  </a:extLst>
                </p:cNvPr>
                <p:cNvSpPr/>
                <p:nvPr/>
              </p:nvSpPr>
              <p:spPr>
                <a:xfrm>
                  <a:off x="6618587" y="5752405"/>
                  <a:ext cx="408310" cy="321947"/>
                </a:xfrm>
                <a:custGeom>
                  <a:avLst/>
                  <a:gdLst>
                    <a:gd name="connsiteX0" fmla="*/ 408172 w 408310"/>
                    <a:gd name="connsiteY0" fmla="*/ 198504 h 321947"/>
                    <a:gd name="connsiteX1" fmla="*/ 204155 w 408310"/>
                    <a:gd name="connsiteY1" fmla="*/ 0 h 321947"/>
                    <a:gd name="connsiteX2" fmla="*/ 138 w 408310"/>
                    <a:gd name="connsiteY2" fmla="*/ 198504 h 321947"/>
                    <a:gd name="connsiteX3" fmla="*/ 0 w 408310"/>
                    <a:gd name="connsiteY3" fmla="*/ 204155 h 321947"/>
                    <a:gd name="connsiteX4" fmla="*/ 138 w 408310"/>
                    <a:gd name="connsiteY4" fmla="*/ 209807 h 321947"/>
                    <a:gd name="connsiteX5" fmla="*/ 59827 w 408310"/>
                    <a:gd name="connsiteY5" fmla="*/ 287416 h 321947"/>
                    <a:gd name="connsiteX6" fmla="*/ 348621 w 408310"/>
                    <a:gd name="connsiteY6" fmla="*/ 287416 h 321947"/>
                    <a:gd name="connsiteX7" fmla="*/ 408172 w 408310"/>
                    <a:gd name="connsiteY7" fmla="*/ 209807 h 321947"/>
                    <a:gd name="connsiteX8" fmla="*/ 408310 w 408310"/>
                    <a:gd name="connsiteY8" fmla="*/ 204155 h 321947"/>
                    <a:gd name="connsiteX9" fmla="*/ 408172 w 408310"/>
                    <a:gd name="connsiteY9" fmla="*/ 198504 h 32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10" h="321947">
                      <a:moveTo>
                        <a:pt x="408172" y="198504"/>
                      </a:moveTo>
                      <a:cubicBezTo>
                        <a:pt x="405277" y="88362"/>
                        <a:pt x="314986" y="0"/>
                        <a:pt x="204155" y="0"/>
                      </a:cubicBezTo>
                      <a:cubicBezTo>
                        <a:pt x="93462" y="0"/>
                        <a:pt x="2895" y="88362"/>
                        <a:pt x="138" y="198504"/>
                      </a:cubicBezTo>
                      <a:cubicBezTo>
                        <a:pt x="0" y="200433"/>
                        <a:pt x="0" y="202225"/>
                        <a:pt x="0" y="204155"/>
                      </a:cubicBezTo>
                      <a:cubicBezTo>
                        <a:pt x="0" y="206085"/>
                        <a:pt x="0" y="207877"/>
                        <a:pt x="138" y="209807"/>
                      </a:cubicBezTo>
                      <a:cubicBezTo>
                        <a:pt x="2481" y="238066"/>
                        <a:pt x="22332" y="265774"/>
                        <a:pt x="59827" y="287416"/>
                      </a:cubicBezTo>
                      <a:cubicBezTo>
                        <a:pt x="139504" y="333458"/>
                        <a:pt x="268807" y="333458"/>
                        <a:pt x="348621" y="287416"/>
                      </a:cubicBezTo>
                      <a:cubicBezTo>
                        <a:pt x="385979" y="265774"/>
                        <a:pt x="405829" y="238066"/>
                        <a:pt x="408172" y="209807"/>
                      </a:cubicBezTo>
                      <a:cubicBezTo>
                        <a:pt x="408310" y="207877"/>
                        <a:pt x="408310" y="206085"/>
                        <a:pt x="408310" y="204155"/>
                      </a:cubicBezTo>
                      <a:cubicBezTo>
                        <a:pt x="408310" y="202363"/>
                        <a:pt x="408310" y="200571"/>
                        <a:pt x="408172" y="19850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6" name="Freeform: Shape 25">
                  <a:extLst>
                    <a:ext uri="{FF2B5EF4-FFF2-40B4-BE49-F238E27FC236}">
                      <a16:creationId xmlns:a16="http://schemas.microsoft.com/office/drawing/2014/main" id="{7ACA2A2F-DCE5-4058-B252-6862881F9EA4}"/>
                    </a:ext>
                  </a:extLst>
                </p:cNvPr>
                <p:cNvSpPr/>
                <p:nvPr/>
              </p:nvSpPr>
              <p:spPr>
                <a:xfrm>
                  <a:off x="6618587" y="5752405"/>
                  <a:ext cx="408310" cy="321947"/>
                </a:xfrm>
                <a:custGeom>
                  <a:avLst/>
                  <a:gdLst>
                    <a:gd name="connsiteX0" fmla="*/ 408172 w 408310"/>
                    <a:gd name="connsiteY0" fmla="*/ 198504 h 321947"/>
                    <a:gd name="connsiteX1" fmla="*/ 204155 w 408310"/>
                    <a:gd name="connsiteY1" fmla="*/ 0 h 321947"/>
                    <a:gd name="connsiteX2" fmla="*/ 138 w 408310"/>
                    <a:gd name="connsiteY2" fmla="*/ 198504 h 321947"/>
                    <a:gd name="connsiteX3" fmla="*/ 0 w 408310"/>
                    <a:gd name="connsiteY3" fmla="*/ 204155 h 321947"/>
                    <a:gd name="connsiteX4" fmla="*/ 138 w 408310"/>
                    <a:gd name="connsiteY4" fmla="*/ 209807 h 321947"/>
                    <a:gd name="connsiteX5" fmla="*/ 59827 w 408310"/>
                    <a:gd name="connsiteY5" fmla="*/ 287416 h 321947"/>
                    <a:gd name="connsiteX6" fmla="*/ 348621 w 408310"/>
                    <a:gd name="connsiteY6" fmla="*/ 287416 h 321947"/>
                    <a:gd name="connsiteX7" fmla="*/ 408172 w 408310"/>
                    <a:gd name="connsiteY7" fmla="*/ 209807 h 321947"/>
                    <a:gd name="connsiteX8" fmla="*/ 408310 w 408310"/>
                    <a:gd name="connsiteY8" fmla="*/ 204155 h 321947"/>
                    <a:gd name="connsiteX9" fmla="*/ 408172 w 408310"/>
                    <a:gd name="connsiteY9" fmla="*/ 198504 h 32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10" h="321947">
                      <a:moveTo>
                        <a:pt x="408172" y="198504"/>
                      </a:moveTo>
                      <a:cubicBezTo>
                        <a:pt x="405277" y="88362"/>
                        <a:pt x="314986" y="0"/>
                        <a:pt x="204155" y="0"/>
                      </a:cubicBezTo>
                      <a:cubicBezTo>
                        <a:pt x="93462" y="0"/>
                        <a:pt x="2895" y="88362"/>
                        <a:pt x="138" y="198504"/>
                      </a:cubicBezTo>
                      <a:cubicBezTo>
                        <a:pt x="0" y="200433"/>
                        <a:pt x="0" y="202225"/>
                        <a:pt x="0" y="204155"/>
                      </a:cubicBezTo>
                      <a:cubicBezTo>
                        <a:pt x="0" y="206085"/>
                        <a:pt x="0" y="207877"/>
                        <a:pt x="138" y="209807"/>
                      </a:cubicBezTo>
                      <a:cubicBezTo>
                        <a:pt x="2481" y="238066"/>
                        <a:pt x="22332" y="265774"/>
                        <a:pt x="59827" y="287416"/>
                      </a:cubicBezTo>
                      <a:cubicBezTo>
                        <a:pt x="139504" y="333458"/>
                        <a:pt x="268807" y="333458"/>
                        <a:pt x="348621" y="287416"/>
                      </a:cubicBezTo>
                      <a:cubicBezTo>
                        <a:pt x="385979" y="265774"/>
                        <a:pt x="405829" y="238066"/>
                        <a:pt x="408172" y="209807"/>
                      </a:cubicBezTo>
                      <a:cubicBezTo>
                        <a:pt x="408310" y="207877"/>
                        <a:pt x="408310" y="206085"/>
                        <a:pt x="408310" y="204155"/>
                      </a:cubicBezTo>
                      <a:cubicBezTo>
                        <a:pt x="408310" y="202363"/>
                        <a:pt x="408310" y="200571"/>
                        <a:pt x="408172" y="19850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7" name="Freeform: Shape 26">
                  <a:extLst>
                    <a:ext uri="{FF2B5EF4-FFF2-40B4-BE49-F238E27FC236}">
                      <a16:creationId xmlns:a16="http://schemas.microsoft.com/office/drawing/2014/main" id="{C969085E-F0B4-4AC5-8A33-0F1844F1782A}"/>
                    </a:ext>
                  </a:extLst>
                </p:cNvPr>
                <p:cNvSpPr/>
                <p:nvPr/>
              </p:nvSpPr>
              <p:spPr>
                <a:xfrm>
                  <a:off x="6618587" y="5752405"/>
                  <a:ext cx="292654" cy="319397"/>
                </a:xfrm>
                <a:custGeom>
                  <a:avLst/>
                  <a:gdLst>
                    <a:gd name="connsiteX0" fmla="*/ 292654 w 292654"/>
                    <a:gd name="connsiteY0" fmla="*/ 20402 h 319397"/>
                    <a:gd name="connsiteX1" fmla="*/ 292654 w 292654"/>
                    <a:gd name="connsiteY1" fmla="*/ 20402 h 319397"/>
                    <a:gd name="connsiteX2" fmla="*/ 204155 w 292654"/>
                    <a:gd name="connsiteY2" fmla="*/ 0 h 319397"/>
                    <a:gd name="connsiteX3" fmla="*/ 138 w 292654"/>
                    <a:gd name="connsiteY3" fmla="*/ 198504 h 319397"/>
                    <a:gd name="connsiteX4" fmla="*/ 0 w 292654"/>
                    <a:gd name="connsiteY4" fmla="*/ 204155 h 319397"/>
                    <a:gd name="connsiteX5" fmla="*/ 138 w 292654"/>
                    <a:gd name="connsiteY5" fmla="*/ 209807 h 319397"/>
                    <a:gd name="connsiteX6" fmla="*/ 59827 w 292654"/>
                    <a:gd name="connsiteY6" fmla="*/ 287416 h 319397"/>
                    <a:gd name="connsiteX7" fmla="*/ 162249 w 292654"/>
                    <a:gd name="connsiteY7" fmla="*/ 319398 h 319397"/>
                    <a:gd name="connsiteX8" fmla="*/ 91256 w 292654"/>
                    <a:gd name="connsiteY8" fmla="*/ 185821 h 319397"/>
                    <a:gd name="connsiteX9" fmla="*/ 292654 w 292654"/>
                    <a:gd name="connsiteY9" fmla="*/ 20402 h 31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54" h="319397">
                      <a:moveTo>
                        <a:pt x="292654" y="20402"/>
                      </a:moveTo>
                      <a:lnTo>
                        <a:pt x="292654" y="20402"/>
                      </a:lnTo>
                      <a:cubicBezTo>
                        <a:pt x="265774" y="7444"/>
                        <a:pt x="235861" y="0"/>
                        <a:pt x="204155" y="0"/>
                      </a:cubicBezTo>
                      <a:cubicBezTo>
                        <a:pt x="93462" y="0"/>
                        <a:pt x="2895" y="88362"/>
                        <a:pt x="138" y="198504"/>
                      </a:cubicBezTo>
                      <a:cubicBezTo>
                        <a:pt x="0" y="200433"/>
                        <a:pt x="0" y="202225"/>
                        <a:pt x="0" y="204155"/>
                      </a:cubicBezTo>
                      <a:cubicBezTo>
                        <a:pt x="0" y="206085"/>
                        <a:pt x="0" y="207877"/>
                        <a:pt x="138" y="209807"/>
                      </a:cubicBezTo>
                      <a:cubicBezTo>
                        <a:pt x="2481" y="238066"/>
                        <a:pt x="22332" y="265774"/>
                        <a:pt x="59827" y="287416"/>
                      </a:cubicBezTo>
                      <a:cubicBezTo>
                        <a:pt x="88913" y="304234"/>
                        <a:pt x="124754" y="314848"/>
                        <a:pt x="162249" y="319398"/>
                      </a:cubicBezTo>
                      <a:cubicBezTo>
                        <a:pt x="109315" y="310299"/>
                        <a:pt x="74990" y="251162"/>
                        <a:pt x="91256" y="185821"/>
                      </a:cubicBezTo>
                      <a:cubicBezTo>
                        <a:pt x="110142" y="110280"/>
                        <a:pt x="186786" y="827"/>
                        <a:pt x="292654" y="2040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8" name="Freeform: Shape 27">
                  <a:extLst>
                    <a:ext uri="{FF2B5EF4-FFF2-40B4-BE49-F238E27FC236}">
                      <a16:creationId xmlns:a16="http://schemas.microsoft.com/office/drawing/2014/main" id="{4E816826-319E-496D-996F-823F7A453F04}"/>
                    </a:ext>
                  </a:extLst>
                </p:cNvPr>
                <p:cNvSpPr/>
                <p:nvPr/>
              </p:nvSpPr>
              <p:spPr>
                <a:xfrm>
                  <a:off x="6634991" y="5803547"/>
                  <a:ext cx="391906" cy="271080"/>
                </a:xfrm>
                <a:custGeom>
                  <a:avLst/>
                  <a:gdLst>
                    <a:gd name="connsiteX0" fmla="*/ 391768 w 391906"/>
                    <a:gd name="connsiteY0" fmla="*/ 158803 h 271080"/>
                    <a:gd name="connsiteX1" fmla="*/ 391906 w 391906"/>
                    <a:gd name="connsiteY1" fmla="*/ 153151 h 271080"/>
                    <a:gd name="connsiteX2" fmla="*/ 391768 w 391906"/>
                    <a:gd name="connsiteY2" fmla="*/ 147499 h 271080"/>
                    <a:gd name="connsiteX3" fmla="*/ 322430 w 391906"/>
                    <a:gd name="connsiteY3" fmla="*/ 0 h 271080"/>
                    <a:gd name="connsiteX4" fmla="*/ 340350 w 391906"/>
                    <a:gd name="connsiteY4" fmla="*/ 174242 h 271080"/>
                    <a:gd name="connsiteX5" fmla="*/ 0 w 391906"/>
                    <a:gd name="connsiteY5" fmla="*/ 199744 h 271080"/>
                    <a:gd name="connsiteX6" fmla="*/ 43285 w 391906"/>
                    <a:gd name="connsiteY6" fmla="*/ 236549 h 271080"/>
                    <a:gd name="connsiteX7" fmla="*/ 332079 w 391906"/>
                    <a:gd name="connsiteY7" fmla="*/ 236549 h 271080"/>
                    <a:gd name="connsiteX8" fmla="*/ 391768 w 391906"/>
                    <a:gd name="connsiteY8" fmla="*/ 158803 h 27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906" h="271080">
                      <a:moveTo>
                        <a:pt x="391768" y="158803"/>
                      </a:moveTo>
                      <a:cubicBezTo>
                        <a:pt x="391906" y="156872"/>
                        <a:pt x="391906" y="155081"/>
                        <a:pt x="391906" y="153151"/>
                      </a:cubicBezTo>
                      <a:cubicBezTo>
                        <a:pt x="391906" y="151221"/>
                        <a:pt x="391906" y="149429"/>
                        <a:pt x="391768" y="147499"/>
                      </a:cubicBezTo>
                      <a:cubicBezTo>
                        <a:pt x="390252" y="88637"/>
                        <a:pt x="363647" y="36254"/>
                        <a:pt x="322430" y="0"/>
                      </a:cubicBezTo>
                      <a:cubicBezTo>
                        <a:pt x="344624" y="22745"/>
                        <a:pt x="393974" y="108763"/>
                        <a:pt x="340350" y="174242"/>
                      </a:cubicBezTo>
                      <a:cubicBezTo>
                        <a:pt x="305061" y="217389"/>
                        <a:pt x="137712" y="278869"/>
                        <a:pt x="0" y="199744"/>
                      </a:cubicBezTo>
                      <a:cubicBezTo>
                        <a:pt x="9925" y="213115"/>
                        <a:pt x="24399" y="225522"/>
                        <a:pt x="43285" y="236549"/>
                      </a:cubicBezTo>
                      <a:cubicBezTo>
                        <a:pt x="122962" y="282592"/>
                        <a:pt x="252264" y="282592"/>
                        <a:pt x="332079" y="236549"/>
                      </a:cubicBezTo>
                      <a:cubicBezTo>
                        <a:pt x="369575" y="214769"/>
                        <a:pt x="389425" y="187061"/>
                        <a:pt x="391768" y="15880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9" name="Freeform: Shape 28">
                  <a:extLst>
                    <a:ext uri="{FF2B5EF4-FFF2-40B4-BE49-F238E27FC236}">
                      <a16:creationId xmlns:a16="http://schemas.microsoft.com/office/drawing/2014/main" id="{07EC7D8A-1541-489A-AB75-BEFF002D4B21}"/>
                    </a:ext>
                  </a:extLst>
                </p:cNvPr>
                <p:cNvSpPr/>
                <p:nvPr/>
              </p:nvSpPr>
              <p:spPr>
                <a:xfrm>
                  <a:off x="6706887" y="5777967"/>
                  <a:ext cx="116192" cy="89895"/>
                </a:xfrm>
                <a:custGeom>
                  <a:avLst/>
                  <a:gdLst>
                    <a:gd name="connsiteX0" fmla="*/ 113787 w 116192"/>
                    <a:gd name="connsiteY0" fmla="*/ 20479 h 89895"/>
                    <a:gd name="connsiteX1" fmla="*/ 74638 w 116192"/>
                    <a:gd name="connsiteY1" fmla="*/ 82649 h 89895"/>
                    <a:gd name="connsiteX2" fmla="*/ 2405 w 116192"/>
                    <a:gd name="connsiteY2" fmla="*/ 69416 h 89895"/>
                    <a:gd name="connsiteX3" fmla="*/ 41554 w 116192"/>
                    <a:gd name="connsiteY3" fmla="*/ 7246 h 89895"/>
                    <a:gd name="connsiteX4" fmla="*/ 113787 w 116192"/>
                    <a:gd name="connsiteY4" fmla="*/ 20479 h 89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92" h="89895">
                      <a:moveTo>
                        <a:pt x="113787" y="20479"/>
                      </a:moveTo>
                      <a:cubicBezTo>
                        <a:pt x="122885" y="41294"/>
                        <a:pt x="105379" y="69140"/>
                        <a:pt x="74638" y="82649"/>
                      </a:cubicBezTo>
                      <a:cubicBezTo>
                        <a:pt x="43898" y="96159"/>
                        <a:pt x="11503" y="90231"/>
                        <a:pt x="2405" y="69416"/>
                      </a:cubicBezTo>
                      <a:cubicBezTo>
                        <a:pt x="-6693" y="48600"/>
                        <a:pt x="10814" y="20755"/>
                        <a:pt x="41554" y="7246"/>
                      </a:cubicBezTo>
                      <a:cubicBezTo>
                        <a:pt x="72295" y="-6263"/>
                        <a:pt x="104689" y="-336"/>
                        <a:pt x="113787" y="2047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0" name="Freeform: Shape 29">
                  <a:extLst>
                    <a:ext uri="{FF2B5EF4-FFF2-40B4-BE49-F238E27FC236}">
                      <a16:creationId xmlns:a16="http://schemas.microsoft.com/office/drawing/2014/main" id="{06CBBF26-FA6F-436A-AB07-9129207C5AB4}"/>
                    </a:ext>
                  </a:extLst>
                </p:cNvPr>
                <p:cNvSpPr/>
                <p:nvPr/>
              </p:nvSpPr>
              <p:spPr>
                <a:xfrm>
                  <a:off x="6652766" y="5871366"/>
                  <a:ext cx="51157" cy="44557"/>
                </a:xfrm>
                <a:custGeom>
                  <a:avLst/>
                  <a:gdLst>
                    <a:gd name="connsiteX0" fmla="*/ 49634 w 51157"/>
                    <a:gd name="connsiteY0" fmla="*/ 11720 h 44557"/>
                    <a:gd name="connsiteX1" fmla="*/ 34194 w 51157"/>
                    <a:gd name="connsiteY1" fmla="*/ 41909 h 44557"/>
                    <a:gd name="connsiteX2" fmla="*/ 1524 w 51157"/>
                    <a:gd name="connsiteY2" fmla="*/ 32811 h 44557"/>
                    <a:gd name="connsiteX3" fmla="*/ 16963 w 51157"/>
                    <a:gd name="connsiteY3" fmla="*/ 2622 h 44557"/>
                    <a:gd name="connsiteX4" fmla="*/ 49634 w 51157"/>
                    <a:gd name="connsiteY4" fmla="*/ 11720 h 44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57" h="44557">
                      <a:moveTo>
                        <a:pt x="49634" y="11720"/>
                      </a:moveTo>
                      <a:cubicBezTo>
                        <a:pt x="54458" y="22610"/>
                        <a:pt x="47428" y="36119"/>
                        <a:pt x="34194" y="41909"/>
                      </a:cubicBezTo>
                      <a:cubicBezTo>
                        <a:pt x="20961" y="47698"/>
                        <a:pt x="6349" y="43701"/>
                        <a:pt x="1524" y="32811"/>
                      </a:cubicBezTo>
                      <a:cubicBezTo>
                        <a:pt x="-3301" y="21920"/>
                        <a:pt x="3730" y="8411"/>
                        <a:pt x="16963" y="2622"/>
                      </a:cubicBezTo>
                      <a:cubicBezTo>
                        <a:pt x="30197" y="-3168"/>
                        <a:pt x="44947" y="967"/>
                        <a:pt x="49634" y="1172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31" name="Graphic 1">
                <a:extLst>
                  <a:ext uri="{FF2B5EF4-FFF2-40B4-BE49-F238E27FC236}">
                    <a16:creationId xmlns:a16="http://schemas.microsoft.com/office/drawing/2014/main" id="{14BC8B35-0A36-46E0-B26B-342FEA7C4DE3}"/>
                  </a:ext>
                </a:extLst>
              </p:cNvPr>
              <p:cNvGrpSpPr/>
              <p:nvPr/>
            </p:nvGrpSpPr>
            <p:grpSpPr>
              <a:xfrm>
                <a:off x="6906555" y="5769912"/>
                <a:ext cx="555257" cy="437878"/>
                <a:chOff x="6906555" y="5769912"/>
                <a:chExt cx="555257" cy="437878"/>
              </a:xfrm>
            </p:grpSpPr>
            <p:sp>
              <p:nvSpPr>
                <p:cNvPr id="32" name="Freeform: Shape 31">
                  <a:extLst>
                    <a:ext uri="{FF2B5EF4-FFF2-40B4-BE49-F238E27FC236}">
                      <a16:creationId xmlns:a16="http://schemas.microsoft.com/office/drawing/2014/main" id="{17A599EF-DD4C-4913-9619-D31CD4598E7F}"/>
                    </a:ext>
                  </a:extLst>
                </p:cNvPr>
                <p:cNvSpPr/>
                <p:nvPr/>
              </p:nvSpPr>
              <p:spPr>
                <a:xfrm>
                  <a:off x="6906555" y="5769912"/>
                  <a:ext cx="555210" cy="437740"/>
                </a:xfrm>
                <a:custGeom>
                  <a:avLst/>
                  <a:gdLst>
                    <a:gd name="connsiteX0" fmla="*/ 554982 w 555210"/>
                    <a:gd name="connsiteY0" fmla="*/ 269771 h 437740"/>
                    <a:gd name="connsiteX1" fmla="*/ 277629 w 555210"/>
                    <a:gd name="connsiteY1" fmla="*/ 0 h 437740"/>
                    <a:gd name="connsiteX2" fmla="*/ 276 w 555210"/>
                    <a:gd name="connsiteY2" fmla="*/ 269771 h 437740"/>
                    <a:gd name="connsiteX3" fmla="*/ 0 w 555210"/>
                    <a:gd name="connsiteY3" fmla="*/ 277491 h 437740"/>
                    <a:gd name="connsiteX4" fmla="*/ 276 w 555210"/>
                    <a:gd name="connsiteY4" fmla="*/ 285211 h 437740"/>
                    <a:gd name="connsiteX5" fmla="*/ 81469 w 555210"/>
                    <a:gd name="connsiteY5" fmla="*/ 390803 h 437740"/>
                    <a:gd name="connsiteX6" fmla="*/ 473926 w 555210"/>
                    <a:gd name="connsiteY6" fmla="*/ 390803 h 437740"/>
                    <a:gd name="connsiteX7" fmla="*/ 554844 w 555210"/>
                    <a:gd name="connsiteY7" fmla="*/ 285211 h 437740"/>
                    <a:gd name="connsiteX8" fmla="*/ 555120 w 555210"/>
                    <a:gd name="connsiteY8" fmla="*/ 277491 h 437740"/>
                    <a:gd name="connsiteX9" fmla="*/ 554982 w 555210"/>
                    <a:gd name="connsiteY9" fmla="*/ 269771 h 4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10" h="437740">
                      <a:moveTo>
                        <a:pt x="554982" y="269771"/>
                      </a:moveTo>
                      <a:cubicBezTo>
                        <a:pt x="551122" y="120067"/>
                        <a:pt x="428436" y="0"/>
                        <a:pt x="277629" y="0"/>
                      </a:cubicBezTo>
                      <a:cubicBezTo>
                        <a:pt x="127097" y="0"/>
                        <a:pt x="4273" y="120067"/>
                        <a:pt x="276" y="269771"/>
                      </a:cubicBezTo>
                      <a:cubicBezTo>
                        <a:pt x="0" y="272390"/>
                        <a:pt x="0" y="274872"/>
                        <a:pt x="0" y="277491"/>
                      </a:cubicBezTo>
                      <a:cubicBezTo>
                        <a:pt x="0" y="280110"/>
                        <a:pt x="0" y="282592"/>
                        <a:pt x="276" y="285211"/>
                      </a:cubicBezTo>
                      <a:cubicBezTo>
                        <a:pt x="3446" y="323670"/>
                        <a:pt x="30465" y="361303"/>
                        <a:pt x="81469" y="390803"/>
                      </a:cubicBezTo>
                      <a:cubicBezTo>
                        <a:pt x="189681" y="453387"/>
                        <a:pt x="365577" y="453387"/>
                        <a:pt x="473926" y="390803"/>
                      </a:cubicBezTo>
                      <a:cubicBezTo>
                        <a:pt x="524655" y="361303"/>
                        <a:pt x="551674" y="323670"/>
                        <a:pt x="554844" y="285211"/>
                      </a:cubicBezTo>
                      <a:cubicBezTo>
                        <a:pt x="555120" y="282592"/>
                        <a:pt x="555120" y="280110"/>
                        <a:pt x="555120" y="277491"/>
                      </a:cubicBezTo>
                      <a:cubicBezTo>
                        <a:pt x="555258" y="274872"/>
                        <a:pt x="555258" y="272528"/>
                        <a:pt x="554982" y="26977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3" name="Freeform: Shape 32">
                  <a:extLst>
                    <a:ext uri="{FF2B5EF4-FFF2-40B4-BE49-F238E27FC236}">
                      <a16:creationId xmlns:a16="http://schemas.microsoft.com/office/drawing/2014/main" id="{2183AFE6-F3BB-49AF-BFD8-FB46BB90F8F1}"/>
                    </a:ext>
                  </a:extLst>
                </p:cNvPr>
                <p:cNvSpPr/>
                <p:nvPr/>
              </p:nvSpPr>
              <p:spPr>
                <a:xfrm>
                  <a:off x="6906555" y="5769912"/>
                  <a:ext cx="555210" cy="437740"/>
                </a:xfrm>
                <a:custGeom>
                  <a:avLst/>
                  <a:gdLst>
                    <a:gd name="connsiteX0" fmla="*/ 554982 w 555210"/>
                    <a:gd name="connsiteY0" fmla="*/ 269771 h 437740"/>
                    <a:gd name="connsiteX1" fmla="*/ 277629 w 555210"/>
                    <a:gd name="connsiteY1" fmla="*/ 0 h 437740"/>
                    <a:gd name="connsiteX2" fmla="*/ 276 w 555210"/>
                    <a:gd name="connsiteY2" fmla="*/ 269771 h 437740"/>
                    <a:gd name="connsiteX3" fmla="*/ 0 w 555210"/>
                    <a:gd name="connsiteY3" fmla="*/ 277491 h 437740"/>
                    <a:gd name="connsiteX4" fmla="*/ 276 w 555210"/>
                    <a:gd name="connsiteY4" fmla="*/ 285211 h 437740"/>
                    <a:gd name="connsiteX5" fmla="*/ 81469 w 555210"/>
                    <a:gd name="connsiteY5" fmla="*/ 390803 h 437740"/>
                    <a:gd name="connsiteX6" fmla="*/ 473926 w 555210"/>
                    <a:gd name="connsiteY6" fmla="*/ 390803 h 437740"/>
                    <a:gd name="connsiteX7" fmla="*/ 554844 w 555210"/>
                    <a:gd name="connsiteY7" fmla="*/ 285211 h 437740"/>
                    <a:gd name="connsiteX8" fmla="*/ 555120 w 555210"/>
                    <a:gd name="connsiteY8" fmla="*/ 277491 h 437740"/>
                    <a:gd name="connsiteX9" fmla="*/ 554982 w 555210"/>
                    <a:gd name="connsiteY9" fmla="*/ 269771 h 4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10" h="437740">
                      <a:moveTo>
                        <a:pt x="554982" y="269771"/>
                      </a:moveTo>
                      <a:cubicBezTo>
                        <a:pt x="551122" y="120067"/>
                        <a:pt x="428436" y="0"/>
                        <a:pt x="277629" y="0"/>
                      </a:cubicBezTo>
                      <a:cubicBezTo>
                        <a:pt x="127097" y="0"/>
                        <a:pt x="4273" y="120067"/>
                        <a:pt x="276" y="269771"/>
                      </a:cubicBezTo>
                      <a:cubicBezTo>
                        <a:pt x="0" y="272390"/>
                        <a:pt x="0" y="274872"/>
                        <a:pt x="0" y="277491"/>
                      </a:cubicBezTo>
                      <a:cubicBezTo>
                        <a:pt x="0" y="280110"/>
                        <a:pt x="0" y="282592"/>
                        <a:pt x="276" y="285211"/>
                      </a:cubicBezTo>
                      <a:cubicBezTo>
                        <a:pt x="3446" y="323670"/>
                        <a:pt x="30465" y="361303"/>
                        <a:pt x="81469" y="390803"/>
                      </a:cubicBezTo>
                      <a:cubicBezTo>
                        <a:pt x="189681" y="453387"/>
                        <a:pt x="365577" y="453387"/>
                        <a:pt x="473926" y="390803"/>
                      </a:cubicBezTo>
                      <a:cubicBezTo>
                        <a:pt x="524655" y="361303"/>
                        <a:pt x="551674" y="323670"/>
                        <a:pt x="554844" y="285211"/>
                      </a:cubicBezTo>
                      <a:cubicBezTo>
                        <a:pt x="555120" y="282592"/>
                        <a:pt x="555120" y="280110"/>
                        <a:pt x="555120" y="277491"/>
                      </a:cubicBezTo>
                      <a:cubicBezTo>
                        <a:pt x="555258" y="274872"/>
                        <a:pt x="555258" y="272528"/>
                        <a:pt x="554982" y="26977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4" name="Freeform: Shape 33">
                  <a:extLst>
                    <a:ext uri="{FF2B5EF4-FFF2-40B4-BE49-F238E27FC236}">
                      <a16:creationId xmlns:a16="http://schemas.microsoft.com/office/drawing/2014/main" id="{6F531034-3F43-4FB5-948B-EF07F2C1A3DE}"/>
                    </a:ext>
                  </a:extLst>
                </p:cNvPr>
                <p:cNvSpPr/>
                <p:nvPr/>
              </p:nvSpPr>
              <p:spPr>
                <a:xfrm>
                  <a:off x="6906692" y="5769912"/>
                  <a:ext cx="397971" cy="434225"/>
                </a:xfrm>
                <a:custGeom>
                  <a:avLst/>
                  <a:gdLst>
                    <a:gd name="connsiteX0" fmla="*/ 397971 w 397971"/>
                    <a:gd name="connsiteY0" fmla="*/ 27707 h 434225"/>
                    <a:gd name="connsiteX1" fmla="*/ 397971 w 397971"/>
                    <a:gd name="connsiteY1" fmla="*/ 27707 h 434225"/>
                    <a:gd name="connsiteX2" fmla="*/ 277629 w 397971"/>
                    <a:gd name="connsiteY2" fmla="*/ 0 h 434225"/>
                    <a:gd name="connsiteX3" fmla="*/ 276 w 397971"/>
                    <a:gd name="connsiteY3" fmla="*/ 269771 h 434225"/>
                    <a:gd name="connsiteX4" fmla="*/ 0 w 397971"/>
                    <a:gd name="connsiteY4" fmla="*/ 277491 h 434225"/>
                    <a:gd name="connsiteX5" fmla="*/ 276 w 397971"/>
                    <a:gd name="connsiteY5" fmla="*/ 285211 h 434225"/>
                    <a:gd name="connsiteX6" fmla="*/ 81469 w 397971"/>
                    <a:gd name="connsiteY6" fmla="*/ 390803 h 434225"/>
                    <a:gd name="connsiteX7" fmla="*/ 220697 w 397971"/>
                    <a:gd name="connsiteY7" fmla="*/ 434226 h 434225"/>
                    <a:gd name="connsiteX8" fmla="*/ 124340 w 397971"/>
                    <a:gd name="connsiteY8" fmla="*/ 252678 h 434225"/>
                    <a:gd name="connsiteX9" fmla="*/ 397971 w 397971"/>
                    <a:gd name="connsiteY9" fmla="*/ 27707 h 43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971" h="434225">
                      <a:moveTo>
                        <a:pt x="397971" y="27707"/>
                      </a:moveTo>
                      <a:lnTo>
                        <a:pt x="397971" y="27707"/>
                      </a:lnTo>
                      <a:cubicBezTo>
                        <a:pt x="361579" y="10063"/>
                        <a:pt x="320776" y="0"/>
                        <a:pt x="277629" y="0"/>
                      </a:cubicBezTo>
                      <a:cubicBezTo>
                        <a:pt x="127097" y="0"/>
                        <a:pt x="4273" y="120067"/>
                        <a:pt x="276" y="269771"/>
                      </a:cubicBezTo>
                      <a:cubicBezTo>
                        <a:pt x="0" y="272390"/>
                        <a:pt x="0" y="274872"/>
                        <a:pt x="0" y="277491"/>
                      </a:cubicBezTo>
                      <a:cubicBezTo>
                        <a:pt x="0" y="280110"/>
                        <a:pt x="0" y="282592"/>
                        <a:pt x="276" y="285211"/>
                      </a:cubicBezTo>
                      <a:cubicBezTo>
                        <a:pt x="3446" y="323670"/>
                        <a:pt x="30465" y="361303"/>
                        <a:pt x="81469" y="390803"/>
                      </a:cubicBezTo>
                      <a:cubicBezTo>
                        <a:pt x="121032" y="413686"/>
                        <a:pt x="169693" y="428023"/>
                        <a:pt x="220697" y="434226"/>
                      </a:cubicBezTo>
                      <a:cubicBezTo>
                        <a:pt x="148740" y="421819"/>
                        <a:pt x="102147" y="341453"/>
                        <a:pt x="124340" y="252678"/>
                      </a:cubicBezTo>
                      <a:cubicBezTo>
                        <a:pt x="149842" y="149842"/>
                        <a:pt x="253919" y="1103"/>
                        <a:pt x="397971" y="2770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5" name="Freeform: Shape 34">
                  <a:extLst>
                    <a:ext uri="{FF2B5EF4-FFF2-40B4-BE49-F238E27FC236}">
                      <a16:creationId xmlns:a16="http://schemas.microsoft.com/office/drawing/2014/main" id="{3810DB5E-3A24-42C4-819F-75DDA1071DBB}"/>
                    </a:ext>
                  </a:extLst>
                </p:cNvPr>
                <p:cNvSpPr/>
                <p:nvPr/>
              </p:nvSpPr>
              <p:spPr>
                <a:xfrm>
                  <a:off x="6929162" y="5839388"/>
                  <a:ext cx="532650" cy="368403"/>
                </a:xfrm>
                <a:custGeom>
                  <a:avLst/>
                  <a:gdLst>
                    <a:gd name="connsiteX0" fmla="*/ 532375 w 532650"/>
                    <a:gd name="connsiteY0" fmla="*/ 215872 h 368403"/>
                    <a:gd name="connsiteX1" fmla="*/ 532651 w 532650"/>
                    <a:gd name="connsiteY1" fmla="*/ 208153 h 368403"/>
                    <a:gd name="connsiteX2" fmla="*/ 532375 w 532650"/>
                    <a:gd name="connsiteY2" fmla="*/ 200433 h 368403"/>
                    <a:gd name="connsiteX3" fmla="*/ 438224 w 532650"/>
                    <a:gd name="connsiteY3" fmla="*/ 0 h 368403"/>
                    <a:gd name="connsiteX4" fmla="*/ 462485 w 532650"/>
                    <a:gd name="connsiteY4" fmla="*/ 236826 h 368403"/>
                    <a:gd name="connsiteX5" fmla="*/ 0 w 532650"/>
                    <a:gd name="connsiteY5" fmla="*/ 271564 h 368403"/>
                    <a:gd name="connsiteX6" fmla="*/ 58862 w 532650"/>
                    <a:gd name="connsiteY6" fmla="*/ 321465 h 368403"/>
                    <a:gd name="connsiteX7" fmla="*/ 451319 w 532650"/>
                    <a:gd name="connsiteY7" fmla="*/ 321465 h 368403"/>
                    <a:gd name="connsiteX8" fmla="*/ 532375 w 532650"/>
                    <a:gd name="connsiteY8" fmla="*/ 215872 h 36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650" h="368403">
                      <a:moveTo>
                        <a:pt x="532375" y="215872"/>
                      </a:moveTo>
                      <a:cubicBezTo>
                        <a:pt x="532651" y="213253"/>
                        <a:pt x="532651" y="210772"/>
                        <a:pt x="532651" y="208153"/>
                      </a:cubicBezTo>
                      <a:cubicBezTo>
                        <a:pt x="532651" y="205534"/>
                        <a:pt x="532651" y="203053"/>
                        <a:pt x="532375" y="200433"/>
                      </a:cubicBezTo>
                      <a:cubicBezTo>
                        <a:pt x="530307" y="120481"/>
                        <a:pt x="494190" y="49212"/>
                        <a:pt x="438224" y="0"/>
                      </a:cubicBezTo>
                      <a:cubicBezTo>
                        <a:pt x="468413" y="31016"/>
                        <a:pt x="535407" y="147775"/>
                        <a:pt x="462485" y="236826"/>
                      </a:cubicBezTo>
                      <a:cubicBezTo>
                        <a:pt x="414513" y="295412"/>
                        <a:pt x="187200" y="378949"/>
                        <a:pt x="0" y="271564"/>
                      </a:cubicBezTo>
                      <a:cubicBezTo>
                        <a:pt x="13509" y="289622"/>
                        <a:pt x="33084" y="306578"/>
                        <a:pt x="58862" y="321465"/>
                      </a:cubicBezTo>
                      <a:cubicBezTo>
                        <a:pt x="167074" y="384049"/>
                        <a:pt x="342970" y="384049"/>
                        <a:pt x="451319" y="321465"/>
                      </a:cubicBezTo>
                      <a:cubicBezTo>
                        <a:pt x="502186" y="291966"/>
                        <a:pt x="529342" y="254195"/>
                        <a:pt x="532375" y="21587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6" name="Freeform: Shape 35">
                  <a:extLst>
                    <a:ext uri="{FF2B5EF4-FFF2-40B4-BE49-F238E27FC236}">
                      <a16:creationId xmlns:a16="http://schemas.microsoft.com/office/drawing/2014/main" id="{98942B66-3776-4230-88C0-EBBCF484E80F}"/>
                    </a:ext>
                  </a:extLst>
                </p:cNvPr>
                <p:cNvSpPr/>
                <p:nvPr/>
              </p:nvSpPr>
              <p:spPr>
                <a:xfrm>
                  <a:off x="7026510" y="5804666"/>
                  <a:ext cx="158197" cy="122178"/>
                </a:xfrm>
                <a:custGeom>
                  <a:avLst/>
                  <a:gdLst>
                    <a:gd name="connsiteX0" fmla="*/ 154916 w 158197"/>
                    <a:gd name="connsiteY0" fmla="*/ 27829 h 122178"/>
                    <a:gd name="connsiteX1" fmla="*/ 101568 w 158197"/>
                    <a:gd name="connsiteY1" fmla="*/ 112331 h 122178"/>
                    <a:gd name="connsiteX2" fmla="*/ 3282 w 158197"/>
                    <a:gd name="connsiteY2" fmla="*/ 94410 h 122178"/>
                    <a:gd name="connsiteX3" fmla="*/ 56629 w 158197"/>
                    <a:gd name="connsiteY3" fmla="*/ 9909 h 122178"/>
                    <a:gd name="connsiteX4" fmla="*/ 154916 w 158197"/>
                    <a:gd name="connsiteY4" fmla="*/ 27829 h 12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97" h="122178">
                      <a:moveTo>
                        <a:pt x="154916" y="27829"/>
                      </a:moveTo>
                      <a:cubicBezTo>
                        <a:pt x="167323" y="56088"/>
                        <a:pt x="143475" y="93859"/>
                        <a:pt x="101568" y="112331"/>
                      </a:cubicBezTo>
                      <a:cubicBezTo>
                        <a:pt x="59662" y="130665"/>
                        <a:pt x="15688" y="122669"/>
                        <a:pt x="3282" y="94410"/>
                      </a:cubicBezTo>
                      <a:cubicBezTo>
                        <a:pt x="-9125" y="66151"/>
                        <a:pt x="14723" y="28380"/>
                        <a:pt x="56629" y="9909"/>
                      </a:cubicBezTo>
                      <a:cubicBezTo>
                        <a:pt x="98536" y="-8563"/>
                        <a:pt x="142510" y="-430"/>
                        <a:pt x="154916" y="2782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7" name="Freeform: Shape 36">
                  <a:extLst>
                    <a:ext uri="{FF2B5EF4-FFF2-40B4-BE49-F238E27FC236}">
                      <a16:creationId xmlns:a16="http://schemas.microsoft.com/office/drawing/2014/main" id="{88C1A267-3BE7-4E8C-8BD0-6380D2928C4F}"/>
                    </a:ext>
                  </a:extLst>
                </p:cNvPr>
                <p:cNvSpPr/>
                <p:nvPr/>
              </p:nvSpPr>
              <p:spPr>
                <a:xfrm>
                  <a:off x="6953439" y="5931663"/>
                  <a:ext cx="69444" cy="60684"/>
                </a:xfrm>
                <a:custGeom>
                  <a:avLst/>
                  <a:gdLst>
                    <a:gd name="connsiteX0" fmla="*/ 67392 w 69444"/>
                    <a:gd name="connsiteY0" fmla="*/ 15937 h 60684"/>
                    <a:gd name="connsiteX1" fmla="*/ 46439 w 69444"/>
                    <a:gd name="connsiteY1" fmla="*/ 57016 h 60684"/>
                    <a:gd name="connsiteX2" fmla="*/ 2052 w 69444"/>
                    <a:gd name="connsiteY2" fmla="*/ 44747 h 60684"/>
                    <a:gd name="connsiteX3" fmla="*/ 23005 w 69444"/>
                    <a:gd name="connsiteY3" fmla="*/ 3668 h 60684"/>
                    <a:gd name="connsiteX4" fmla="*/ 67392 w 69444"/>
                    <a:gd name="connsiteY4" fmla="*/ 15937 h 60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44" h="60684">
                      <a:moveTo>
                        <a:pt x="67392" y="15937"/>
                      </a:moveTo>
                      <a:cubicBezTo>
                        <a:pt x="73871" y="30687"/>
                        <a:pt x="64498" y="49021"/>
                        <a:pt x="46439" y="57016"/>
                      </a:cubicBezTo>
                      <a:cubicBezTo>
                        <a:pt x="28381" y="65011"/>
                        <a:pt x="8531" y="59497"/>
                        <a:pt x="2052" y="44747"/>
                      </a:cubicBezTo>
                      <a:cubicBezTo>
                        <a:pt x="-4427" y="29998"/>
                        <a:pt x="4947" y="11664"/>
                        <a:pt x="23005" y="3668"/>
                      </a:cubicBezTo>
                      <a:cubicBezTo>
                        <a:pt x="41063" y="-4327"/>
                        <a:pt x="60913" y="1187"/>
                        <a:pt x="67392" y="1593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grpSp>
          <p:nvGrpSpPr>
            <p:cNvPr id="38" name="Graphic 1">
              <a:extLst>
                <a:ext uri="{FF2B5EF4-FFF2-40B4-BE49-F238E27FC236}">
                  <a16:creationId xmlns:a16="http://schemas.microsoft.com/office/drawing/2014/main" id="{14BC8B35-0A36-46E0-B26B-342FEA7C4DE3}"/>
                </a:ext>
              </a:extLst>
            </p:cNvPr>
            <p:cNvGrpSpPr/>
            <p:nvPr/>
          </p:nvGrpSpPr>
          <p:grpSpPr>
            <a:xfrm>
              <a:off x="5707804" y="4651743"/>
              <a:ext cx="663343" cy="1621560"/>
              <a:chOff x="5707804" y="4651743"/>
              <a:chExt cx="663343" cy="1621560"/>
            </a:xfrm>
          </p:grpSpPr>
          <p:sp>
            <p:nvSpPr>
              <p:cNvPr id="39" name="Freeform: Shape 38">
                <a:extLst>
                  <a:ext uri="{FF2B5EF4-FFF2-40B4-BE49-F238E27FC236}">
                    <a16:creationId xmlns:a16="http://schemas.microsoft.com/office/drawing/2014/main" id="{D1879E5C-B8E2-4590-9ED9-60727F55CFC9}"/>
                  </a:ext>
                </a:extLst>
              </p:cNvPr>
              <p:cNvSpPr/>
              <p:nvPr/>
            </p:nvSpPr>
            <p:spPr>
              <a:xfrm>
                <a:off x="5707804" y="4651743"/>
                <a:ext cx="663343" cy="1621560"/>
              </a:xfrm>
              <a:custGeom>
                <a:avLst/>
                <a:gdLst>
                  <a:gd name="connsiteX0" fmla="*/ 663343 w 663343"/>
                  <a:gd name="connsiteY0" fmla="*/ 331875 h 1621560"/>
                  <a:gd name="connsiteX1" fmla="*/ 546447 w 663343"/>
                  <a:gd name="connsiteY1" fmla="*/ 584415 h 1621560"/>
                  <a:gd name="connsiteX2" fmla="*/ 467872 w 663343"/>
                  <a:gd name="connsiteY2" fmla="*/ 748731 h 1621560"/>
                  <a:gd name="connsiteX3" fmla="*/ 467872 w 663343"/>
                  <a:gd name="connsiteY3" fmla="*/ 1542883 h 1621560"/>
                  <a:gd name="connsiteX4" fmla="*/ 428034 w 663343"/>
                  <a:gd name="connsiteY4" fmla="*/ 1598574 h 1621560"/>
                  <a:gd name="connsiteX5" fmla="*/ 377994 w 663343"/>
                  <a:gd name="connsiteY5" fmla="*/ 1616908 h 1621560"/>
                  <a:gd name="connsiteX6" fmla="*/ 285222 w 663343"/>
                  <a:gd name="connsiteY6" fmla="*/ 1616908 h 1621560"/>
                  <a:gd name="connsiteX7" fmla="*/ 235320 w 663343"/>
                  <a:gd name="connsiteY7" fmla="*/ 1598574 h 1621560"/>
                  <a:gd name="connsiteX8" fmla="*/ 195482 w 663343"/>
                  <a:gd name="connsiteY8" fmla="*/ 1542883 h 1621560"/>
                  <a:gd name="connsiteX9" fmla="*/ 195482 w 663343"/>
                  <a:gd name="connsiteY9" fmla="*/ 747215 h 1621560"/>
                  <a:gd name="connsiteX10" fmla="*/ 117459 w 663343"/>
                  <a:gd name="connsiteY10" fmla="*/ 584690 h 1621560"/>
                  <a:gd name="connsiteX11" fmla="*/ 11 w 663343"/>
                  <a:gd name="connsiteY11" fmla="*/ 329118 h 1621560"/>
                  <a:gd name="connsiteX12" fmla="*/ 313343 w 663343"/>
                  <a:gd name="connsiteY12" fmla="*/ 484 h 1621560"/>
                  <a:gd name="connsiteX13" fmla="*/ 663343 w 663343"/>
                  <a:gd name="connsiteY13" fmla="*/ 331875 h 162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3343" h="1621560">
                    <a:moveTo>
                      <a:pt x="663343" y="331875"/>
                    </a:moveTo>
                    <a:cubicBezTo>
                      <a:pt x="663343" y="433194"/>
                      <a:pt x="617990" y="523485"/>
                      <a:pt x="546447" y="584415"/>
                    </a:cubicBezTo>
                    <a:cubicBezTo>
                      <a:pt x="497786" y="625632"/>
                      <a:pt x="467872" y="684769"/>
                      <a:pt x="467872" y="748731"/>
                    </a:cubicBezTo>
                    <a:lnTo>
                      <a:pt x="467872" y="1542883"/>
                    </a:lnTo>
                    <a:cubicBezTo>
                      <a:pt x="467872" y="1563009"/>
                      <a:pt x="454639" y="1583272"/>
                      <a:pt x="428034" y="1598574"/>
                    </a:cubicBezTo>
                    <a:cubicBezTo>
                      <a:pt x="413284" y="1607121"/>
                      <a:pt x="396191" y="1613048"/>
                      <a:pt x="377994" y="1616908"/>
                    </a:cubicBezTo>
                    <a:cubicBezTo>
                      <a:pt x="348081" y="1623111"/>
                      <a:pt x="315135" y="1623111"/>
                      <a:pt x="285222" y="1616908"/>
                    </a:cubicBezTo>
                    <a:cubicBezTo>
                      <a:pt x="267026" y="1613048"/>
                      <a:pt x="249794" y="1606845"/>
                      <a:pt x="235320" y="1598574"/>
                    </a:cubicBezTo>
                    <a:cubicBezTo>
                      <a:pt x="208853" y="1583272"/>
                      <a:pt x="195482" y="1563009"/>
                      <a:pt x="195482" y="1542883"/>
                    </a:cubicBezTo>
                    <a:lnTo>
                      <a:pt x="195482" y="747215"/>
                    </a:lnTo>
                    <a:cubicBezTo>
                      <a:pt x="195482" y="683942"/>
                      <a:pt x="165568" y="625632"/>
                      <a:pt x="117459" y="584690"/>
                    </a:cubicBezTo>
                    <a:cubicBezTo>
                      <a:pt x="44950" y="523485"/>
                      <a:pt x="-816" y="431677"/>
                      <a:pt x="11" y="329118"/>
                    </a:cubicBezTo>
                    <a:cubicBezTo>
                      <a:pt x="1390" y="155841"/>
                      <a:pt x="140342" y="9858"/>
                      <a:pt x="313343" y="484"/>
                    </a:cubicBezTo>
                    <a:cubicBezTo>
                      <a:pt x="504678" y="-9717"/>
                      <a:pt x="663343" y="142607"/>
                      <a:pt x="663343" y="331875"/>
                    </a:cubicBezTo>
                    <a:close/>
                  </a:path>
                </a:pathLst>
              </a:custGeom>
              <a:solidFill>
                <a:srgbClr val="27DEBF"/>
              </a:solidFill>
              <a:ln w="13766"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9BD75DE7-B4AF-44C1-8803-33B3DC96CC03}"/>
                  </a:ext>
                </a:extLst>
              </p:cNvPr>
              <p:cNvSpPr/>
              <p:nvPr/>
            </p:nvSpPr>
            <p:spPr>
              <a:xfrm>
                <a:off x="5707804" y="4651743"/>
                <a:ext cx="663343" cy="1621560"/>
              </a:xfrm>
              <a:custGeom>
                <a:avLst/>
                <a:gdLst>
                  <a:gd name="connsiteX0" fmla="*/ 663343 w 663343"/>
                  <a:gd name="connsiteY0" fmla="*/ 331875 h 1621560"/>
                  <a:gd name="connsiteX1" fmla="*/ 546447 w 663343"/>
                  <a:gd name="connsiteY1" fmla="*/ 584415 h 1621560"/>
                  <a:gd name="connsiteX2" fmla="*/ 467872 w 663343"/>
                  <a:gd name="connsiteY2" fmla="*/ 748731 h 1621560"/>
                  <a:gd name="connsiteX3" fmla="*/ 467872 w 663343"/>
                  <a:gd name="connsiteY3" fmla="*/ 1542883 h 1621560"/>
                  <a:gd name="connsiteX4" fmla="*/ 428034 w 663343"/>
                  <a:gd name="connsiteY4" fmla="*/ 1598574 h 1621560"/>
                  <a:gd name="connsiteX5" fmla="*/ 377994 w 663343"/>
                  <a:gd name="connsiteY5" fmla="*/ 1616908 h 1621560"/>
                  <a:gd name="connsiteX6" fmla="*/ 285222 w 663343"/>
                  <a:gd name="connsiteY6" fmla="*/ 1616908 h 1621560"/>
                  <a:gd name="connsiteX7" fmla="*/ 235320 w 663343"/>
                  <a:gd name="connsiteY7" fmla="*/ 1598574 h 1621560"/>
                  <a:gd name="connsiteX8" fmla="*/ 195482 w 663343"/>
                  <a:gd name="connsiteY8" fmla="*/ 1542883 h 1621560"/>
                  <a:gd name="connsiteX9" fmla="*/ 195482 w 663343"/>
                  <a:gd name="connsiteY9" fmla="*/ 747215 h 1621560"/>
                  <a:gd name="connsiteX10" fmla="*/ 117459 w 663343"/>
                  <a:gd name="connsiteY10" fmla="*/ 584690 h 1621560"/>
                  <a:gd name="connsiteX11" fmla="*/ 11 w 663343"/>
                  <a:gd name="connsiteY11" fmla="*/ 329118 h 1621560"/>
                  <a:gd name="connsiteX12" fmla="*/ 313343 w 663343"/>
                  <a:gd name="connsiteY12" fmla="*/ 484 h 1621560"/>
                  <a:gd name="connsiteX13" fmla="*/ 663343 w 663343"/>
                  <a:gd name="connsiteY13" fmla="*/ 331875 h 162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3343" h="1621560">
                    <a:moveTo>
                      <a:pt x="663343" y="331875"/>
                    </a:moveTo>
                    <a:cubicBezTo>
                      <a:pt x="663343" y="433194"/>
                      <a:pt x="617990" y="523485"/>
                      <a:pt x="546447" y="584415"/>
                    </a:cubicBezTo>
                    <a:cubicBezTo>
                      <a:pt x="497786" y="625632"/>
                      <a:pt x="467872" y="684769"/>
                      <a:pt x="467872" y="748731"/>
                    </a:cubicBezTo>
                    <a:lnTo>
                      <a:pt x="467872" y="1542883"/>
                    </a:lnTo>
                    <a:cubicBezTo>
                      <a:pt x="467872" y="1563009"/>
                      <a:pt x="454639" y="1583272"/>
                      <a:pt x="428034" y="1598574"/>
                    </a:cubicBezTo>
                    <a:cubicBezTo>
                      <a:pt x="413284" y="1607121"/>
                      <a:pt x="396191" y="1613048"/>
                      <a:pt x="377994" y="1616908"/>
                    </a:cubicBezTo>
                    <a:cubicBezTo>
                      <a:pt x="348081" y="1623111"/>
                      <a:pt x="315135" y="1623111"/>
                      <a:pt x="285222" y="1616908"/>
                    </a:cubicBezTo>
                    <a:cubicBezTo>
                      <a:pt x="267026" y="1613048"/>
                      <a:pt x="249794" y="1606845"/>
                      <a:pt x="235320" y="1598574"/>
                    </a:cubicBezTo>
                    <a:cubicBezTo>
                      <a:pt x="208853" y="1583272"/>
                      <a:pt x="195482" y="1563009"/>
                      <a:pt x="195482" y="1542883"/>
                    </a:cubicBezTo>
                    <a:lnTo>
                      <a:pt x="195482" y="747215"/>
                    </a:lnTo>
                    <a:cubicBezTo>
                      <a:pt x="195482" y="683942"/>
                      <a:pt x="165568" y="625632"/>
                      <a:pt x="117459" y="584690"/>
                    </a:cubicBezTo>
                    <a:cubicBezTo>
                      <a:pt x="44950" y="523485"/>
                      <a:pt x="-816" y="431677"/>
                      <a:pt x="11" y="329118"/>
                    </a:cubicBezTo>
                    <a:cubicBezTo>
                      <a:pt x="1390" y="155841"/>
                      <a:pt x="140342" y="9858"/>
                      <a:pt x="313343" y="484"/>
                    </a:cubicBezTo>
                    <a:cubicBezTo>
                      <a:pt x="504678" y="-9717"/>
                      <a:pt x="663343" y="142607"/>
                      <a:pt x="663343" y="331875"/>
                    </a:cubicBezTo>
                    <a:close/>
                  </a:path>
                </a:pathLst>
              </a:custGeom>
              <a:gradFill flip="none" rotWithShape="1">
                <a:gsLst>
                  <a:gs pos="80000">
                    <a:schemeClr val="accent1"/>
                  </a:gs>
                  <a:gs pos="100000">
                    <a:schemeClr val="accent1"/>
                  </a:gs>
                  <a:gs pos="15000">
                    <a:schemeClr val="accent1">
                      <a:lumMod val="40000"/>
                      <a:lumOff val="60000"/>
                    </a:schemeClr>
                  </a:gs>
                  <a:gs pos="45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41" name="Freeform: Shape 40">
                <a:extLst>
                  <a:ext uri="{FF2B5EF4-FFF2-40B4-BE49-F238E27FC236}">
                    <a16:creationId xmlns:a16="http://schemas.microsoft.com/office/drawing/2014/main" id="{9547BF45-564C-4CA0-8F42-30DA8BD2BD46}"/>
                  </a:ext>
                </a:extLst>
              </p:cNvPr>
              <p:cNvSpPr/>
              <p:nvPr/>
            </p:nvSpPr>
            <p:spPr>
              <a:xfrm>
                <a:off x="5854287" y="4798744"/>
                <a:ext cx="370188" cy="1463152"/>
              </a:xfrm>
              <a:custGeom>
                <a:avLst/>
                <a:gdLst>
                  <a:gd name="connsiteX0" fmla="*/ 370189 w 370188"/>
                  <a:gd name="connsiteY0" fmla="*/ 184874 h 1463152"/>
                  <a:gd name="connsiteX1" fmla="*/ 292166 w 370188"/>
                  <a:gd name="connsiteY1" fmla="*/ 335681 h 1463152"/>
                  <a:gd name="connsiteX2" fmla="*/ 231374 w 370188"/>
                  <a:gd name="connsiteY2" fmla="*/ 458781 h 1463152"/>
                  <a:gd name="connsiteX3" fmla="*/ 231374 w 370188"/>
                  <a:gd name="connsiteY3" fmla="*/ 1415732 h 1463152"/>
                  <a:gd name="connsiteX4" fmla="*/ 185470 w 370188"/>
                  <a:gd name="connsiteY4" fmla="*/ 1463153 h 1463152"/>
                  <a:gd name="connsiteX5" fmla="*/ 184506 w 370188"/>
                  <a:gd name="connsiteY5" fmla="*/ 1463153 h 1463152"/>
                  <a:gd name="connsiteX6" fmla="*/ 138602 w 370188"/>
                  <a:gd name="connsiteY6" fmla="*/ 1415732 h 1463152"/>
                  <a:gd name="connsiteX7" fmla="*/ 138602 w 370188"/>
                  <a:gd name="connsiteY7" fmla="*/ 456438 h 1463152"/>
                  <a:gd name="connsiteX8" fmla="*/ 77948 w 370188"/>
                  <a:gd name="connsiteY8" fmla="*/ 335681 h 1463152"/>
                  <a:gd name="connsiteX9" fmla="*/ 63 w 370188"/>
                  <a:gd name="connsiteY9" fmla="*/ 179911 h 1463152"/>
                  <a:gd name="connsiteX10" fmla="*/ 177751 w 370188"/>
                  <a:gd name="connsiteY10" fmla="*/ 156 h 1463152"/>
                  <a:gd name="connsiteX11" fmla="*/ 370189 w 370188"/>
                  <a:gd name="connsiteY11" fmla="*/ 184874 h 146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188" h="1463152">
                    <a:moveTo>
                      <a:pt x="370189" y="184874"/>
                    </a:moveTo>
                    <a:cubicBezTo>
                      <a:pt x="370189" y="247182"/>
                      <a:pt x="339310" y="302046"/>
                      <a:pt x="292166" y="335681"/>
                    </a:cubicBezTo>
                    <a:cubicBezTo>
                      <a:pt x="252879" y="363665"/>
                      <a:pt x="231374" y="410533"/>
                      <a:pt x="231374" y="458781"/>
                    </a:cubicBezTo>
                    <a:lnTo>
                      <a:pt x="231374" y="1415732"/>
                    </a:lnTo>
                    <a:cubicBezTo>
                      <a:pt x="231374" y="1441372"/>
                      <a:pt x="211110" y="1463153"/>
                      <a:pt x="185470" y="1463153"/>
                    </a:cubicBezTo>
                    <a:cubicBezTo>
                      <a:pt x="185195" y="1463153"/>
                      <a:pt x="184781" y="1463153"/>
                      <a:pt x="184506" y="1463153"/>
                    </a:cubicBezTo>
                    <a:cubicBezTo>
                      <a:pt x="158865" y="1463153"/>
                      <a:pt x="138602" y="1441372"/>
                      <a:pt x="138602" y="1415732"/>
                    </a:cubicBezTo>
                    <a:lnTo>
                      <a:pt x="138602" y="456438"/>
                    </a:lnTo>
                    <a:cubicBezTo>
                      <a:pt x="138602" y="408879"/>
                      <a:pt x="116683" y="363389"/>
                      <a:pt x="77948" y="335681"/>
                    </a:cubicBezTo>
                    <a:cubicBezTo>
                      <a:pt x="29563" y="301357"/>
                      <a:pt x="-1591" y="244287"/>
                      <a:pt x="63" y="179911"/>
                    </a:cubicBezTo>
                    <a:cubicBezTo>
                      <a:pt x="2682" y="83968"/>
                      <a:pt x="81808" y="3877"/>
                      <a:pt x="177751" y="156"/>
                    </a:cubicBezTo>
                    <a:cubicBezTo>
                      <a:pt x="283344" y="-4118"/>
                      <a:pt x="370189" y="80246"/>
                      <a:pt x="370189" y="184874"/>
                    </a:cubicBezTo>
                    <a:close/>
                  </a:path>
                </a:pathLst>
              </a:custGeom>
              <a:solidFill>
                <a:schemeClr val="tx1">
                  <a:lumMod val="85000"/>
                  <a:lumOff val="15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3" name="Freeform: Shape 42">
                <a:extLst>
                  <a:ext uri="{FF2B5EF4-FFF2-40B4-BE49-F238E27FC236}">
                    <a16:creationId xmlns:a16="http://schemas.microsoft.com/office/drawing/2014/main" id="{FCD21D54-C7EF-47E4-90AA-F27125C33F03}"/>
                  </a:ext>
                </a:extLst>
              </p:cNvPr>
              <p:cNvSpPr/>
              <p:nvPr/>
            </p:nvSpPr>
            <p:spPr>
              <a:xfrm>
                <a:off x="6137217" y="5072117"/>
                <a:ext cx="140330" cy="140330"/>
              </a:xfrm>
              <a:custGeom>
                <a:avLst/>
                <a:gdLst>
                  <a:gd name="connsiteX0" fmla="*/ 140331 w 140330"/>
                  <a:gd name="connsiteY0" fmla="*/ 70166 h 140330"/>
                  <a:gd name="connsiteX1" fmla="*/ 70165 w 140330"/>
                  <a:gd name="connsiteY1" fmla="*/ 140331 h 140330"/>
                  <a:gd name="connsiteX2" fmla="*/ 0 w 140330"/>
                  <a:gd name="connsiteY2" fmla="*/ 70166 h 140330"/>
                  <a:gd name="connsiteX3" fmla="*/ 70165 w 140330"/>
                  <a:gd name="connsiteY3" fmla="*/ 0 h 140330"/>
                  <a:gd name="connsiteX4" fmla="*/ 140331 w 140330"/>
                  <a:gd name="connsiteY4" fmla="*/ 70166 h 14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30" h="140330">
                    <a:moveTo>
                      <a:pt x="140331" y="70166"/>
                    </a:moveTo>
                    <a:cubicBezTo>
                      <a:pt x="140331" y="108917"/>
                      <a:pt x="108917" y="140331"/>
                      <a:pt x="70165" y="140331"/>
                    </a:cubicBezTo>
                    <a:cubicBezTo>
                      <a:pt x="31414" y="140331"/>
                      <a:pt x="0" y="108917"/>
                      <a:pt x="0" y="70166"/>
                    </a:cubicBezTo>
                    <a:cubicBezTo>
                      <a:pt x="0" y="31414"/>
                      <a:pt x="31414" y="0"/>
                      <a:pt x="70165" y="0"/>
                    </a:cubicBezTo>
                    <a:cubicBezTo>
                      <a:pt x="108917" y="0"/>
                      <a:pt x="140331" y="31414"/>
                      <a:pt x="140331" y="7016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4" name="Freeform: Shape 43">
                <a:extLst>
                  <a:ext uri="{FF2B5EF4-FFF2-40B4-BE49-F238E27FC236}">
                    <a16:creationId xmlns:a16="http://schemas.microsoft.com/office/drawing/2014/main" id="{DB4A7E98-4CC3-4D79-92A6-65059C35A844}"/>
                  </a:ext>
                </a:extLst>
              </p:cNvPr>
              <p:cNvSpPr/>
              <p:nvPr/>
            </p:nvSpPr>
            <p:spPr>
              <a:xfrm>
                <a:off x="6124948" y="4881334"/>
                <a:ext cx="105592" cy="105592"/>
              </a:xfrm>
              <a:custGeom>
                <a:avLst/>
                <a:gdLst>
                  <a:gd name="connsiteX0" fmla="*/ 0 w 105592"/>
                  <a:gd name="connsiteY0" fmla="*/ 52796 h 105592"/>
                  <a:gd name="connsiteX1" fmla="*/ 52796 w 105592"/>
                  <a:gd name="connsiteY1" fmla="*/ 0 h 105592"/>
                  <a:gd name="connsiteX2" fmla="*/ 105593 w 105592"/>
                  <a:gd name="connsiteY2" fmla="*/ 52796 h 105592"/>
                  <a:gd name="connsiteX3" fmla="*/ 52796 w 105592"/>
                  <a:gd name="connsiteY3" fmla="*/ 105593 h 105592"/>
                  <a:gd name="connsiteX4" fmla="*/ 0 w 105592"/>
                  <a:gd name="connsiteY4" fmla="*/ 52796 h 10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92" h="105592">
                    <a:moveTo>
                      <a:pt x="0" y="52796"/>
                    </a:moveTo>
                    <a:cubicBezTo>
                      <a:pt x="0" y="23572"/>
                      <a:pt x="23710" y="0"/>
                      <a:pt x="52796" y="0"/>
                    </a:cubicBezTo>
                    <a:cubicBezTo>
                      <a:pt x="82020" y="0"/>
                      <a:pt x="105593" y="23710"/>
                      <a:pt x="105593" y="52796"/>
                    </a:cubicBezTo>
                    <a:cubicBezTo>
                      <a:pt x="105593" y="82020"/>
                      <a:pt x="81882" y="105593"/>
                      <a:pt x="52796" y="105593"/>
                    </a:cubicBezTo>
                    <a:cubicBezTo>
                      <a:pt x="23710" y="105593"/>
                      <a:pt x="0" y="81883"/>
                      <a:pt x="0" y="5279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5" name="Freeform: Shape 44">
                <a:extLst>
                  <a:ext uri="{FF2B5EF4-FFF2-40B4-BE49-F238E27FC236}">
                    <a16:creationId xmlns:a16="http://schemas.microsoft.com/office/drawing/2014/main" id="{170AC81A-D36A-48A5-B714-5F37B941CDFC}"/>
                  </a:ext>
                </a:extLst>
              </p:cNvPr>
              <p:cNvSpPr/>
              <p:nvPr/>
            </p:nvSpPr>
            <p:spPr>
              <a:xfrm>
                <a:off x="6024042" y="4823575"/>
                <a:ext cx="52382" cy="52382"/>
              </a:xfrm>
              <a:custGeom>
                <a:avLst/>
                <a:gdLst>
                  <a:gd name="connsiteX0" fmla="*/ 0 w 52382"/>
                  <a:gd name="connsiteY0" fmla="*/ 26191 h 52382"/>
                  <a:gd name="connsiteX1" fmla="*/ 26191 w 52382"/>
                  <a:gd name="connsiteY1" fmla="*/ 0 h 52382"/>
                  <a:gd name="connsiteX2" fmla="*/ 52383 w 52382"/>
                  <a:gd name="connsiteY2" fmla="*/ 26191 h 52382"/>
                  <a:gd name="connsiteX3" fmla="*/ 26191 w 52382"/>
                  <a:gd name="connsiteY3" fmla="*/ 52383 h 52382"/>
                  <a:gd name="connsiteX4" fmla="*/ 0 w 52382"/>
                  <a:gd name="connsiteY4" fmla="*/ 26191 h 5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2" h="52382">
                    <a:moveTo>
                      <a:pt x="0" y="26191"/>
                    </a:moveTo>
                    <a:cubicBezTo>
                      <a:pt x="0" y="11717"/>
                      <a:pt x="11717" y="0"/>
                      <a:pt x="26191" y="0"/>
                    </a:cubicBezTo>
                    <a:cubicBezTo>
                      <a:pt x="40666" y="0"/>
                      <a:pt x="52383" y="11717"/>
                      <a:pt x="52383" y="26191"/>
                    </a:cubicBezTo>
                    <a:cubicBezTo>
                      <a:pt x="52383" y="40666"/>
                      <a:pt x="40666" y="52383"/>
                      <a:pt x="26191" y="52383"/>
                    </a:cubicBezTo>
                    <a:cubicBezTo>
                      <a:pt x="11717" y="52383"/>
                      <a:pt x="0" y="40666"/>
                      <a:pt x="0" y="2619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6" name="Freeform: Shape 45">
                <a:extLst>
                  <a:ext uri="{FF2B5EF4-FFF2-40B4-BE49-F238E27FC236}">
                    <a16:creationId xmlns:a16="http://schemas.microsoft.com/office/drawing/2014/main" id="{5FAED7A3-9D8C-4A97-85FF-4969EDF7D600}"/>
                  </a:ext>
                </a:extLst>
              </p:cNvPr>
              <p:cNvSpPr/>
              <p:nvPr/>
            </p:nvSpPr>
            <p:spPr>
              <a:xfrm>
                <a:off x="5814924" y="4810203"/>
                <a:ext cx="141985" cy="141985"/>
              </a:xfrm>
              <a:custGeom>
                <a:avLst/>
                <a:gdLst>
                  <a:gd name="connsiteX0" fmla="*/ 0 w 141985"/>
                  <a:gd name="connsiteY0" fmla="*/ 70992 h 141985"/>
                  <a:gd name="connsiteX1" fmla="*/ 70993 w 141985"/>
                  <a:gd name="connsiteY1" fmla="*/ 0 h 141985"/>
                  <a:gd name="connsiteX2" fmla="*/ 141985 w 141985"/>
                  <a:gd name="connsiteY2" fmla="*/ 70992 h 141985"/>
                  <a:gd name="connsiteX3" fmla="*/ 70993 w 141985"/>
                  <a:gd name="connsiteY3" fmla="*/ 141985 h 141985"/>
                  <a:gd name="connsiteX4" fmla="*/ 0 w 141985"/>
                  <a:gd name="connsiteY4" fmla="*/ 70992 h 141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5" h="141985">
                    <a:moveTo>
                      <a:pt x="0" y="70992"/>
                    </a:moveTo>
                    <a:cubicBezTo>
                      <a:pt x="0" y="31705"/>
                      <a:pt x="31843" y="0"/>
                      <a:pt x="70993" y="0"/>
                    </a:cubicBezTo>
                    <a:cubicBezTo>
                      <a:pt x="110142" y="0"/>
                      <a:pt x="141985" y="31843"/>
                      <a:pt x="141985" y="70992"/>
                    </a:cubicBezTo>
                    <a:cubicBezTo>
                      <a:pt x="141985" y="110142"/>
                      <a:pt x="110142" y="141985"/>
                      <a:pt x="70993" y="141985"/>
                    </a:cubicBezTo>
                    <a:cubicBezTo>
                      <a:pt x="31843" y="141985"/>
                      <a:pt x="0" y="110280"/>
                      <a:pt x="0" y="7099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7" name="Freeform: Shape 46">
                <a:extLst>
                  <a:ext uri="{FF2B5EF4-FFF2-40B4-BE49-F238E27FC236}">
                    <a16:creationId xmlns:a16="http://schemas.microsoft.com/office/drawing/2014/main" id="{7C1DFC71-6BD9-48AF-B0D2-5FD88DE79BBB}"/>
                  </a:ext>
                </a:extLst>
              </p:cNvPr>
              <p:cNvSpPr/>
              <p:nvPr/>
            </p:nvSpPr>
            <p:spPr>
              <a:xfrm>
                <a:off x="5803069" y="4976312"/>
                <a:ext cx="66719" cy="66719"/>
              </a:xfrm>
              <a:custGeom>
                <a:avLst/>
                <a:gdLst>
                  <a:gd name="connsiteX0" fmla="*/ 0 w 66719"/>
                  <a:gd name="connsiteY0" fmla="*/ 33360 h 66719"/>
                  <a:gd name="connsiteX1" fmla="*/ 33360 w 66719"/>
                  <a:gd name="connsiteY1" fmla="*/ 66719 h 66719"/>
                  <a:gd name="connsiteX2" fmla="*/ 66719 w 66719"/>
                  <a:gd name="connsiteY2" fmla="*/ 33360 h 66719"/>
                  <a:gd name="connsiteX3" fmla="*/ 33360 w 66719"/>
                  <a:gd name="connsiteY3" fmla="*/ 0 h 66719"/>
                  <a:gd name="connsiteX4" fmla="*/ 0 w 66719"/>
                  <a:gd name="connsiteY4" fmla="*/ 33360 h 6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19" h="66719">
                    <a:moveTo>
                      <a:pt x="0" y="33360"/>
                    </a:moveTo>
                    <a:cubicBezTo>
                      <a:pt x="0" y="51694"/>
                      <a:pt x="14888" y="66719"/>
                      <a:pt x="33360" y="66719"/>
                    </a:cubicBezTo>
                    <a:cubicBezTo>
                      <a:pt x="51694" y="66719"/>
                      <a:pt x="66719" y="51831"/>
                      <a:pt x="66719" y="33360"/>
                    </a:cubicBezTo>
                    <a:cubicBezTo>
                      <a:pt x="66719" y="15026"/>
                      <a:pt x="51831" y="0"/>
                      <a:pt x="33360" y="0"/>
                    </a:cubicBezTo>
                    <a:cubicBezTo>
                      <a:pt x="14888" y="0"/>
                      <a:pt x="0" y="14888"/>
                      <a:pt x="0" y="3336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8" name="Freeform: Shape 47">
                <a:extLst>
                  <a:ext uri="{FF2B5EF4-FFF2-40B4-BE49-F238E27FC236}">
                    <a16:creationId xmlns:a16="http://schemas.microsoft.com/office/drawing/2014/main" id="{91B63502-6E7D-46C0-936F-D424CBF2823C}"/>
                  </a:ext>
                </a:extLst>
              </p:cNvPr>
              <p:cNvSpPr/>
              <p:nvPr/>
            </p:nvSpPr>
            <p:spPr>
              <a:xfrm>
                <a:off x="5806516" y="5072117"/>
                <a:ext cx="129578" cy="129578"/>
              </a:xfrm>
              <a:custGeom>
                <a:avLst/>
                <a:gdLst>
                  <a:gd name="connsiteX0" fmla="*/ 0 w 129578"/>
                  <a:gd name="connsiteY0" fmla="*/ 64789 h 129578"/>
                  <a:gd name="connsiteX1" fmla="*/ 64789 w 129578"/>
                  <a:gd name="connsiteY1" fmla="*/ 0 h 129578"/>
                  <a:gd name="connsiteX2" fmla="*/ 129579 w 129578"/>
                  <a:gd name="connsiteY2" fmla="*/ 64789 h 129578"/>
                  <a:gd name="connsiteX3" fmla="*/ 64789 w 129578"/>
                  <a:gd name="connsiteY3" fmla="*/ 129578 h 129578"/>
                  <a:gd name="connsiteX4" fmla="*/ 0 w 129578"/>
                  <a:gd name="connsiteY4" fmla="*/ 64789 h 129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78" h="129578">
                    <a:moveTo>
                      <a:pt x="0" y="64789"/>
                    </a:moveTo>
                    <a:cubicBezTo>
                      <a:pt x="0" y="29086"/>
                      <a:pt x="28948" y="0"/>
                      <a:pt x="64789" y="0"/>
                    </a:cubicBezTo>
                    <a:cubicBezTo>
                      <a:pt x="100492" y="0"/>
                      <a:pt x="129579" y="28948"/>
                      <a:pt x="129579" y="64789"/>
                    </a:cubicBezTo>
                    <a:cubicBezTo>
                      <a:pt x="129579" y="100492"/>
                      <a:pt x="100630" y="129578"/>
                      <a:pt x="64789" y="129578"/>
                    </a:cubicBezTo>
                    <a:cubicBezTo>
                      <a:pt x="29086" y="129578"/>
                      <a:pt x="0" y="100492"/>
                      <a:pt x="0" y="647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9" name="Freeform: Shape 48">
                <a:extLst>
                  <a:ext uri="{FF2B5EF4-FFF2-40B4-BE49-F238E27FC236}">
                    <a16:creationId xmlns:a16="http://schemas.microsoft.com/office/drawing/2014/main" id="{3F59FB91-07E9-42A9-B8C9-8DDA4794A8A0}"/>
                  </a:ext>
                </a:extLst>
              </p:cNvPr>
              <p:cNvSpPr/>
              <p:nvPr/>
            </p:nvSpPr>
            <p:spPr>
              <a:xfrm>
                <a:off x="5967386" y="5186808"/>
                <a:ext cx="89050" cy="89051"/>
              </a:xfrm>
              <a:custGeom>
                <a:avLst/>
                <a:gdLst>
                  <a:gd name="connsiteX0" fmla="*/ 0 w 89050"/>
                  <a:gd name="connsiteY0" fmla="*/ 44526 h 89051"/>
                  <a:gd name="connsiteX1" fmla="*/ 44525 w 89050"/>
                  <a:gd name="connsiteY1" fmla="*/ 0 h 89051"/>
                  <a:gd name="connsiteX2" fmla="*/ 89051 w 89050"/>
                  <a:gd name="connsiteY2" fmla="*/ 44526 h 89051"/>
                  <a:gd name="connsiteX3" fmla="*/ 44525 w 89050"/>
                  <a:gd name="connsiteY3" fmla="*/ 89051 h 89051"/>
                  <a:gd name="connsiteX4" fmla="*/ 0 w 89050"/>
                  <a:gd name="connsiteY4" fmla="*/ 44526 h 8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0" h="89051">
                    <a:moveTo>
                      <a:pt x="0" y="44526"/>
                    </a:moveTo>
                    <a:cubicBezTo>
                      <a:pt x="0" y="19988"/>
                      <a:pt x="19988" y="0"/>
                      <a:pt x="44525" y="0"/>
                    </a:cubicBezTo>
                    <a:cubicBezTo>
                      <a:pt x="69063" y="0"/>
                      <a:pt x="89051" y="19988"/>
                      <a:pt x="89051" y="44526"/>
                    </a:cubicBezTo>
                    <a:cubicBezTo>
                      <a:pt x="89051" y="69063"/>
                      <a:pt x="69063" y="89051"/>
                      <a:pt x="44525" y="89051"/>
                    </a:cubicBezTo>
                    <a:cubicBezTo>
                      <a:pt x="19988" y="89051"/>
                      <a:pt x="0" y="69201"/>
                      <a:pt x="0" y="4452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50" name="Freeform: Shape 49">
                <a:extLst>
                  <a:ext uri="{FF2B5EF4-FFF2-40B4-BE49-F238E27FC236}">
                    <a16:creationId xmlns:a16="http://schemas.microsoft.com/office/drawing/2014/main" id="{0C2CDEF0-6958-4FCC-B183-660ADB26C457}"/>
                  </a:ext>
                </a:extLst>
              </p:cNvPr>
              <p:cNvSpPr/>
              <p:nvPr/>
            </p:nvSpPr>
            <p:spPr>
              <a:xfrm>
                <a:off x="5739796" y="4911385"/>
                <a:ext cx="45490" cy="45490"/>
              </a:xfrm>
              <a:custGeom>
                <a:avLst/>
                <a:gdLst>
                  <a:gd name="connsiteX0" fmla="*/ 0 w 45490"/>
                  <a:gd name="connsiteY0" fmla="*/ 22745 h 45490"/>
                  <a:gd name="connsiteX1" fmla="*/ 22745 w 45490"/>
                  <a:gd name="connsiteY1" fmla="*/ 0 h 45490"/>
                  <a:gd name="connsiteX2" fmla="*/ 45490 w 45490"/>
                  <a:gd name="connsiteY2" fmla="*/ 22745 h 45490"/>
                  <a:gd name="connsiteX3" fmla="*/ 22745 w 45490"/>
                  <a:gd name="connsiteY3" fmla="*/ 45490 h 45490"/>
                  <a:gd name="connsiteX4" fmla="*/ 0 w 45490"/>
                  <a:gd name="connsiteY4" fmla="*/ 22745 h 4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90" h="45490">
                    <a:moveTo>
                      <a:pt x="0" y="22745"/>
                    </a:moveTo>
                    <a:cubicBezTo>
                      <a:pt x="0" y="10201"/>
                      <a:pt x="10201" y="0"/>
                      <a:pt x="22745" y="0"/>
                    </a:cubicBezTo>
                    <a:cubicBezTo>
                      <a:pt x="35289" y="0"/>
                      <a:pt x="45490" y="10201"/>
                      <a:pt x="45490" y="22745"/>
                    </a:cubicBezTo>
                    <a:cubicBezTo>
                      <a:pt x="45490" y="35289"/>
                      <a:pt x="35289" y="45490"/>
                      <a:pt x="22745" y="45490"/>
                    </a:cubicBezTo>
                    <a:cubicBezTo>
                      <a:pt x="10201" y="45353"/>
                      <a:pt x="0" y="35289"/>
                      <a:pt x="0" y="2274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51" name="Freeform: Shape 50">
                <a:extLst>
                  <a:ext uri="{FF2B5EF4-FFF2-40B4-BE49-F238E27FC236}">
                    <a16:creationId xmlns:a16="http://schemas.microsoft.com/office/drawing/2014/main" id="{FFBF127E-7AF7-4DB3-A6EA-470B8B2068AA}"/>
                  </a:ext>
                </a:extLst>
              </p:cNvPr>
              <p:cNvSpPr/>
              <p:nvPr/>
            </p:nvSpPr>
            <p:spPr>
              <a:xfrm>
                <a:off x="6233987" y="4810203"/>
                <a:ext cx="59826" cy="59826"/>
              </a:xfrm>
              <a:custGeom>
                <a:avLst/>
                <a:gdLst>
                  <a:gd name="connsiteX0" fmla="*/ 0 w 59826"/>
                  <a:gd name="connsiteY0" fmla="*/ 29913 h 59826"/>
                  <a:gd name="connsiteX1" fmla="*/ 29913 w 59826"/>
                  <a:gd name="connsiteY1" fmla="*/ 0 h 59826"/>
                  <a:gd name="connsiteX2" fmla="*/ 59827 w 59826"/>
                  <a:gd name="connsiteY2" fmla="*/ 29913 h 59826"/>
                  <a:gd name="connsiteX3" fmla="*/ 29913 w 59826"/>
                  <a:gd name="connsiteY3" fmla="*/ 59827 h 59826"/>
                  <a:gd name="connsiteX4" fmla="*/ 0 w 59826"/>
                  <a:gd name="connsiteY4" fmla="*/ 29913 h 5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26" h="59826">
                    <a:moveTo>
                      <a:pt x="0" y="29913"/>
                    </a:moveTo>
                    <a:cubicBezTo>
                      <a:pt x="0" y="13371"/>
                      <a:pt x="13371" y="0"/>
                      <a:pt x="29913" y="0"/>
                    </a:cubicBezTo>
                    <a:cubicBezTo>
                      <a:pt x="46455" y="0"/>
                      <a:pt x="59827" y="13371"/>
                      <a:pt x="59827" y="29913"/>
                    </a:cubicBezTo>
                    <a:cubicBezTo>
                      <a:pt x="59827" y="46455"/>
                      <a:pt x="46455" y="59827"/>
                      <a:pt x="29913" y="59827"/>
                    </a:cubicBezTo>
                    <a:cubicBezTo>
                      <a:pt x="13371" y="59827"/>
                      <a:pt x="0" y="46455"/>
                      <a:pt x="0" y="2991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52" name="Freeform: Shape 51">
                <a:extLst>
                  <a:ext uri="{FF2B5EF4-FFF2-40B4-BE49-F238E27FC236}">
                    <a16:creationId xmlns:a16="http://schemas.microsoft.com/office/drawing/2014/main" id="{9D8FC0C6-E30A-4EF0-BF7C-8663582AA357}"/>
                  </a:ext>
                </a:extLst>
              </p:cNvPr>
              <p:cNvSpPr/>
              <p:nvPr/>
            </p:nvSpPr>
            <p:spPr>
              <a:xfrm>
                <a:off x="6263762" y="4956875"/>
                <a:ext cx="60102" cy="60102"/>
              </a:xfrm>
              <a:custGeom>
                <a:avLst/>
                <a:gdLst>
                  <a:gd name="connsiteX0" fmla="*/ 0 w 60102"/>
                  <a:gd name="connsiteY0" fmla="*/ 30051 h 60102"/>
                  <a:gd name="connsiteX1" fmla="*/ 30051 w 60102"/>
                  <a:gd name="connsiteY1" fmla="*/ 0 h 60102"/>
                  <a:gd name="connsiteX2" fmla="*/ 60102 w 60102"/>
                  <a:gd name="connsiteY2" fmla="*/ 30051 h 60102"/>
                  <a:gd name="connsiteX3" fmla="*/ 30051 w 60102"/>
                  <a:gd name="connsiteY3" fmla="*/ 60102 h 60102"/>
                  <a:gd name="connsiteX4" fmla="*/ 0 w 60102"/>
                  <a:gd name="connsiteY4" fmla="*/ 30051 h 6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02" h="60102">
                    <a:moveTo>
                      <a:pt x="0" y="30051"/>
                    </a:moveTo>
                    <a:cubicBezTo>
                      <a:pt x="0" y="13371"/>
                      <a:pt x="13509" y="0"/>
                      <a:pt x="30051" y="0"/>
                    </a:cubicBezTo>
                    <a:cubicBezTo>
                      <a:pt x="46731" y="0"/>
                      <a:pt x="60102" y="13509"/>
                      <a:pt x="60102" y="30051"/>
                    </a:cubicBezTo>
                    <a:cubicBezTo>
                      <a:pt x="60102" y="46731"/>
                      <a:pt x="46593" y="60102"/>
                      <a:pt x="30051" y="60102"/>
                    </a:cubicBezTo>
                    <a:cubicBezTo>
                      <a:pt x="13371" y="60102"/>
                      <a:pt x="0" y="46593"/>
                      <a:pt x="0" y="3005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53" name="Freeform: Shape 52">
                <a:extLst>
                  <a:ext uri="{FF2B5EF4-FFF2-40B4-BE49-F238E27FC236}">
                    <a16:creationId xmlns:a16="http://schemas.microsoft.com/office/drawing/2014/main" id="{EA831A74-1B3F-429A-A111-3F4278DC6620}"/>
                  </a:ext>
                </a:extLst>
              </p:cNvPr>
              <p:cNvSpPr/>
              <p:nvPr/>
            </p:nvSpPr>
            <p:spPr>
              <a:xfrm>
                <a:off x="5981860" y="4986926"/>
                <a:ext cx="60102" cy="60103"/>
              </a:xfrm>
              <a:custGeom>
                <a:avLst/>
                <a:gdLst>
                  <a:gd name="connsiteX0" fmla="*/ 0 w 60102"/>
                  <a:gd name="connsiteY0" fmla="*/ 30051 h 60103"/>
                  <a:gd name="connsiteX1" fmla="*/ 30051 w 60102"/>
                  <a:gd name="connsiteY1" fmla="*/ 0 h 60103"/>
                  <a:gd name="connsiteX2" fmla="*/ 60102 w 60102"/>
                  <a:gd name="connsiteY2" fmla="*/ 30051 h 60103"/>
                  <a:gd name="connsiteX3" fmla="*/ 30051 w 60102"/>
                  <a:gd name="connsiteY3" fmla="*/ 60102 h 60103"/>
                  <a:gd name="connsiteX4" fmla="*/ 0 w 60102"/>
                  <a:gd name="connsiteY4" fmla="*/ 30051 h 60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02" h="60103">
                    <a:moveTo>
                      <a:pt x="0" y="30051"/>
                    </a:moveTo>
                    <a:cubicBezTo>
                      <a:pt x="0" y="13371"/>
                      <a:pt x="13509" y="0"/>
                      <a:pt x="30051" y="0"/>
                    </a:cubicBezTo>
                    <a:cubicBezTo>
                      <a:pt x="46731" y="0"/>
                      <a:pt x="60102" y="13509"/>
                      <a:pt x="60102" y="30051"/>
                    </a:cubicBezTo>
                    <a:cubicBezTo>
                      <a:pt x="60102" y="46731"/>
                      <a:pt x="46593" y="60102"/>
                      <a:pt x="30051" y="60102"/>
                    </a:cubicBezTo>
                    <a:cubicBezTo>
                      <a:pt x="13509" y="60240"/>
                      <a:pt x="0" y="46731"/>
                      <a:pt x="0" y="3005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grpSp>
          <p:nvGrpSpPr>
            <p:cNvPr id="54" name="Graphic 1">
              <a:extLst>
                <a:ext uri="{FF2B5EF4-FFF2-40B4-BE49-F238E27FC236}">
                  <a16:creationId xmlns:a16="http://schemas.microsoft.com/office/drawing/2014/main" id="{14BC8B35-0A36-46E0-B26B-342FEA7C4DE3}"/>
                </a:ext>
              </a:extLst>
            </p:cNvPr>
            <p:cNvGrpSpPr/>
            <p:nvPr/>
          </p:nvGrpSpPr>
          <p:grpSpPr>
            <a:xfrm>
              <a:off x="4269494" y="5827533"/>
              <a:ext cx="3648463" cy="856390"/>
              <a:chOff x="4269494" y="5827533"/>
              <a:chExt cx="3648463" cy="856390"/>
            </a:xfrm>
          </p:grpSpPr>
          <p:grpSp>
            <p:nvGrpSpPr>
              <p:cNvPr id="55" name="Graphic 1">
                <a:extLst>
                  <a:ext uri="{FF2B5EF4-FFF2-40B4-BE49-F238E27FC236}">
                    <a16:creationId xmlns:a16="http://schemas.microsoft.com/office/drawing/2014/main" id="{14BC8B35-0A36-46E0-B26B-342FEA7C4DE3}"/>
                  </a:ext>
                </a:extLst>
              </p:cNvPr>
              <p:cNvGrpSpPr/>
              <p:nvPr/>
            </p:nvGrpSpPr>
            <p:grpSpPr>
              <a:xfrm>
                <a:off x="7436586" y="5923338"/>
                <a:ext cx="338282" cy="266979"/>
                <a:chOff x="7436586" y="5923338"/>
                <a:chExt cx="338282" cy="266979"/>
              </a:xfrm>
            </p:grpSpPr>
            <p:sp>
              <p:nvSpPr>
                <p:cNvPr id="56" name="Freeform: Shape 55">
                  <a:extLst>
                    <a:ext uri="{FF2B5EF4-FFF2-40B4-BE49-F238E27FC236}">
                      <a16:creationId xmlns:a16="http://schemas.microsoft.com/office/drawing/2014/main" id="{37B13A92-5665-4279-BB18-A75CBEC80AFD}"/>
                    </a:ext>
                  </a:extLst>
                </p:cNvPr>
                <p:cNvSpPr/>
                <p:nvPr/>
              </p:nvSpPr>
              <p:spPr>
                <a:xfrm>
                  <a:off x="7436586" y="5923338"/>
                  <a:ext cx="338282" cy="266842"/>
                </a:xfrm>
                <a:custGeom>
                  <a:avLst/>
                  <a:gdLst>
                    <a:gd name="connsiteX0" fmla="*/ 338145 w 338282"/>
                    <a:gd name="connsiteY0" fmla="*/ 164454 h 266842"/>
                    <a:gd name="connsiteX1" fmla="*/ 169141 w 338282"/>
                    <a:gd name="connsiteY1" fmla="*/ 0 h 266842"/>
                    <a:gd name="connsiteX2" fmla="*/ 138 w 338282"/>
                    <a:gd name="connsiteY2" fmla="*/ 164454 h 266842"/>
                    <a:gd name="connsiteX3" fmla="*/ 0 w 338282"/>
                    <a:gd name="connsiteY3" fmla="*/ 169141 h 266842"/>
                    <a:gd name="connsiteX4" fmla="*/ 138 w 338282"/>
                    <a:gd name="connsiteY4" fmla="*/ 173828 h 266842"/>
                    <a:gd name="connsiteX5" fmla="*/ 49626 w 338282"/>
                    <a:gd name="connsiteY5" fmla="*/ 238204 h 266842"/>
                    <a:gd name="connsiteX6" fmla="*/ 288795 w 338282"/>
                    <a:gd name="connsiteY6" fmla="*/ 238204 h 266842"/>
                    <a:gd name="connsiteX7" fmla="*/ 338145 w 338282"/>
                    <a:gd name="connsiteY7" fmla="*/ 173828 h 266842"/>
                    <a:gd name="connsiteX8" fmla="*/ 338283 w 338282"/>
                    <a:gd name="connsiteY8" fmla="*/ 169141 h 266842"/>
                    <a:gd name="connsiteX9" fmla="*/ 338145 w 338282"/>
                    <a:gd name="connsiteY9" fmla="*/ 164454 h 26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82" h="266842">
                      <a:moveTo>
                        <a:pt x="338145" y="164454"/>
                      </a:moveTo>
                      <a:cubicBezTo>
                        <a:pt x="335801" y="73198"/>
                        <a:pt x="260949" y="0"/>
                        <a:pt x="169141" y="0"/>
                      </a:cubicBezTo>
                      <a:cubicBezTo>
                        <a:pt x="77471" y="0"/>
                        <a:pt x="2481" y="73198"/>
                        <a:pt x="138" y="164454"/>
                      </a:cubicBezTo>
                      <a:cubicBezTo>
                        <a:pt x="0" y="166109"/>
                        <a:pt x="0" y="167487"/>
                        <a:pt x="0" y="169141"/>
                      </a:cubicBezTo>
                      <a:cubicBezTo>
                        <a:pt x="0" y="170795"/>
                        <a:pt x="0" y="172174"/>
                        <a:pt x="138" y="173828"/>
                      </a:cubicBezTo>
                      <a:cubicBezTo>
                        <a:pt x="2068" y="197263"/>
                        <a:pt x="18472" y="220145"/>
                        <a:pt x="49626" y="238204"/>
                      </a:cubicBezTo>
                      <a:cubicBezTo>
                        <a:pt x="115518" y="276388"/>
                        <a:pt x="222765" y="276388"/>
                        <a:pt x="288795" y="238204"/>
                      </a:cubicBezTo>
                      <a:cubicBezTo>
                        <a:pt x="319673" y="220283"/>
                        <a:pt x="336215" y="197263"/>
                        <a:pt x="338145" y="173828"/>
                      </a:cubicBezTo>
                      <a:cubicBezTo>
                        <a:pt x="338283" y="172174"/>
                        <a:pt x="338283" y="170795"/>
                        <a:pt x="338283" y="169141"/>
                      </a:cubicBezTo>
                      <a:cubicBezTo>
                        <a:pt x="338283" y="167487"/>
                        <a:pt x="338283" y="166109"/>
                        <a:pt x="338145" y="16445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7" name="Freeform: Shape 56">
                  <a:extLst>
                    <a:ext uri="{FF2B5EF4-FFF2-40B4-BE49-F238E27FC236}">
                      <a16:creationId xmlns:a16="http://schemas.microsoft.com/office/drawing/2014/main" id="{3A833895-6C81-4B15-AF8B-29C221057676}"/>
                    </a:ext>
                  </a:extLst>
                </p:cNvPr>
                <p:cNvSpPr/>
                <p:nvPr/>
              </p:nvSpPr>
              <p:spPr>
                <a:xfrm>
                  <a:off x="7436586" y="5923338"/>
                  <a:ext cx="338282" cy="266842"/>
                </a:xfrm>
                <a:custGeom>
                  <a:avLst/>
                  <a:gdLst>
                    <a:gd name="connsiteX0" fmla="*/ 338145 w 338282"/>
                    <a:gd name="connsiteY0" fmla="*/ 164454 h 266842"/>
                    <a:gd name="connsiteX1" fmla="*/ 169141 w 338282"/>
                    <a:gd name="connsiteY1" fmla="*/ 0 h 266842"/>
                    <a:gd name="connsiteX2" fmla="*/ 138 w 338282"/>
                    <a:gd name="connsiteY2" fmla="*/ 164454 h 266842"/>
                    <a:gd name="connsiteX3" fmla="*/ 0 w 338282"/>
                    <a:gd name="connsiteY3" fmla="*/ 169141 h 266842"/>
                    <a:gd name="connsiteX4" fmla="*/ 138 w 338282"/>
                    <a:gd name="connsiteY4" fmla="*/ 173828 h 266842"/>
                    <a:gd name="connsiteX5" fmla="*/ 49626 w 338282"/>
                    <a:gd name="connsiteY5" fmla="*/ 238204 h 266842"/>
                    <a:gd name="connsiteX6" fmla="*/ 288795 w 338282"/>
                    <a:gd name="connsiteY6" fmla="*/ 238204 h 266842"/>
                    <a:gd name="connsiteX7" fmla="*/ 338145 w 338282"/>
                    <a:gd name="connsiteY7" fmla="*/ 173828 h 266842"/>
                    <a:gd name="connsiteX8" fmla="*/ 338283 w 338282"/>
                    <a:gd name="connsiteY8" fmla="*/ 169141 h 266842"/>
                    <a:gd name="connsiteX9" fmla="*/ 338145 w 338282"/>
                    <a:gd name="connsiteY9" fmla="*/ 164454 h 26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82" h="266842">
                      <a:moveTo>
                        <a:pt x="338145" y="164454"/>
                      </a:moveTo>
                      <a:cubicBezTo>
                        <a:pt x="335801" y="73198"/>
                        <a:pt x="260949" y="0"/>
                        <a:pt x="169141" y="0"/>
                      </a:cubicBezTo>
                      <a:cubicBezTo>
                        <a:pt x="77471" y="0"/>
                        <a:pt x="2481" y="73198"/>
                        <a:pt x="138" y="164454"/>
                      </a:cubicBezTo>
                      <a:cubicBezTo>
                        <a:pt x="0" y="166109"/>
                        <a:pt x="0" y="167487"/>
                        <a:pt x="0" y="169141"/>
                      </a:cubicBezTo>
                      <a:cubicBezTo>
                        <a:pt x="0" y="170795"/>
                        <a:pt x="0" y="172174"/>
                        <a:pt x="138" y="173828"/>
                      </a:cubicBezTo>
                      <a:cubicBezTo>
                        <a:pt x="2068" y="197263"/>
                        <a:pt x="18472" y="220145"/>
                        <a:pt x="49626" y="238204"/>
                      </a:cubicBezTo>
                      <a:cubicBezTo>
                        <a:pt x="115518" y="276388"/>
                        <a:pt x="222765" y="276388"/>
                        <a:pt x="288795" y="238204"/>
                      </a:cubicBezTo>
                      <a:cubicBezTo>
                        <a:pt x="319673" y="220283"/>
                        <a:pt x="336215" y="197263"/>
                        <a:pt x="338145" y="173828"/>
                      </a:cubicBezTo>
                      <a:cubicBezTo>
                        <a:pt x="338283" y="172174"/>
                        <a:pt x="338283" y="170795"/>
                        <a:pt x="338283" y="169141"/>
                      </a:cubicBezTo>
                      <a:cubicBezTo>
                        <a:pt x="338283" y="167487"/>
                        <a:pt x="338283" y="166109"/>
                        <a:pt x="338145" y="16445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8" name="Freeform: Shape 57">
                  <a:extLst>
                    <a:ext uri="{FF2B5EF4-FFF2-40B4-BE49-F238E27FC236}">
                      <a16:creationId xmlns:a16="http://schemas.microsoft.com/office/drawing/2014/main" id="{C30302B7-1C58-4427-B05D-CFF02A86B857}"/>
                    </a:ext>
                  </a:extLst>
                </p:cNvPr>
                <p:cNvSpPr/>
                <p:nvPr/>
              </p:nvSpPr>
              <p:spPr>
                <a:xfrm>
                  <a:off x="7436586" y="5923476"/>
                  <a:ext cx="242477" cy="264671"/>
                </a:xfrm>
                <a:custGeom>
                  <a:avLst/>
                  <a:gdLst>
                    <a:gd name="connsiteX0" fmla="*/ 242477 w 242477"/>
                    <a:gd name="connsiteY0" fmla="*/ 16818 h 264671"/>
                    <a:gd name="connsiteX1" fmla="*/ 242477 w 242477"/>
                    <a:gd name="connsiteY1" fmla="*/ 16818 h 264671"/>
                    <a:gd name="connsiteX2" fmla="*/ 169141 w 242477"/>
                    <a:gd name="connsiteY2" fmla="*/ 0 h 264671"/>
                    <a:gd name="connsiteX3" fmla="*/ 138 w 242477"/>
                    <a:gd name="connsiteY3" fmla="*/ 164454 h 264671"/>
                    <a:gd name="connsiteX4" fmla="*/ 0 w 242477"/>
                    <a:gd name="connsiteY4" fmla="*/ 169142 h 264671"/>
                    <a:gd name="connsiteX5" fmla="*/ 138 w 242477"/>
                    <a:gd name="connsiteY5" fmla="*/ 173828 h 264671"/>
                    <a:gd name="connsiteX6" fmla="*/ 49626 w 242477"/>
                    <a:gd name="connsiteY6" fmla="*/ 238204 h 264671"/>
                    <a:gd name="connsiteX7" fmla="*/ 134403 w 242477"/>
                    <a:gd name="connsiteY7" fmla="*/ 264671 h 264671"/>
                    <a:gd name="connsiteX8" fmla="*/ 75679 w 242477"/>
                    <a:gd name="connsiteY8" fmla="*/ 154116 h 264671"/>
                    <a:gd name="connsiteX9" fmla="*/ 242477 w 242477"/>
                    <a:gd name="connsiteY9" fmla="*/ 16818 h 26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77" h="264671">
                      <a:moveTo>
                        <a:pt x="242477" y="16818"/>
                      </a:moveTo>
                      <a:lnTo>
                        <a:pt x="242477" y="16818"/>
                      </a:lnTo>
                      <a:cubicBezTo>
                        <a:pt x="220283" y="6065"/>
                        <a:pt x="195471" y="0"/>
                        <a:pt x="169141" y="0"/>
                      </a:cubicBezTo>
                      <a:cubicBezTo>
                        <a:pt x="77471" y="0"/>
                        <a:pt x="2481" y="73198"/>
                        <a:pt x="138" y="164454"/>
                      </a:cubicBezTo>
                      <a:cubicBezTo>
                        <a:pt x="0" y="166109"/>
                        <a:pt x="0" y="167487"/>
                        <a:pt x="0" y="169142"/>
                      </a:cubicBezTo>
                      <a:cubicBezTo>
                        <a:pt x="0" y="170796"/>
                        <a:pt x="0" y="172174"/>
                        <a:pt x="138" y="173828"/>
                      </a:cubicBezTo>
                      <a:cubicBezTo>
                        <a:pt x="2068" y="197263"/>
                        <a:pt x="18472" y="220146"/>
                        <a:pt x="49626" y="238204"/>
                      </a:cubicBezTo>
                      <a:cubicBezTo>
                        <a:pt x="73750" y="252127"/>
                        <a:pt x="103387" y="260949"/>
                        <a:pt x="134403" y="264671"/>
                      </a:cubicBezTo>
                      <a:cubicBezTo>
                        <a:pt x="90567" y="257089"/>
                        <a:pt x="62170" y="208153"/>
                        <a:pt x="75679" y="154116"/>
                      </a:cubicBezTo>
                      <a:cubicBezTo>
                        <a:pt x="91394" y="91256"/>
                        <a:pt x="154805" y="552"/>
                        <a:pt x="242477" y="1681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9" name="Freeform: Shape 58">
                  <a:extLst>
                    <a:ext uri="{FF2B5EF4-FFF2-40B4-BE49-F238E27FC236}">
                      <a16:creationId xmlns:a16="http://schemas.microsoft.com/office/drawing/2014/main" id="{2978DCDF-017D-4520-80F1-4A91F989040A}"/>
                    </a:ext>
                  </a:extLst>
                </p:cNvPr>
                <p:cNvSpPr/>
                <p:nvPr/>
              </p:nvSpPr>
              <p:spPr>
                <a:xfrm>
                  <a:off x="7450371" y="5965658"/>
                  <a:ext cx="324497" cy="224660"/>
                </a:xfrm>
                <a:custGeom>
                  <a:avLst/>
                  <a:gdLst>
                    <a:gd name="connsiteX0" fmla="*/ 324360 w 324497"/>
                    <a:gd name="connsiteY0" fmla="*/ 131509 h 224660"/>
                    <a:gd name="connsiteX1" fmla="*/ 324498 w 324497"/>
                    <a:gd name="connsiteY1" fmla="*/ 126822 h 224660"/>
                    <a:gd name="connsiteX2" fmla="*/ 324360 w 324497"/>
                    <a:gd name="connsiteY2" fmla="*/ 122135 h 224660"/>
                    <a:gd name="connsiteX3" fmla="*/ 267014 w 324497"/>
                    <a:gd name="connsiteY3" fmla="*/ 0 h 224660"/>
                    <a:gd name="connsiteX4" fmla="*/ 281902 w 324497"/>
                    <a:gd name="connsiteY4" fmla="*/ 144328 h 224660"/>
                    <a:gd name="connsiteX5" fmla="*/ 0 w 324497"/>
                    <a:gd name="connsiteY5" fmla="*/ 165557 h 224660"/>
                    <a:gd name="connsiteX6" fmla="*/ 35841 w 324497"/>
                    <a:gd name="connsiteY6" fmla="*/ 196022 h 224660"/>
                    <a:gd name="connsiteX7" fmla="*/ 275010 w 324497"/>
                    <a:gd name="connsiteY7" fmla="*/ 196022 h 224660"/>
                    <a:gd name="connsiteX8" fmla="*/ 324360 w 324497"/>
                    <a:gd name="connsiteY8" fmla="*/ 131509 h 22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497" h="224660">
                      <a:moveTo>
                        <a:pt x="324360" y="131509"/>
                      </a:moveTo>
                      <a:cubicBezTo>
                        <a:pt x="324498" y="129854"/>
                        <a:pt x="324498" y="128476"/>
                        <a:pt x="324498" y="126822"/>
                      </a:cubicBezTo>
                      <a:cubicBezTo>
                        <a:pt x="324498" y="125168"/>
                        <a:pt x="324498" y="123789"/>
                        <a:pt x="324360" y="122135"/>
                      </a:cubicBezTo>
                      <a:cubicBezTo>
                        <a:pt x="323119" y="73474"/>
                        <a:pt x="301063" y="30052"/>
                        <a:pt x="267014" y="0"/>
                      </a:cubicBezTo>
                      <a:cubicBezTo>
                        <a:pt x="285348" y="18885"/>
                        <a:pt x="326290" y="90016"/>
                        <a:pt x="281902" y="144328"/>
                      </a:cubicBezTo>
                      <a:cubicBezTo>
                        <a:pt x="252678" y="180031"/>
                        <a:pt x="114139" y="230898"/>
                        <a:pt x="0" y="165557"/>
                      </a:cubicBezTo>
                      <a:cubicBezTo>
                        <a:pt x="8271" y="176585"/>
                        <a:pt x="20126" y="186924"/>
                        <a:pt x="35841" y="196022"/>
                      </a:cubicBezTo>
                      <a:cubicBezTo>
                        <a:pt x="101733" y="234207"/>
                        <a:pt x="208980" y="234207"/>
                        <a:pt x="275010" y="196022"/>
                      </a:cubicBezTo>
                      <a:cubicBezTo>
                        <a:pt x="306026" y="177964"/>
                        <a:pt x="322430" y="154943"/>
                        <a:pt x="324360" y="13150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0" name="Freeform: Shape 59">
                  <a:extLst>
                    <a:ext uri="{FF2B5EF4-FFF2-40B4-BE49-F238E27FC236}">
                      <a16:creationId xmlns:a16="http://schemas.microsoft.com/office/drawing/2014/main" id="{039C4038-55D2-4F49-AECB-929D264BA664}"/>
                    </a:ext>
                  </a:extLst>
                </p:cNvPr>
                <p:cNvSpPr/>
                <p:nvPr/>
              </p:nvSpPr>
              <p:spPr>
                <a:xfrm>
                  <a:off x="7509711" y="5944561"/>
                  <a:ext cx="96364" cy="74388"/>
                </a:xfrm>
                <a:custGeom>
                  <a:avLst/>
                  <a:gdLst>
                    <a:gd name="connsiteX0" fmla="*/ 94362 w 96364"/>
                    <a:gd name="connsiteY0" fmla="*/ 16961 h 74388"/>
                    <a:gd name="connsiteX1" fmla="*/ 61830 w 96364"/>
                    <a:gd name="connsiteY1" fmla="*/ 68379 h 74388"/>
                    <a:gd name="connsiteX2" fmla="*/ 2003 w 96364"/>
                    <a:gd name="connsiteY2" fmla="*/ 57489 h 74388"/>
                    <a:gd name="connsiteX3" fmla="*/ 34535 w 96364"/>
                    <a:gd name="connsiteY3" fmla="*/ 6071 h 74388"/>
                    <a:gd name="connsiteX4" fmla="*/ 94362 w 96364"/>
                    <a:gd name="connsiteY4" fmla="*/ 16961 h 74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4" h="74388">
                      <a:moveTo>
                        <a:pt x="94362" y="16961"/>
                      </a:moveTo>
                      <a:cubicBezTo>
                        <a:pt x="101944" y="34192"/>
                        <a:pt x="87332" y="57213"/>
                        <a:pt x="61830" y="68379"/>
                      </a:cubicBezTo>
                      <a:cubicBezTo>
                        <a:pt x="36327" y="79545"/>
                        <a:pt x="9585" y="74720"/>
                        <a:pt x="2003" y="57489"/>
                      </a:cubicBezTo>
                      <a:cubicBezTo>
                        <a:pt x="-5579" y="40258"/>
                        <a:pt x="9033" y="17237"/>
                        <a:pt x="34535" y="6071"/>
                      </a:cubicBezTo>
                      <a:cubicBezTo>
                        <a:pt x="59900" y="-5233"/>
                        <a:pt x="86780" y="-270"/>
                        <a:pt x="94362" y="1696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1" name="Freeform: Shape 60">
                  <a:extLst>
                    <a:ext uri="{FF2B5EF4-FFF2-40B4-BE49-F238E27FC236}">
                      <a16:creationId xmlns:a16="http://schemas.microsoft.com/office/drawing/2014/main" id="{7028D025-506D-45BA-91D3-79EEAA3F50E0}"/>
                    </a:ext>
                  </a:extLst>
                </p:cNvPr>
                <p:cNvSpPr/>
                <p:nvPr/>
              </p:nvSpPr>
              <p:spPr>
                <a:xfrm>
                  <a:off x="7464957" y="6021890"/>
                  <a:ext cx="42371" cy="36826"/>
                </a:xfrm>
                <a:custGeom>
                  <a:avLst/>
                  <a:gdLst>
                    <a:gd name="connsiteX0" fmla="*/ 41105 w 42371"/>
                    <a:gd name="connsiteY0" fmla="*/ 9660 h 36826"/>
                    <a:gd name="connsiteX1" fmla="*/ 28285 w 42371"/>
                    <a:gd name="connsiteY1" fmla="*/ 34611 h 36826"/>
                    <a:gd name="connsiteX2" fmla="*/ 1266 w 42371"/>
                    <a:gd name="connsiteY2" fmla="*/ 27167 h 36826"/>
                    <a:gd name="connsiteX3" fmla="*/ 14086 w 42371"/>
                    <a:gd name="connsiteY3" fmla="*/ 2216 h 36826"/>
                    <a:gd name="connsiteX4" fmla="*/ 41105 w 42371"/>
                    <a:gd name="connsiteY4" fmla="*/ 9660 h 3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71" h="36826">
                      <a:moveTo>
                        <a:pt x="41105" y="9660"/>
                      </a:moveTo>
                      <a:cubicBezTo>
                        <a:pt x="45103" y="18620"/>
                        <a:pt x="39313" y="29786"/>
                        <a:pt x="28285" y="34611"/>
                      </a:cubicBezTo>
                      <a:cubicBezTo>
                        <a:pt x="17257" y="39435"/>
                        <a:pt x="5126" y="36127"/>
                        <a:pt x="1266" y="27167"/>
                      </a:cubicBezTo>
                      <a:cubicBezTo>
                        <a:pt x="-2731" y="18206"/>
                        <a:pt x="3058" y="7041"/>
                        <a:pt x="14086" y="2216"/>
                      </a:cubicBezTo>
                      <a:cubicBezTo>
                        <a:pt x="25115" y="-2609"/>
                        <a:pt x="37245" y="700"/>
                        <a:pt x="41105" y="966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62" name="Graphic 1">
                <a:extLst>
                  <a:ext uri="{FF2B5EF4-FFF2-40B4-BE49-F238E27FC236}">
                    <a16:creationId xmlns:a16="http://schemas.microsoft.com/office/drawing/2014/main" id="{14BC8B35-0A36-46E0-B26B-342FEA7C4DE3}"/>
                  </a:ext>
                </a:extLst>
              </p:cNvPr>
              <p:cNvGrpSpPr/>
              <p:nvPr/>
            </p:nvGrpSpPr>
            <p:grpSpPr>
              <a:xfrm>
                <a:off x="7055983" y="6000396"/>
                <a:ext cx="465931" cy="367610"/>
                <a:chOff x="7055983" y="6000396"/>
                <a:chExt cx="465931" cy="367610"/>
              </a:xfrm>
            </p:grpSpPr>
            <p:sp>
              <p:nvSpPr>
                <p:cNvPr id="63" name="Freeform: Shape 62">
                  <a:extLst>
                    <a:ext uri="{FF2B5EF4-FFF2-40B4-BE49-F238E27FC236}">
                      <a16:creationId xmlns:a16="http://schemas.microsoft.com/office/drawing/2014/main" id="{1E9976A6-C908-4B47-B73A-331F622F38B6}"/>
                    </a:ext>
                  </a:extLst>
                </p:cNvPr>
                <p:cNvSpPr/>
                <p:nvPr/>
              </p:nvSpPr>
              <p:spPr>
                <a:xfrm>
                  <a:off x="7056121" y="6000396"/>
                  <a:ext cx="465793" cy="367472"/>
                </a:xfrm>
                <a:custGeom>
                  <a:avLst/>
                  <a:gdLst>
                    <a:gd name="connsiteX0" fmla="*/ 465518 w 465793"/>
                    <a:gd name="connsiteY0" fmla="*/ 226487 h 367472"/>
                    <a:gd name="connsiteX1" fmla="*/ 232828 w 465793"/>
                    <a:gd name="connsiteY1" fmla="*/ 0 h 367472"/>
                    <a:gd name="connsiteX2" fmla="*/ 138 w 465793"/>
                    <a:gd name="connsiteY2" fmla="*/ 226487 h 367472"/>
                    <a:gd name="connsiteX3" fmla="*/ 0 w 465793"/>
                    <a:gd name="connsiteY3" fmla="*/ 232966 h 367472"/>
                    <a:gd name="connsiteX4" fmla="*/ 138 w 465793"/>
                    <a:gd name="connsiteY4" fmla="*/ 239445 h 367472"/>
                    <a:gd name="connsiteX5" fmla="*/ 68236 w 465793"/>
                    <a:gd name="connsiteY5" fmla="*/ 328082 h 367472"/>
                    <a:gd name="connsiteX6" fmla="*/ 397696 w 465793"/>
                    <a:gd name="connsiteY6" fmla="*/ 328082 h 367472"/>
                    <a:gd name="connsiteX7" fmla="*/ 465656 w 465793"/>
                    <a:gd name="connsiteY7" fmla="*/ 239445 h 367472"/>
                    <a:gd name="connsiteX8" fmla="*/ 465794 w 465793"/>
                    <a:gd name="connsiteY8" fmla="*/ 232966 h 367472"/>
                    <a:gd name="connsiteX9" fmla="*/ 465518 w 465793"/>
                    <a:gd name="connsiteY9" fmla="*/ 226487 h 36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793" h="367472">
                      <a:moveTo>
                        <a:pt x="465518" y="226487"/>
                      </a:moveTo>
                      <a:cubicBezTo>
                        <a:pt x="462209" y="100768"/>
                        <a:pt x="359236" y="0"/>
                        <a:pt x="232828" y="0"/>
                      </a:cubicBezTo>
                      <a:cubicBezTo>
                        <a:pt x="106558" y="0"/>
                        <a:pt x="3308" y="100768"/>
                        <a:pt x="138" y="226487"/>
                      </a:cubicBezTo>
                      <a:cubicBezTo>
                        <a:pt x="0" y="228692"/>
                        <a:pt x="0" y="230760"/>
                        <a:pt x="0" y="232966"/>
                      </a:cubicBezTo>
                      <a:cubicBezTo>
                        <a:pt x="0" y="235171"/>
                        <a:pt x="0" y="237239"/>
                        <a:pt x="138" y="239445"/>
                      </a:cubicBezTo>
                      <a:cubicBezTo>
                        <a:pt x="2757" y="271701"/>
                        <a:pt x="25502" y="303269"/>
                        <a:pt x="68236" y="328082"/>
                      </a:cubicBezTo>
                      <a:cubicBezTo>
                        <a:pt x="159078" y="380602"/>
                        <a:pt x="306577" y="380602"/>
                        <a:pt x="397696" y="328082"/>
                      </a:cubicBezTo>
                      <a:cubicBezTo>
                        <a:pt x="440291" y="303407"/>
                        <a:pt x="463037" y="271701"/>
                        <a:pt x="465656" y="239445"/>
                      </a:cubicBezTo>
                      <a:cubicBezTo>
                        <a:pt x="465794" y="237239"/>
                        <a:pt x="465794" y="235171"/>
                        <a:pt x="465794" y="232966"/>
                      </a:cubicBezTo>
                      <a:cubicBezTo>
                        <a:pt x="465656" y="230760"/>
                        <a:pt x="465656" y="228830"/>
                        <a:pt x="465518" y="22648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4" name="Freeform: Shape 63">
                  <a:extLst>
                    <a:ext uri="{FF2B5EF4-FFF2-40B4-BE49-F238E27FC236}">
                      <a16:creationId xmlns:a16="http://schemas.microsoft.com/office/drawing/2014/main" id="{713C82C5-DD67-40D4-B576-C9661CE35E6F}"/>
                    </a:ext>
                  </a:extLst>
                </p:cNvPr>
                <p:cNvSpPr/>
                <p:nvPr/>
              </p:nvSpPr>
              <p:spPr>
                <a:xfrm>
                  <a:off x="7056121" y="6000396"/>
                  <a:ext cx="465793" cy="367472"/>
                </a:xfrm>
                <a:custGeom>
                  <a:avLst/>
                  <a:gdLst>
                    <a:gd name="connsiteX0" fmla="*/ 465518 w 465793"/>
                    <a:gd name="connsiteY0" fmla="*/ 226487 h 367472"/>
                    <a:gd name="connsiteX1" fmla="*/ 232828 w 465793"/>
                    <a:gd name="connsiteY1" fmla="*/ 0 h 367472"/>
                    <a:gd name="connsiteX2" fmla="*/ 138 w 465793"/>
                    <a:gd name="connsiteY2" fmla="*/ 226487 h 367472"/>
                    <a:gd name="connsiteX3" fmla="*/ 0 w 465793"/>
                    <a:gd name="connsiteY3" fmla="*/ 232966 h 367472"/>
                    <a:gd name="connsiteX4" fmla="*/ 138 w 465793"/>
                    <a:gd name="connsiteY4" fmla="*/ 239445 h 367472"/>
                    <a:gd name="connsiteX5" fmla="*/ 68236 w 465793"/>
                    <a:gd name="connsiteY5" fmla="*/ 328082 h 367472"/>
                    <a:gd name="connsiteX6" fmla="*/ 397696 w 465793"/>
                    <a:gd name="connsiteY6" fmla="*/ 328082 h 367472"/>
                    <a:gd name="connsiteX7" fmla="*/ 465656 w 465793"/>
                    <a:gd name="connsiteY7" fmla="*/ 239445 h 367472"/>
                    <a:gd name="connsiteX8" fmla="*/ 465794 w 465793"/>
                    <a:gd name="connsiteY8" fmla="*/ 232966 h 367472"/>
                    <a:gd name="connsiteX9" fmla="*/ 465518 w 465793"/>
                    <a:gd name="connsiteY9" fmla="*/ 226487 h 36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793" h="367472">
                      <a:moveTo>
                        <a:pt x="465518" y="226487"/>
                      </a:moveTo>
                      <a:cubicBezTo>
                        <a:pt x="462209" y="100768"/>
                        <a:pt x="359236" y="0"/>
                        <a:pt x="232828" y="0"/>
                      </a:cubicBezTo>
                      <a:cubicBezTo>
                        <a:pt x="106558" y="0"/>
                        <a:pt x="3308" y="100768"/>
                        <a:pt x="138" y="226487"/>
                      </a:cubicBezTo>
                      <a:cubicBezTo>
                        <a:pt x="0" y="228692"/>
                        <a:pt x="0" y="230760"/>
                        <a:pt x="0" y="232966"/>
                      </a:cubicBezTo>
                      <a:cubicBezTo>
                        <a:pt x="0" y="235171"/>
                        <a:pt x="0" y="237239"/>
                        <a:pt x="138" y="239445"/>
                      </a:cubicBezTo>
                      <a:cubicBezTo>
                        <a:pt x="2757" y="271701"/>
                        <a:pt x="25502" y="303269"/>
                        <a:pt x="68236" y="328082"/>
                      </a:cubicBezTo>
                      <a:cubicBezTo>
                        <a:pt x="159078" y="380602"/>
                        <a:pt x="306577" y="380602"/>
                        <a:pt x="397696" y="328082"/>
                      </a:cubicBezTo>
                      <a:cubicBezTo>
                        <a:pt x="440291" y="303407"/>
                        <a:pt x="463037" y="271701"/>
                        <a:pt x="465656" y="239445"/>
                      </a:cubicBezTo>
                      <a:cubicBezTo>
                        <a:pt x="465794" y="237239"/>
                        <a:pt x="465794" y="235171"/>
                        <a:pt x="465794" y="232966"/>
                      </a:cubicBezTo>
                      <a:cubicBezTo>
                        <a:pt x="465656" y="230760"/>
                        <a:pt x="465656" y="228830"/>
                        <a:pt x="465518" y="22648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5" name="Freeform: Shape 64">
                  <a:extLst>
                    <a:ext uri="{FF2B5EF4-FFF2-40B4-BE49-F238E27FC236}">
                      <a16:creationId xmlns:a16="http://schemas.microsoft.com/office/drawing/2014/main" id="{2DA696DB-1B92-471B-AFF0-8ED3282EBD73}"/>
                    </a:ext>
                  </a:extLst>
                </p:cNvPr>
                <p:cNvSpPr/>
                <p:nvPr/>
              </p:nvSpPr>
              <p:spPr>
                <a:xfrm>
                  <a:off x="7055983" y="6000534"/>
                  <a:ext cx="333871" cy="364474"/>
                </a:xfrm>
                <a:custGeom>
                  <a:avLst/>
                  <a:gdLst>
                    <a:gd name="connsiteX0" fmla="*/ 333872 w 333871"/>
                    <a:gd name="connsiteY0" fmla="*/ 23297 h 364474"/>
                    <a:gd name="connsiteX1" fmla="*/ 333872 w 333871"/>
                    <a:gd name="connsiteY1" fmla="*/ 23297 h 364474"/>
                    <a:gd name="connsiteX2" fmla="*/ 232828 w 333871"/>
                    <a:gd name="connsiteY2" fmla="*/ 0 h 364474"/>
                    <a:gd name="connsiteX3" fmla="*/ 138 w 333871"/>
                    <a:gd name="connsiteY3" fmla="*/ 226487 h 364474"/>
                    <a:gd name="connsiteX4" fmla="*/ 0 w 333871"/>
                    <a:gd name="connsiteY4" fmla="*/ 232966 h 364474"/>
                    <a:gd name="connsiteX5" fmla="*/ 138 w 333871"/>
                    <a:gd name="connsiteY5" fmla="*/ 239445 h 364474"/>
                    <a:gd name="connsiteX6" fmla="*/ 68235 w 333871"/>
                    <a:gd name="connsiteY6" fmla="*/ 328082 h 364474"/>
                    <a:gd name="connsiteX7" fmla="*/ 184994 w 333871"/>
                    <a:gd name="connsiteY7" fmla="*/ 364474 h 364474"/>
                    <a:gd name="connsiteX8" fmla="*/ 104076 w 333871"/>
                    <a:gd name="connsiteY8" fmla="*/ 212151 h 364474"/>
                    <a:gd name="connsiteX9" fmla="*/ 333872 w 333871"/>
                    <a:gd name="connsiteY9" fmla="*/ 23297 h 36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871" h="364474">
                      <a:moveTo>
                        <a:pt x="333872" y="23297"/>
                      </a:moveTo>
                      <a:lnTo>
                        <a:pt x="333872" y="23297"/>
                      </a:lnTo>
                      <a:cubicBezTo>
                        <a:pt x="303269" y="8547"/>
                        <a:pt x="269082" y="0"/>
                        <a:pt x="232828" y="0"/>
                      </a:cubicBezTo>
                      <a:cubicBezTo>
                        <a:pt x="106558" y="0"/>
                        <a:pt x="3308" y="100768"/>
                        <a:pt x="138" y="226487"/>
                      </a:cubicBezTo>
                      <a:cubicBezTo>
                        <a:pt x="0" y="228692"/>
                        <a:pt x="0" y="230760"/>
                        <a:pt x="0" y="232966"/>
                      </a:cubicBezTo>
                      <a:cubicBezTo>
                        <a:pt x="0" y="235171"/>
                        <a:pt x="0" y="237239"/>
                        <a:pt x="138" y="239445"/>
                      </a:cubicBezTo>
                      <a:cubicBezTo>
                        <a:pt x="2757" y="271702"/>
                        <a:pt x="25502" y="303269"/>
                        <a:pt x="68235" y="328082"/>
                      </a:cubicBezTo>
                      <a:cubicBezTo>
                        <a:pt x="101457" y="347243"/>
                        <a:pt x="142261" y="359374"/>
                        <a:pt x="184994" y="364474"/>
                      </a:cubicBezTo>
                      <a:cubicBezTo>
                        <a:pt x="124616" y="353998"/>
                        <a:pt x="85467" y="286589"/>
                        <a:pt x="104076" y="212151"/>
                      </a:cubicBezTo>
                      <a:cubicBezTo>
                        <a:pt x="125719" y="125719"/>
                        <a:pt x="212977" y="965"/>
                        <a:pt x="333872" y="2329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6" name="Freeform: Shape 65">
                  <a:extLst>
                    <a:ext uri="{FF2B5EF4-FFF2-40B4-BE49-F238E27FC236}">
                      <a16:creationId xmlns:a16="http://schemas.microsoft.com/office/drawing/2014/main" id="{8308E4FD-13C6-430D-A3B5-F219E5BB8220}"/>
                    </a:ext>
                  </a:extLst>
                </p:cNvPr>
                <p:cNvSpPr/>
                <p:nvPr/>
              </p:nvSpPr>
              <p:spPr>
                <a:xfrm>
                  <a:off x="7075007" y="6058844"/>
                  <a:ext cx="446770" cy="309162"/>
                </a:xfrm>
                <a:custGeom>
                  <a:avLst/>
                  <a:gdLst>
                    <a:gd name="connsiteX0" fmla="*/ 446632 w 446770"/>
                    <a:gd name="connsiteY0" fmla="*/ 181134 h 309162"/>
                    <a:gd name="connsiteX1" fmla="*/ 446770 w 446770"/>
                    <a:gd name="connsiteY1" fmla="*/ 174656 h 309162"/>
                    <a:gd name="connsiteX2" fmla="*/ 446632 w 446770"/>
                    <a:gd name="connsiteY2" fmla="*/ 168177 h 309162"/>
                    <a:gd name="connsiteX3" fmla="*/ 367645 w 446770"/>
                    <a:gd name="connsiteY3" fmla="*/ 0 h 309162"/>
                    <a:gd name="connsiteX4" fmla="*/ 388046 w 446770"/>
                    <a:gd name="connsiteY4" fmla="*/ 198779 h 309162"/>
                    <a:gd name="connsiteX5" fmla="*/ 0 w 446770"/>
                    <a:gd name="connsiteY5" fmla="*/ 227865 h 309162"/>
                    <a:gd name="connsiteX6" fmla="*/ 49350 w 446770"/>
                    <a:gd name="connsiteY6" fmla="*/ 269772 h 309162"/>
                    <a:gd name="connsiteX7" fmla="*/ 378810 w 446770"/>
                    <a:gd name="connsiteY7" fmla="*/ 269772 h 309162"/>
                    <a:gd name="connsiteX8" fmla="*/ 446632 w 446770"/>
                    <a:gd name="connsiteY8" fmla="*/ 181134 h 30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770" h="309162">
                      <a:moveTo>
                        <a:pt x="446632" y="181134"/>
                      </a:moveTo>
                      <a:cubicBezTo>
                        <a:pt x="446770" y="178929"/>
                        <a:pt x="446770" y="176861"/>
                        <a:pt x="446770" y="174656"/>
                      </a:cubicBezTo>
                      <a:cubicBezTo>
                        <a:pt x="446770" y="172450"/>
                        <a:pt x="446770" y="170382"/>
                        <a:pt x="446632" y="168177"/>
                      </a:cubicBezTo>
                      <a:cubicBezTo>
                        <a:pt x="444840" y="101044"/>
                        <a:pt x="414651" y="41355"/>
                        <a:pt x="367645" y="0"/>
                      </a:cubicBezTo>
                      <a:cubicBezTo>
                        <a:pt x="392871" y="26053"/>
                        <a:pt x="449252" y="124065"/>
                        <a:pt x="388046" y="198779"/>
                      </a:cubicBezTo>
                      <a:cubicBezTo>
                        <a:pt x="347794" y="247854"/>
                        <a:pt x="157011" y="318019"/>
                        <a:pt x="0" y="227865"/>
                      </a:cubicBezTo>
                      <a:cubicBezTo>
                        <a:pt x="11304" y="243029"/>
                        <a:pt x="27845" y="257365"/>
                        <a:pt x="49350" y="269772"/>
                      </a:cubicBezTo>
                      <a:cubicBezTo>
                        <a:pt x="140193" y="322292"/>
                        <a:pt x="287692" y="322292"/>
                        <a:pt x="378810" y="269772"/>
                      </a:cubicBezTo>
                      <a:cubicBezTo>
                        <a:pt x="421268" y="244958"/>
                        <a:pt x="444013" y="213253"/>
                        <a:pt x="446632" y="18113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7" name="Freeform: Shape 66">
                  <a:extLst>
                    <a:ext uri="{FF2B5EF4-FFF2-40B4-BE49-F238E27FC236}">
                      <a16:creationId xmlns:a16="http://schemas.microsoft.com/office/drawing/2014/main" id="{29703A64-6E56-494F-BC4E-1206BD0E0055}"/>
                    </a:ext>
                  </a:extLst>
                </p:cNvPr>
                <p:cNvSpPr/>
                <p:nvPr/>
              </p:nvSpPr>
              <p:spPr>
                <a:xfrm>
                  <a:off x="7156596" y="6029704"/>
                  <a:ext cx="132646" cy="102496"/>
                </a:xfrm>
                <a:custGeom>
                  <a:avLst/>
                  <a:gdLst>
                    <a:gd name="connsiteX0" fmla="*/ 129872 w 132646"/>
                    <a:gd name="connsiteY0" fmla="*/ 23351 h 102496"/>
                    <a:gd name="connsiteX1" fmla="*/ 85208 w 132646"/>
                    <a:gd name="connsiteY1" fmla="*/ 94206 h 102496"/>
                    <a:gd name="connsiteX2" fmla="*/ 2774 w 132646"/>
                    <a:gd name="connsiteY2" fmla="*/ 79180 h 102496"/>
                    <a:gd name="connsiteX3" fmla="*/ 47438 w 132646"/>
                    <a:gd name="connsiteY3" fmla="*/ 8325 h 102496"/>
                    <a:gd name="connsiteX4" fmla="*/ 129872 w 132646"/>
                    <a:gd name="connsiteY4" fmla="*/ 23351 h 10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46" h="102496">
                      <a:moveTo>
                        <a:pt x="129872" y="23351"/>
                      </a:moveTo>
                      <a:cubicBezTo>
                        <a:pt x="140348" y="47061"/>
                        <a:pt x="120222" y="78767"/>
                        <a:pt x="85208" y="94206"/>
                      </a:cubicBezTo>
                      <a:cubicBezTo>
                        <a:pt x="50057" y="109645"/>
                        <a:pt x="13113" y="102890"/>
                        <a:pt x="2774" y="79180"/>
                      </a:cubicBezTo>
                      <a:cubicBezTo>
                        <a:pt x="-7702" y="55470"/>
                        <a:pt x="12424" y="23764"/>
                        <a:pt x="47438" y="8325"/>
                      </a:cubicBezTo>
                      <a:cubicBezTo>
                        <a:pt x="82589" y="-7114"/>
                        <a:pt x="119533" y="-497"/>
                        <a:pt x="129872" y="2335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8" name="Freeform: Shape 67">
                  <a:extLst>
                    <a:ext uri="{FF2B5EF4-FFF2-40B4-BE49-F238E27FC236}">
                      <a16:creationId xmlns:a16="http://schemas.microsoft.com/office/drawing/2014/main" id="{7E2716AA-F2AA-452A-AEC1-ADCF47EF75F7}"/>
                    </a:ext>
                  </a:extLst>
                </p:cNvPr>
                <p:cNvSpPr/>
                <p:nvPr/>
              </p:nvSpPr>
              <p:spPr>
                <a:xfrm>
                  <a:off x="7095096" y="6136205"/>
                  <a:ext cx="58246" cy="50839"/>
                </a:xfrm>
                <a:custGeom>
                  <a:avLst/>
                  <a:gdLst>
                    <a:gd name="connsiteX0" fmla="*/ 56556 w 58246"/>
                    <a:gd name="connsiteY0" fmla="*/ 13344 h 50839"/>
                    <a:gd name="connsiteX1" fmla="*/ 38911 w 58246"/>
                    <a:gd name="connsiteY1" fmla="*/ 47807 h 50839"/>
                    <a:gd name="connsiteX2" fmla="*/ 1691 w 58246"/>
                    <a:gd name="connsiteY2" fmla="*/ 37468 h 50839"/>
                    <a:gd name="connsiteX3" fmla="*/ 19336 w 58246"/>
                    <a:gd name="connsiteY3" fmla="*/ 3006 h 50839"/>
                    <a:gd name="connsiteX4" fmla="*/ 56556 w 58246"/>
                    <a:gd name="connsiteY4" fmla="*/ 13344 h 50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46" h="50839">
                      <a:moveTo>
                        <a:pt x="56556" y="13344"/>
                      </a:moveTo>
                      <a:cubicBezTo>
                        <a:pt x="61932" y="25751"/>
                        <a:pt x="54074" y="41052"/>
                        <a:pt x="38911" y="47807"/>
                      </a:cubicBezTo>
                      <a:cubicBezTo>
                        <a:pt x="23747" y="54424"/>
                        <a:pt x="7068" y="49875"/>
                        <a:pt x="1691" y="37468"/>
                      </a:cubicBezTo>
                      <a:cubicBezTo>
                        <a:pt x="-3685" y="25062"/>
                        <a:pt x="4173" y="9760"/>
                        <a:pt x="19336" y="3006"/>
                      </a:cubicBezTo>
                      <a:cubicBezTo>
                        <a:pt x="34500" y="-3611"/>
                        <a:pt x="51179" y="1076"/>
                        <a:pt x="56556" y="1334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69" name="Graphic 1">
                <a:extLst>
                  <a:ext uri="{FF2B5EF4-FFF2-40B4-BE49-F238E27FC236}">
                    <a16:creationId xmlns:a16="http://schemas.microsoft.com/office/drawing/2014/main" id="{14BC8B35-0A36-46E0-B26B-342FEA7C4DE3}"/>
                  </a:ext>
                </a:extLst>
              </p:cNvPr>
              <p:cNvGrpSpPr/>
              <p:nvPr/>
            </p:nvGrpSpPr>
            <p:grpSpPr>
              <a:xfrm>
                <a:off x="6530777" y="6059120"/>
                <a:ext cx="578140" cy="455971"/>
                <a:chOff x="6530777" y="6059120"/>
                <a:chExt cx="578140" cy="455971"/>
              </a:xfrm>
            </p:grpSpPr>
            <p:sp>
              <p:nvSpPr>
                <p:cNvPr id="70" name="Freeform: Shape 69">
                  <a:extLst>
                    <a:ext uri="{FF2B5EF4-FFF2-40B4-BE49-F238E27FC236}">
                      <a16:creationId xmlns:a16="http://schemas.microsoft.com/office/drawing/2014/main" id="{DA1F925B-7663-4D32-81AA-E616D3DF038A}"/>
                    </a:ext>
                  </a:extLst>
                </p:cNvPr>
                <p:cNvSpPr/>
                <p:nvPr/>
              </p:nvSpPr>
              <p:spPr>
                <a:xfrm>
                  <a:off x="6530777" y="6059120"/>
                  <a:ext cx="578140" cy="455971"/>
                </a:xfrm>
                <a:custGeom>
                  <a:avLst/>
                  <a:gdLst>
                    <a:gd name="connsiteX0" fmla="*/ 577865 w 578140"/>
                    <a:gd name="connsiteY0" fmla="*/ 281075 h 455971"/>
                    <a:gd name="connsiteX1" fmla="*/ 289070 w 578140"/>
                    <a:gd name="connsiteY1" fmla="*/ 0 h 455971"/>
                    <a:gd name="connsiteX2" fmla="*/ 276 w 578140"/>
                    <a:gd name="connsiteY2" fmla="*/ 281075 h 455971"/>
                    <a:gd name="connsiteX3" fmla="*/ 0 w 578140"/>
                    <a:gd name="connsiteY3" fmla="*/ 289070 h 455971"/>
                    <a:gd name="connsiteX4" fmla="*/ 276 w 578140"/>
                    <a:gd name="connsiteY4" fmla="*/ 297066 h 455971"/>
                    <a:gd name="connsiteX5" fmla="*/ 84778 w 578140"/>
                    <a:gd name="connsiteY5" fmla="*/ 407070 h 455971"/>
                    <a:gd name="connsiteX6" fmla="*/ 493639 w 578140"/>
                    <a:gd name="connsiteY6" fmla="*/ 407070 h 455971"/>
                    <a:gd name="connsiteX7" fmla="*/ 577865 w 578140"/>
                    <a:gd name="connsiteY7" fmla="*/ 297066 h 455971"/>
                    <a:gd name="connsiteX8" fmla="*/ 578141 w 578140"/>
                    <a:gd name="connsiteY8" fmla="*/ 289070 h 455971"/>
                    <a:gd name="connsiteX9" fmla="*/ 577865 w 578140"/>
                    <a:gd name="connsiteY9" fmla="*/ 281075 h 4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140" h="455971">
                      <a:moveTo>
                        <a:pt x="577865" y="281075"/>
                      </a:moveTo>
                      <a:cubicBezTo>
                        <a:pt x="573868" y="125030"/>
                        <a:pt x="446081" y="0"/>
                        <a:pt x="289070" y="0"/>
                      </a:cubicBezTo>
                      <a:cubicBezTo>
                        <a:pt x="132336" y="0"/>
                        <a:pt x="4274" y="125030"/>
                        <a:pt x="276" y="281075"/>
                      </a:cubicBezTo>
                      <a:cubicBezTo>
                        <a:pt x="0" y="283832"/>
                        <a:pt x="0" y="286314"/>
                        <a:pt x="0" y="289070"/>
                      </a:cubicBezTo>
                      <a:cubicBezTo>
                        <a:pt x="0" y="291828"/>
                        <a:pt x="0" y="294309"/>
                        <a:pt x="276" y="297066"/>
                      </a:cubicBezTo>
                      <a:cubicBezTo>
                        <a:pt x="3584" y="337042"/>
                        <a:pt x="31705" y="376329"/>
                        <a:pt x="84778" y="407070"/>
                      </a:cubicBezTo>
                      <a:cubicBezTo>
                        <a:pt x="197538" y="472273"/>
                        <a:pt x="380603" y="472273"/>
                        <a:pt x="493639" y="407070"/>
                      </a:cubicBezTo>
                      <a:cubicBezTo>
                        <a:pt x="546435" y="376329"/>
                        <a:pt x="574695" y="337180"/>
                        <a:pt x="577865" y="297066"/>
                      </a:cubicBezTo>
                      <a:cubicBezTo>
                        <a:pt x="578141" y="294309"/>
                        <a:pt x="578141" y="291828"/>
                        <a:pt x="578141" y="289070"/>
                      </a:cubicBezTo>
                      <a:cubicBezTo>
                        <a:pt x="578141" y="286451"/>
                        <a:pt x="578141" y="283832"/>
                        <a:pt x="577865" y="28107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1" name="Freeform: Shape 70">
                  <a:extLst>
                    <a:ext uri="{FF2B5EF4-FFF2-40B4-BE49-F238E27FC236}">
                      <a16:creationId xmlns:a16="http://schemas.microsoft.com/office/drawing/2014/main" id="{135BB4CB-63E3-48BD-BCD0-D148032ACB2A}"/>
                    </a:ext>
                  </a:extLst>
                </p:cNvPr>
                <p:cNvSpPr/>
                <p:nvPr/>
              </p:nvSpPr>
              <p:spPr>
                <a:xfrm>
                  <a:off x="6530777" y="6059120"/>
                  <a:ext cx="578140" cy="455971"/>
                </a:xfrm>
                <a:custGeom>
                  <a:avLst/>
                  <a:gdLst>
                    <a:gd name="connsiteX0" fmla="*/ 577865 w 578140"/>
                    <a:gd name="connsiteY0" fmla="*/ 281075 h 455971"/>
                    <a:gd name="connsiteX1" fmla="*/ 289070 w 578140"/>
                    <a:gd name="connsiteY1" fmla="*/ 0 h 455971"/>
                    <a:gd name="connsiteX2" fmla="*/ 276 w 578140"/>
                    <a:gd name="connsiteY2" fmla="*/ 281075 h 455971"/>
                    <a:gd name="connsiteX3" fmla="*/ 0 w 578140"/>
                    <a:gd name="connsiteY3" fmla="*/ 289070 h 455971"/>
                    <a:gd name="connsiteX4" fmla="*/ 276 w 578140"/>
                    <a:gd name="connsiteY4" fmla="*/ 297066 h 455971"/>
                    <a:gd name="connsiteX5" fmla="*/ 84778 w 578140"/>
                    <a:gd name="connsiteY5" fmla="*/ 407070 h 455971"/>
                    <a:gd name="connsiteX6" fmla="*/ 493639 w 578140"/>
                    <a:gd name="connsiteY6" fmla="*/ 407070 h 455971"/>
                    <a:gd name="connsiteX7" fmla="*/ 577865 w 578140"/>
                    <a:gd name="connsiteY7" fmla="*/ 297066 h 455971"/>
                    <a:gd name="connsiteX8" fmla="*/ 578141 w 578140"/>
                    <a:gd name="connsiteY8" fmla="*/ 289070 h 455971"/>
                    <a:gd name="connsiteX9" fmla="*/ 577865 w 578140"/>
                    <a:gd name="connsiteY9" fmla="*/ 281075 h 4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140" h="455971">
                      <a:moveTo>
                        <a:pt x="577865" y="281075"/>
                      </a:moveTo>
                      <a:cubicBezTo>
                        <a:pt x="573868" y="125030"/>
                        <a:pt x="446081" y="0"/>
                        <a:pt x="289070" y="0"/>
                      </a:cubicBezTo>
                      <a:cubicBezTo>
                        <a:pt x="132336" y="0"/>
                        <a:pt x="4274" y="125030"/>
                        <a:pt x="276" y="281075"/>
                      </a:cubicBezTo>
                      <a:cubicBezTo>
                        <a:pt x="0" y="283832"/>
                        <a:pt x="0" y="286314"/>
                        <a:pt x="0" y="289070"/>
                      </a:cubicBezTo>
                      <a:cubicBezTo>
                        <a:pt x="0" y="291828"/>
                        <a:pt x="0" y="294309"/>
                        <a:pt x="276" y="297066"/>
                      </a:cubicBezTo>
                      <a:cubicBezTo>
                        <a:pt x="3584" y="337042"/>
                        <a:pt x="31705" y="376329"/>
                        <a:pt x="84778" y="407070"/>
                      </a:cubicBezTo>
                      <a:cubicBezTo>
                        <a:pt x="197538" y="472273"/>
                        <a:pt x="380603" y="472273"/>
                        <a:pt x="493639" y="407070"/>
                      </a:cubicBezTo>
                      <a:cubicBezTo>
                        <a:pt x="546435" y="376329"/>
                        <a:pt x="574695" y="337180"/>
                        <a:pt x="577865" y="297066"/>
                      </a:cubicBezTo>
                      <a:cubicBezTo>
                        <a:pt x="578141" y="294309"/>
                        <a:pt x="578141" y="291828"/>
                        <a:pt x="578141" y="289070"/>
                      </a:cubicBezTo>
                      <a:cubicBezTo>
                        <a:pt x="578141" y="286451"/>
                        <a:pt x="578141" y="283832"/>
                        <a:pt x="577865" y="28107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2" name="Freeform: Shape 71">
                  <a:extLst>
                    <a:ext uri="{FF2B5EF4-FFF2-40B4-BE49-F238E27FC236}">
                      <a16:creationId xmlns:a16="http://schemas.microsoft.com/office/drawing/2014/main" id="{3CC10823-08DA-40C7-B78F-8172B46A5EE8}"/>
                    </a:ext>
                  </a:extLst>
                </p:cNvPr>
                <p:cNvSpPr/>
                <p:nvPr/>
              </p:nvSpPr>
              <p:spPr>
                <a:xfrm>
                  <a:off x="6530915" y="6059258"/>
                  <a:ext cx="414375" cy="452284"/>
                </a:xfrm>
                <a:custGeom>
                  <a:avLst/>
                  <a:gdLst>
                    <a:gd name="connsiteX0" fmla="*/ 414376 w 414375"/>
                    <a:gd name="connsiteY0" fmla="*/ 28810 h 452284"/>
                    <a:gd name="connsiteX1" fmla="*/ 414376 w 414375"/>
                    <a:gd name="connsiteY1" fmla="*/ 28810 h 452284"/>
                    <a:gd name="connsiteX2" fmla="*/ 289070 w 414375"/>
                    <a:gd name="connsiteY2" fmla="*/ 0 h 452284"/>
                    <a:gd name="connsiteX3" fmla="*/ 276 w 414375"/>
                    <a:gd name="connsiteY3" fmla="*/ 281075 h 452284"/>
                    <a:gd name="connsiteX4" fmla="*/ 0 w 414375"/>
                    <a:gd name="connsiteY4" fmla="*/ 289070 h 452284"/>
                    <a:gd name="connsiteX5" fmla="*/ 276 w 414375"/>
                    <a:gd name="connsiteY5" fmla="*/ 297066 h 452284"/>
                    <a:gd name="connsiteX6" fmla="*/ 84777 w 414375"/>
                    <a:gd name="connsiteY6" fmla="*/ 407070 h 452284"/>
                    <a:gd name="connsiteX7" fmla="*/ 229795 w 414375"/>
                    <a:gd name="connsiteY7" fmla="*/ 452284 h 452284"/>
                    <a:gd name="connsiteX8" fmla="*/ 129441 w 414375"/>
                    <a:gd name="connsiteY8" fmla="*/ 263293 h 452284"/>
                    <a:gd name="connsiteX9" fmla="*/ 414376 w 414375"/>
                    <a:gd name="connsiteY9" fmla="*/ 28810 h 45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75" h="452284">
                      <a:moveTo>
                        <a:pt x="414376" y="28810"/>
                      </a:moveTo>
                      <a:lnTo>
                        <a:pt x="414376" y="28810"/>
                      </a:lnTo>
                      <a:cubicBezTo>
                        <a:pt x="376467" y="10477"/>
                        <a:pt x="334009" y="0"/>
                        <a:pt x="289070" y="0"/>
                      </a:cubicBezTo>
                      <a:cubicBezTo>
                        <a:pt x="132335" y="0"/>
                        <a:pt x="4273" y="125030"/>
                        <a:pt x="276" y="281075"/>
                      </a:cubicBezTo>
                      <a:cubicBezTo>
                        <a:pt x="0" y="283832"/>
                        <a:pt x="0" y="286313"/>
                        <a:pt x="0" y="289070"/>
                      </a:cubicBezTo>
                      <a:cubicBezTo>
                        <a:pt x="0" y="291828"/>
                        <a:pt x="0" y="294309"/>
                        <a:pt x="276" y="297066"/>
                      </a:cubicBezTo>
                      <a:cubicBezTo>
                        <a:pt x="3584" y="337042"/>
                        <a:pt x="31705" y="376329"/>
                        <a:pt x="84777" y="407070"/>
                      </a:cubicBezTo>
                      <a:cubicBezTo>
                        <a:pt x="125994" y="430918"/>
                        <a:pt x="176585" y="445943"/>
                        <a:pt x="229795" y="452284"/>
                      </a:cubicBezTo>
                      <a:cubicBezTo>
                        <a:pt x="154805" y="439326"/>
                        <a:pt x="106282" y="355652"/>
                        <a:pt x="129441" y="263293"/>
                      </a:cubicBezTo>
                      <a:cubicBezTo>
                        <a:pt x="156046" y="156046"/>
                        <a:pt x="264395" y="1103"/>
                        <a:pt x="414376" y="2881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3" name="Freeform: Shape 72">
                  <a:extLst>
                    <a:ext uri="{FF2B5EF4-FFF2-40B4-BE49-F238E27FC236}">
                      <a16:creationId xmlns:a16="http://schemas.microsoft.com/office/drawing/2014/main" id="{3057CB69-CB45-43BE-B8DF-A6D0AC1B9BC2}"/>
                    </a:ext>
                  </a:extLst>
                </p:cNvPr>
                <p:cNvSpPr/>
                <p:nvPr/>
              </p:nvSpPr>
              <p:spPr>
                <a:xfrm>
                  <a:off x="6554349" y="6131491"/>
                  <a:ext cx="554568" cy="383600"/>
                </a:xfrm>
                <a:custGeom>
                  <a:avLst/>
                  <a:gdLst>
                    <a:gd name="connsiteX0" fmla="*/ 554293 w 554568"/>
                    <a:gd name="connsiteY0" fmla="*/ 224833 h 383600"/>
                    <a:gd name="connsiteX1" fmla="*/ 554569 w 554568"/>
                    <a:gd name="connsiteY1" fmla="*/ 216837 h 383600"/>
                    <a:gd name="connsiteX2" fmla="*/ 554293 w 554568"/>
                    <a:gd name="connsiteY2" fmla="*/ 208842 h 383600"/>
                    <a:gd name="connsiteX3" fmla="*/ 456282 w 554568"/>
                    <a:gd name="connsiteY3" fmla="*/ 0 h 383600"/>
                    <a:gd name="connsiteX4" fmla="*/ 481646 w 554568"/>
                    <a:gd name="connsiteY4" fmla="*/ 246613 h 383600"/>
                    <a:gd name="connsiteX5" fmla="*/ 0 w 554568"/>
                    <a:gd name="connsiteY5" fmla="*/ 282730 h 383600"/>
                    <a:gd name="connsiteX6" fmla="*/ 61343 w 554568"/>
                    <a:gd name="connsiteY6" fmla="*/ 334699 h 383600"/>
                    <a:gd name="connsiteX7" fmla="*/ 470205 w 554568"/>
                    <a:gd name="connsiteY7" fmla="*/ 334699 h 383600"/>
                    <a:gd name="connsiteX8" fmla="*/ 554293 w 554568"/>
                    <a:gd name="connsiteY8" fmla="*/ 224833 h 38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568" h="383600">
                      <a:moveTo>
                        <a:pt x="554293" y="224833"/>
                      </a:moveTo>
                      <a:cubicBezTo>
                        <a:pt x="554569" y="222076"/>
                        <a:pt x="554569" y="219595"/>
                        <a:pt x="554569" y="216837"/>
                      </a:cubicBezTo>
                      <a:cubicBezTo>
                        <a:pt x="554569" y="214080"/>
                        <a:pt x="554569" y="211599"/>
                        <a:pt x="554293" y="208842"/>
                      </a:cubicBezTo>
                      <a:cubicBezTo>
                        <a:pt x="552087" y="125581"/>
                        <a:pt x="514454" y="51418"/>
                        <a:pt x="456282" y="0"/>
                      </a:cubicBezTo>
                      <a:cubicBezTo>
                        <a:pt x="487712" y="32257"/>
                        <a:pt x="557463" y="153840"/>
                        <a:pt x="481646" y="246613"/>
                      </a:cubicBezTo>
                      <a:cubicBezTo>
                        <a:pt x="431745" y="307542"/>
                        <a:pt x="194919" y="394663"/>
                        <a:pt x="0" y="282730"/>
                      </a:cubicBezTo>
                      <a:cubicBezTo>
                        <a:pt x="14061" y="301615"/>
                        <a:pt x="34462" y="319260"/>
                        <a:pt x="61343" y="334699"/>
                      </a:cubicBezTo>
                      <a:cubicBezTo>
                        <a:pt x="174104" y="399902"/>
                        <a:pt x="357168" y="399902"/>
                        <a:pt x="470205" y="334699"/>
                      </a:cubicBezTo>
                      <a:cubicBezTo>
                        <a:pt x="522863" y="304096"/>
                        <a:pt x="551122" y="264809"/>
                        <a:pt x="554293" y="22483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4" name="Freeform: Shape 73">
                  <a:extLst>
                    <a:ext uri="{FF2B5EF4-FFF2-40B4-BE49-F238E27FC236}">
                      <a16:creationId xmlns:a16="http://schemas.microsoft.com/office/drawing/2014/main" id="{25AB9452-53D3-4644-9D5B-4957E6C904F5}"/>
                    </a:ext>
                  </a:extLst>
                </p:cNvPr>
                <p:cNvSpPr/>
                <p:nvPr/>
              </p:nvSpPr>
              <p:spPr>
                <a:xfrm>
                  <a:off x="6655679" y="6095429"/>
                  <a:ext cx="164709" cy="127126"/>
                </a:xfrm>
                <a:custGeom>
                  <a:avLst/>
                  <a:gdLst>
                    <a:gd name="connsiteX0" fmla="*/ 161274 w 164709"/>
                    <a:gd name="connsiteY0" fmla="*/ 28894 h 127126"/>
                    <a:gd name="connsiteX1" fmla="*/ 105720 w 164709"/>
                    <a:gd name="connsiteY1" fmla="*/ 116842 h 127126"/>
                    <a:gd name="connsiteX2" fmla="*/ 3436 w 164709"/>
                    <a:gd name="connsiteY2" fmla="*/ 98232 h 127126"/>
                    <a:gd name="connsiteX3" fmla="*/ 58989 w 164709"/>
                    <a:gd name="connsiteY3" fmla="*/ 10284 h 127126"/>
                    <a:gd name="connsiteX4" fmla="*/ 161274 w 164709"/>
                    <a:gd name="connsiteY4" fmla="*/ 28894 h 127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09" h="127126">
                      <a:moveTo>
                        <a:pt x="161274" y="28894"/>
                      </a:moveTo>
                      <a:cubicBezTo>
                        <a:pt x="174232" y="58394"/>
                        <a:pt x="149419" y="97681"/>
                        <a:pt x="105720" y="116842"/>
                      </a:cubicBezTo>
                      <a:cubicBezTo>
                        <a:pt x="62160" y="136003"/>
                        <a:pt x="16256" y="127594"/>
                        <a:pt x="3436" y="98232"/>
                      </a:cubicBezTo>
                      <a:cubicBezTo>
                        <a:pt x="-9522" y="68732"/>
                        <a:pt x="15291" y="29446"/>
                        <a:pt x="58989" y="10284"/>
                      </a:cubicBezTo>
                      <a:cubicBezTo>
                        <a:pt x="102550" y="-8877"/>
                        <a:pt x="148316" y="-468"/>
                        <a:pt x="161274" y="2889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5" name="Freeform: Shape 74">
                  <a:extLst>
                    <a:ext uri="{FF2B5EF4-FFF2-40B4-BE49-F238E27FC236}">
                      <a16:creationId xmlns:a16="http://schemas.microsoft.com/office/drawing/2014/main" id="{D00A0C26-E97C-4376-B996-BA0AFAA2AAC3}"/>
                    </a:ext>
                  </a:extLst>
                </p:cNvPr>
                <p:cNvSpPr/>
                <p:nvPr/>
              </p:nvSpPr>
              <p:spPr>
                <a:xfrm>
                  <a:off x="6579505" y="6227658"/>
                  <a:ext cx="72236" cy="63100"/>
                </a:xfrm>
                <a:custGeom>
                  <a:avLst/>
                  <a:gdLst>
                    <a:gd name="connsiteX0" fmla="*/ 70098 w 72236"/>
                    <a:gd name="connsiteY0" fmla="*/ 16594 h 63100"/>
                    <a:gd name="connsiteX1" fmla="*/ 48318 w 72236"/>
                    <a:gd name="connsiteY1" fmla="*/ 59327 h 63100"/>
                    <a:gd name="connsiteX2" fmla="*/ 2138 w 72236"/>
                    <a:gd name="connsiteY2" fmla="*/ 46507 h 63100"/>
                    <a:gd name="connsiteX3" fmla="*/ 23918 w 72236"/>
                    <a:gd name="connsiteY3" fmla="*/ 3774 h 63100"/>
                    <a:gd name="connsiteX4" fmla="*/ 70098 w 72236"/>
                    <a:gd name="connsiteY4" fmla="*/ 16594 h 6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36" h="63100">
                      <a:moveTo>
                        <a:pt x="70098" y="16594"/>
                      </a:moveTo>
                      <a:cubicBezTo>
                        <a:pt x="76852" y="31895"/>
                        <a:pt x="67065" y="51056"/>
                        <a:pt x="48318" y="59327"/>
                      </a:cubicBezTo>
                      <a:cubicBezTo>
                        <a:pt x="29570" y="67598"/>
                        <a:pt x="8755" y="61809"/>
                        <a:pt x="2138" y="46507"/>
                      </a:cubicBezTo>
                      <a:cubicBezTo>
                        <a:pt x="-4616" y="31206"/>
                        <a:pt x="5171" y="12045"/>
                        <a:pt x="23918" y="3774"/>
                      </a:cubicBezTo>
                      <a:cubicBezTo>
                        <a:pt x="42666" y="-4497"/>
                        <a:pt x="63343" y="1292"/>
                        <a:pt x="70098" y="1659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76" name="Graphic 1">
                <a:extLst>
                  <a:ext uri="{FF2B5EF4-FFF2-40B4-BE49-F238E27FC236}">
                    <a16:creationId xmlns:a16="http://schemas.microsoft.com/office/drawing/2014/main" id="{14BC8B35-0A36-46E0-B26B-342FEA7C4DE3}"/>
                  </a:ext>
                </a:extLst>
              </p:cNvPr>
              <p:cNvGrpSpPr/>
              <p:nvPr/>
            </p:nvGrpSpPr>
            <p:grpSpPr>
              <a:xfrm>
                <a:off x="5591195" y="6048367"/>
                <a:ext cx="483851" cy="381705"/>
                <a:chOff x="5591195" y="6048367"/>
                <a:chExt cx="483851" cy="381705"/>
              </a:xfrm>
            </p:grpSpPr>
            <p:sp>
              <p:nvSpPr>
                <p:cNvPr id="77" name="Freeform: Shape 76">
                  <a:extLst>
                    <a:ext uri="{FF2B5EF4-FFF2-40B4-BE49-F238E27FC236}">
                      <a16:creationId xmlns:a16="http://schemas.microsoft.com/office/drawing/2014/main" id="{E91DF8A3-2EC7-41C4-9578-03674C3736C8}"/>
                    </a:ext>
                  </a:extLst>
                </p:cNvPr>
                <p:cNvSpPr/>
                <p:nvPr/>
              </p:nvSpPr>
              <p:spPr>
                <a:xfrm>
                  <a:off x="5591195" y="6048367"/>
                  <a:ext cx="483851" cy="381567"/>
                </a:xfrm>
                <a:custGeom>
                  <a:avLst/>
                  <a:gdLst>
                    <a:gd name="connsiteX0" fmla="*/ 483576 w 483851"/>
                    <a:gd name="connsiteY0" fmla="*/ 235171 h 381567"/>
                    <a:gd name="connsiteX1" fmla="*/ 241926 w 483851"/>
                    <a:gd name="connsiteY1" fmla="*/ 0 h 381567"/>
                    <a:gd name="connsiteX2" fmla="*/ 276 w 483851"/>
                    <a:gd name="connsiteY2" fmla="*/ 235171 h 381567"/>
                    <a:gd name="connsiteX3" fmla="*/ 0 w 483851"/>
                    <a:gd name="connsiteY3" fmla="*/ 241926 h 381567"/>
                    <a:gd name="connsiteX4" fmla="*/ 276 w 483851"/>
                    <a:gd name="connsiteY4" fmla="*/ 248681 h 381567"/>
                    <a:gd name="connsiteX5" fmla="*/ 70993 w 483851"/>
                    <a:gd name="connsiteY5" fmla="*/ 340626 h 381567"/>
                    <a:gd name="connsiteX6" fmla="*/ 412997 w 483851"/>
                    <a:gd name="connsiteY6" fmla="*/ 340626 h 381567"/>
                    <a:gd name="connsiteX7" fmla="*/ 483576 w 483851"/>
                    <a:gd name="connsiteY7" fmla="*/ 248681 h 381567"/>
                    <a:gd name="connsiteX8" fmla="*/ 483852 w 483851"/>
                    <a:gd name="connsiteY8" fmla="*/ 241926 h 381567"/>
                    <a:gd name="connsiteX9" fmla="*/ 483576 w 483851"/>
                    <a:gd name="connsiteY9" fmla="*/ 235171 h 3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851" h="381567">
                      <a:moveTo>
                        <a:pt x="483576" y="235171"/>
                      </a:moveTo>
                      <a:cubicBezTo>
                        <a:pt x="480268" y="104628"/>
                        <a:pt x="373297" y="0"/>
                        <a:pt x="241926" y="0"/>
                      </a:cubicBezTo>
                      <a:cubicBezTo>
                        <a:pt x="110831" y="0"/>
                        <a:pt x="3584" y="104628"/>
                        <a:pt x="276" y="235171"/>
                      </a:cubicBezTo>
                      <a:cubicBezTo>
                        <a:pt x="0" y="237515"/>
                        <a:pt x="0" y="239583"/>
                        <a:pt x="0" y="241926"/>
                      </a:cubicBezTo>
                      <a:cubicBezTo>
                        <a:pt x="0" y="244269"/>
                        <a:pt x="0" y="246337"/>
                        <a:pt x="276" y="248681"/>
                      </a:cubicBezTo>
                      <a:cubicBezTo>
                        <a:pt x="3033" y="282178"/>
                        <a:pt x="26605" y="314986"/>
                        <a:pt x="70993" y="340626"/>
                      </a:cubicBezTo>
                      <a:cubicBezTo>
                        <a:pt x="165282" y="395215"/>
                        <a:pt x="318570" y="395215"/>
                        <a:pt x="412997" y="340626"/>
                      </a:cubicBezTo>
                      <a:cubicBezTo>
                        <a:pt x="457247" y="314986"/>
                        <a:pt x="480819" y="282178"/>
                        <a:pt x="483576" y="248681"/>
                      </a:cubicBezTo>
                      <a:cubicBezTo>
                        <a:pt x="483852" y="246337"/>
                        <a:pt x="483852" y="244269"/>
                        <a:pt x="483852" y="241926"/>
                      </a:cubicBezTo>
                      <a:cubicBezTo>
                        <a:pt x="483714" y="239721"/>
                        <a:pt x="483714" y="237515"/>
                        <a:pt x="483576" y="23517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8" name="Freeform: Shape 77">
                  <a:extLst>
                    <a:ext uri="{FF2B5EF4-FFF2-40B4-BE49-F238E27FC236}">
                      <a16:creationId xmlns:a16="http://schemas.microsoft.com/office/drawing/2014/main" id="{8100CF78-F974-4768-B815-8560BE0D32B3}"/>
                    </a:ext>
                  </a:extLst>
                </p:cNvPr>
                <p:cNvSpPr/>
                <p:nvPr/>
              </p:nvSpPr>
              <p:spPr>
                <a:xfrm>
                  <a:off x="5591195" y="6048367"/>
                  <a:ext cx="483851" cy="381567"/>
                </a:xfrm>
                <a:custGeom>
                  <a:avLst/>
                  <a:gdLst>
                    <a:gd name="connsiteX0" fmla="*/ 483576 w 483851"/>
                    <a:gd name="connsiteY0" fmla="*/ 235171 h 381567"/>
                    <a:gd name="connsiteX1" fmla="*/ 241926 w 483851"/>
                    <a:gd name="connsiteY1" fmla="*/ 0 h 381567"/>
                    <a:gd name="connsiteX2" fmla="*/ 276 w 483851"/>
                    <a:gd name="connsiteY2" fmla="*/ 235171 h 381567"/>
                    <a:gd name="connsiteX3" fmla="*/ 0 w 483851"/>
                    <a:gd name="connsiteY3" fmla="*/ 241926 h 381567"/>
                    <a:gd name="connsiteX4" fmla="*/ 276 w 483851"/>
                    <a:gd name="connsiteY4" fmla="*/ 248681 h 381567"/>
                    <a:gd name="connsiteX5" fmla="*/ 70993 w 483851"/>
                    <a:gd name="connsiteY5" fmla="*/ 340626 h 381567"/>
                    <a:gd name="connsiteX6" fmla="*/ 412997 w 483851"/>
                    <a:gd name="connsiteY6" fmla="*/ 340626 h 381567"/>
                    <a:gd name="connsiteX7" fmla="*/ 483576 w 483851"/>
                    <a:gd name="connsiteY7" fmla="*/ 248681 h 381567"/>
                    <a:gd name="connsiteX8" fmla="*/ 483852 w 483851"/>
                    <a:gd name="connsiteY8" fmla="*/ 241926 h 381567"/>
                    <a:gd name="connsiteX9" fmla="*/ 483576 w 483851"/>
                    <a:gd name="connsiteY9" fmla="*/ 235171 h 3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851" h="381567">
                      <a:moveTo>
                        <a:pt x="483576" y="235171"/>
                      </a:moveTo>
                      <a:cubicBezTo>
                        <a:pt x="480268" y="104628"/>
                        <a:pt x="373297" y="0"/>
                        <a:pt x="241926" y="0"/>
                      </a:cubicBezTo>
                      <a:cubicBezTo>
                        <a:pt x="110831" y="0"/>
                        <a:pt x="3584" y="104628"/>
                        <a:pt x="276" y="235171"/>
                      </a:cubicBezTo>
                      <a:cubicBezTo>
                        <a:pt x="0" y="237515"/>
                        <a:pt x="0" y="239583"/>
                        <a:pt x="0" y="241926"/>
                      </a:cubicBezTo>
                      <a:cubicBezTo>
                        <a:pt x="0" y="244269"/>
                        <a:pt x="0" y="246337"/>
                        <a:pt x="276" y="248681"/>
                      </a:cubicBezTo>
                      <a:cubicBezTo>
                        <a:pt x="3033" y="282178"/>
                        <a:pt x="26605" y="314986"/>
                        <a:pt x="70993" y="340626"/>
                      </a:cubicBezTo>
                      <a:cubicBezTo>
                        <a:pt x="165282" y="395215"/>
                        <a:pt x="318570" y="395215"/>
                        <a:pt x="412997" y="340626"/>
                      </a:cubicBezTo>
                      <a:cubicBezTo>
                        <a:pt x="457247" y="314986"/>
                        <a:pt x="480819" y="282178"/>
                        <a:pt x="483576" y="248681"/>
                      </a:cubicBezTo>
                      <a:cubicBezTo>
                        <a:pt x="483852" y="246337"/>
                        <a:pt x="483852" y="244269"/>
                        <a:pt x="483852" y="241926"/>
                      </a:cubicBezTo>
                      <a:cubicBezTo>
                        <a:pt x="483714" y="239721"/>
                        <a:pt x="483714" y="237515"/>
                        <a:pt x="483576" y="23517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9" name="Freeform: Shape 78">
                  <a:extLst>
                    <a:ext uri="{FF2B5EF4-FFF2-40B4-BE49-F238E27FC236}">
                      <a16:creationId xmlns:a16="http://schemas.microsoft.com/office/drawing/2014/main" id="{1EC78A92-CCDE-43FB-9EE6-2ADD92B9E210}"/>
                    </a:ext>
                  </a:extLst>
                </p:cNvPr>
                <p:cNvSpPr/>
                <p:nvPr/>
              </p:nvSpPr>
              <p:spPr>
                <a:xfrm>
                  <a:off x="5591195" y="6048505"/>
                  <a:ext cx="346829" cy="378534"/>
                </a:xfrm>
                <a:custGeom>
                  <a:avLst/>
                  <a:gdLst>
                    <a:gd name="connsiteX0" fmla="*/ 346829 w 346829"/>
                    <a:gd name="connsiteY0" fmla="*/ 24124 h 378534"/>
                    <a:gd name="connsiteX1" fmla="*/ 346829 w 346829"/>
                    <a:gd name="connsiteY1" fmla="*/ 24124 h 378534"/>
                    <a:gd name="connsiteX2" fmla="*/ 241926 w 346829"/>
                    <a:gd name="connsiteY2" fmla="*/ 0 h 378534"/>
                    <a:gd name="connsiteX3" fmla="*/ 276 w 346829"/>
                    <a:gd name="connsiteY3" fmla="*/ 235171 h 378534"/>
                    <a:gd name="connsiteX4" fmla="*/ 0 w 346829"/>
                    <a:gd name="connsiteY4" fmla="*/ 241926 h 378534"/>
                    <a:gd name="connsiteX5" fmla="*/ 276 w 346829"/>
                    <a:gd name="connsiteY5" fmla="*/ 248681 h 378534"/>
                    <a:gd name="connsiteX6" fmla="*/ 70993 w 346829"/>
                    <a:gd name="connsiteY6" fmla="*/ 340626 h 378534"/>
                    <a:gd name="connsiteX7" fmla="*/ 192300 w 346829"/>
                    <a:gd name="connsiteY7" fmla="*/ 378535 h 378534"/>
                    <a:gd name="connsiteX8" fmla="*/ 108350 w 346829"/>
                    <a:gd name="connsiteY8" fmla="*/ 220421 h 378534"/>
                    <a:gd name="connsiteX9" fmla="*/ 346829 w 346829"/>
                    <a:gd name="connsiteY9" fmla="*/ 24124 h 37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829" h="378534">
                      <a:moveTo>
                        <a:pt x="346829" y="24124"/>
                      </a:moveTo>
                      <a:lnTo>
                        <a:pt x="346829" y="24124"/>
                      </a:lnTo>
                      <a:cubicBezTo>
                        <a:pt x="315124" y="8822"/>
                        <a:pt x="279559" y="0"/>
                        <a:pt x="241926" y="0"/>
                      </a:cubicBezTo>
                      <a:cubicBezTo>
                        <a:pt x="110831" y="0"/>
                        <a:pt x="3584" y="104628"/>
                        <a:pt x="276" y="235171"/>
                      </a:cubicBezTo>
                      <a:cubicBezTo>
                        <a:pt x="0" y="237515"/>
                        <a:pt x="0" y="239583"/>
                        <a:pt x="0" y="241926"/>
                      </a:cubicBezTo>
                      <a:cubicBezTo>
                        <a:pt x="0" y="244269"/>
                        <a:pt x="0" y="246337"/>
                        <a:pt x="276" y="248681"/>
                      </a:cubicBezTo>
                      <a:cubicBezTo>
                        <a:pt x="3033" y="282178"/>
                        <a:pt x="26605" y="314986"/>
                        <a:pt x="70993" y="340626"/>
                      </a:cubicBezTo>
                      <a:cubicBezTo>
                        <a:pt x="105455" y="360614"/>
                        <a:pt x="147775" y="373159"/>
                        <a:pt x="192300" y="378535"/>
                      </a:cubicBezTo>
                      <a:cubicBezTo>
                        <a:pt x="129579" y="367645"/>
                        <a:pt x="89051" y="297755"/>
                        <a:pt x="108350" y="220421"/>
                      </a:cubicBezTo>
                      <a:cubicBezTo>
                        <a:pt x="130681" y="130544"/>
                        <a:pt x="221249" y="965"/>
                        <a:pt x="346829" y="2412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0" name="Freeform: Shape 79">
                  <a:extLst>
                    <a:ext uri="{FF2B5EF4-FFF2-40B4-BE49-F238E27FC236}">
                      <a16:creationId xmlns:a16="http://schemas.microsoft.com/office/drawing/2014/main" id="{BC0DA06F-7CE8-404A-AC87-0471ACCA559B}"/>
                    </a:ext>
                  </a:extLst>
                </p:cNvPr>
                <p:cNvSpPr/>
                <p:nvPr/>
              </p:nvSpPr>
              <p:spPr>
                <a:xfrm>
                  <a:off x="5610907" y="6108884"/>
                  <a:ext cx="464139" cy="321189"/>
                </a:xfrm>
                <a:custGeom>
                  <a:avLst/>
                  <a:gdLst>
                    <a:gd name="connsiteX0" fmla="*/ 463864 w 464139"/>
                    <a:gd name="connsiteY0" fmla="*/ 188165 h 321189"/>
                    <a:gd name="connsiteX1" fmla="*/ 464139 w 464139"/>
                    <a:gd name="connsiteY1" fmla="*/ 181410 h 321189"/>
                    <a:gd name="connsiteX2" fmla="*/ 463864 w 464139"/>
                    <a:gd name="connsiteY2" fmla="*/ 174655 h 321189"/>
                    <a:gd name="connsiteX3" fmla="*/ 381843 w 464139"/>
                    <a:gd name="connsiteY3" fmla="*/ 0 h 321189"/>
                    <a:gd name="connsiteX4" fmla="*/ 403072 w 464139"/>
                    <a:gd name="connsiteY4" fmla="*/ 206361 h 321189"/>
                    <a:gd name="connsiteX5" fmla="*/ 0 w 464139"/>
                    <a:gd name="connsiteY5" fmla="*/ 236687 h 321189"/>
                    <a:gd name="connsiteX6" fmla="*/ 51280 w 464139"/>
                    <a:gd name="connsiteY6" fmla="*/ 280248 h 321189"/>
                    <a:gd name="connsiteX7" fmla="*/ 393285 w 464139"/>
                    <a:gd name="connsiteY7" fmla="*/ 280248 h 321189"/>
                    <a:gd name="connsiteX8" fmla="*/ 463864 w 464139"/>
                    <a:gd name="connsiteY8" fmla="*/ 188165 h 32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139" h="321189">
                      <a:moveTo>
                        <a:pt x="463864" y="188165"/>
                      </a:moveTo>
                      <a:cubicBezTo>
                        <a:pt x="464139" y="185821"/>
                        <a:pt x="464139" y="183753"/>
                        <a:pt x="464139" y="181410"/>
                      </a:cubicBezTo>
                      <a:cubicBezTo>
                        <a:pt x="464139" y="179066"/>
                        <a:pt x="464139" y="176999"/>
                        <a:pt x="463864" y="174655"/>
                      </a:cubicBezTo>
                      <a:cubicBezTo>
                        <a:pt x="462072" y="105041"/>
                        <a:pt x="430642" y="42871"/>
                        <a:pt x="381843" y="0"/>
                      </a:cubicBezTo>
                      <a:cubicBezTo>
                        <a:pt x="408035" y="27018"/>
                        <a:pt x="466483" y="128751"/>
                        <a:pt x="403072" y="206361"/>
                      </a:cubicBezTo>
                      <a:cubicBezTo>
                        <a:pt x="361304" y="257365"/>
                        <a:pt x="163214" y="330149"/>
                        <a:pt x="0" y="236687"/>
                      </a:cubicBezTo>
                      <a:cubicBezTo>
                        <a:pt x="11855" y="252402"/>
                        <a:pt x="28811" y="267290"/>
                        <a:pt x="51280" y="280248"/>
                      </a:cubicBezTo>
                      <a:cubicBezTo>
                        <a:pt x="145569" y="334837"/>
                        <a:pt x="298858" y="334837"/>
                        <a:pt x="393285" y="280248"/>
                      </a:cubicBezTo>
                      <a:cubicBezTo>
                        <a:pt x="437534" y="254470"/>
                        <a:pt x="461107" y="221662"/>
                        <a:pt x="463864" y="18816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1" name="Freeform: Shape 80">
                  <a:extLst>
                    <a:ext uri="{FF2B5EF4-FFF2-40B4-BE49-F238E27FC236}">
                      <a16:creationId xmlns:a16="http://schemas.microsoft.com/office/drawing/2014/main" id="{F49CE44A-269E-4E52-A56B-A6C05F4C4860}"/>
                    </a:ext>
                  </a:extLst>
                </p:cNvPr>
                <p:cNvSpPr/>
                <p:nvPr/>
              </p:nvSpPr>
              <p:spPr>
                <a:xfrm>
                  <a:off x="5695687" y="6078767"/>
                  <a:ext cx="137844" cy="106377"/>
                </a:xfrm>
                <a:custGeom>
                  <a:avLst/>
                  <a:gdLst>
                    <a:gd name="connsiteX0" fmla="*/ 134952 w 137844"/>
                    <a:gd name="connsiteY0" fmla="*/ 24189 h 106377"/>
                    <a:gd name="connsiteX1" fmla="*/ 88497 w 137844"/>
                    <a:gd name="connsiteY1" fmla="*/ 97801 h 106377"/>
                    <a:gd name="connsiteX2" fmla="*/ 2892 w 137844"/>
                    <a:gd name="connsiteY2" fmla="*/ 82224 h 106377"/>
                    <a:gd name="connsiteX3" fmla="*/ 49347 w 137844"/>
                    <a:gd name="connsiteY3" fmla="*/ 8612 h 106377"/>
                    <a:gd name="connsiteX4" fmla="*/ 134952 w 137844"/>
                    <a:gd name="connsiteY4" fmla="*/ 24189 h 106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44" h="106377">
                      <a:moveTo>
                        <a:pt x="134952" y="24189"/>
                      </a:moveTo>
                      <a:cubicBezTo>
                        <a:pt x="145842" y="48864"/>
                        <a:pt x="125027" y="81810"/>
                        <a:pt x="88497" y="97801"/>
                      </a:cubicBezTo>
                      <a:cubicBezTo>
                        <a:pt x="51967" y="113791"/>
                        <a:pt x="13644" y="106761"/>
                        <a:pt x="2892" y="82224"/>
                      </a:cubicBezTo>
                      <a:cubicBezTo>
                        <a:pt x="-7998" y="57548"/>
                        <a:pt x="12817" y="24603"/>
                        <a:pt x="49347" y="8612"/>
                      </a:cubicBezTo>
                      <a:cubicBezTo>
                        <a:pt x="85740" y="-7379"/>
                        <a:pt x="124200" y="-486"/>
                        <a:pt x="134952" y="241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2" name="Freeform: Shape 81">
                  <a:extLst>
                    <a:ext uri="{FF2B5EF4-FFF2-40B4-BE49-F238E27FC236}">
                      <a16:creationId xmlns:a16="http://schemas.microsoft.com/office/drawing/2014/main" id="{6BB17499-C407-44E7-8300-DE2967C3549A}"/>
                    </a:ext>
                  </a:extLst>
                </p:cNvPr>
                <p:cNvSpPr/>
                <p:nvPr/>
              </p:nvSpPr>
              <p:spPr>
                <a:xfrm>
                  <a:off x="5631720" y="6189415"/>
                  <a:ext cx="60657" cy="52740"/>
                </a:xfrm>
                <a:custGeom>
                  <a:avLst/>
                  <a:gdLst>
                    <a:gd name="connsiteX0" fmla="*/ 58864 w 60657"/>
                    <a:gd name="connsiteY0" fmla="*/ 13895 h 52740"/>
                    <a:gd name="connsiteX1" fmla="*/ 40530 w 60657"/>
                    <a:gd name="connsiteY1" fmla="*/ 49598 h 52740"/>
                    <a:gd name="connsiteX2" fmla="*/ 1794 w 60657"/>
                    <a:gd name="connsiteY2" fmla="*/ 38846 h 52740"/>
                    <a:gd name="connsiteX3" fmla="*/ 20128 w 60657"/>
                    <a:gd name="connsiteY3" fmla="*/ 3143 h 52740"/>
                    <a:gd name="connsiteX4" fmla="*/ 58864 w 60657"/>
                    <a:gd name="connsiteY4" fmla="*/ 13895 h 5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7" h="52740">
                      <a:moveTo>
                        <a:pt x="58864" y="13895"/>
                      </a:moveTo>
                      <a:cubicBezTo>
                        <a:pt x="64516" y="26715"/>
                        <a:pt x="56383" y="42706"/>
                        <a:pt x="40530" y="49598"/>
                      </a:cubicBezTo>
                      <a:cubicBezTo>
                        <a:pt x="24815" y="56491"/>
                        <a:pt x="7446" y="51666"/>
                        <a:pt x="1794" y="38846"/>
                      </a:cubicBezTo>
                      <a:cubicBezTo>
                        <a:pt x="-3858" y="26026"/>
                        <a:pt x="4275" y="10035"/>
                        <a:pt x="20128" y="3143"/>
                      </a:cubicBezTo>
                      <a:cubicBezTo>
                        <a:pt x="35981" y="-3750"/>
                        <a:pt x="53212" y="1075"/>
                        <a:pt x="58864" y="1389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83" name="Graphic 1">
                <a:extLst>
                  <a:ext uri="{FF2B5EF4-FFF2-40B4-BE49-F238E27FC236}">
                    <a16:creationId xmlns:a16="http://schemas.microsoft.com/office/drawing/2014/main" id="{14BC8B35-0A36-46E0-B26B-342FEA7C4DE3}"/>
                  </a:ext>
                </a:extLst>
              </p:cNvPr>
              <p:cNvGrpSpPr/>
              <p:nvPr/>
            </p:nvGrpSpPr>
            <p:grpSpPr>
              <a:xfrm>
                <a:off x="6052025" y="6127217"/>
                <a:ext cx="424576" cy="335008"/>
                <a:chOff x="6052025" y="6127217"/>
                <a:chExt cx="424576" cy="335008"/>
              </a:xfrm>
            </p:grpSpPr>
            <p:sp>
              <p:nvSpPr>
                <p:cNvPr id="84" name="Freeform: Shape 83">
                  <a:extLst>
                    <a:ext uri="{FF2B5EF4-FFF2-40B4-BE49-F238E27FC236}">
                      <a16:creationId xmlns:a16="http://schemas.microsoft.com/office/drawing/2014/main" id="{DF4D8311-40FF-48B5-89C1-B04D77211ACD}"/>
                    </a:ext>
                  </a:extLst>
                </p:cNvPr>
                <p:cNvSpPr/>
                <p:nvPr/>
              </p:nvSpPr>
              <p:spPr>
                <a:xfrm>
                  <a:off x="6052025" y="6127355"/>
                  <a:ext cx="424542" cy="334870"/>
                </a:xfrm>
                <a:custGeom>
                  <a:avLst/>
                  <a:gdLst>
                    <a:gd name="connsiteX0" fmla="*/ 424439 w 424542"/>
                    <a:gd name="connsiteY0" fmla="*/ 206361 h 334870"/>
                    <a:gd name="connsiteX1" fmla="*/ 212288 w 424542"/>
                    <a:gd name="connsiteY1" fmla="*/ 0 h 334870"/>
                    <a:gd name="connsiteX2" fmla="*/ 138 w 424542"/>
                    <a:gd name="connsiteY2" fmla="*/ 206361 h 334870"/>
                    <a:gd name="connsiteX3" fmla="*/ 0 w 424542"/>
                    <a:gd name="connsiteY3" fmla="*/ 212288 h 334870"/>
                    <a:gd name="connsiteX4" fmla="*/ 138 w 424542"/>
                    <a:gd name="connsiteY4" fmla="*/ 218216 h 334870"/>
                    <a:gd name="connsiteX5" fmla="*/ 62170 w 424542"/>
                    <a:gd name="connsiteY5" fmla="*/ 298996 h 334870"/>
                    <a:gd name="connsiteX6" fmla="*/ 362406 w 424542"/>
                    <a:gd name="connsiteY6" fmla="*/ 298996 h 334870"/>
                    <a:gd name="connsiteX7" fmla="*/ 424301 w 424542"/>
                    <a:gd name="connsiteY7" fmla="*/ 218216 h 334870"/>
                    <a:gd name="connsiteX8" fmla="*/ 424439 w 424542"/>
                    <a:gd name="connsiteY8" fmla="*/ 212288 h 334870"/>
                    <a:gd name="connsiteX9" fmla="*/ 424439 w 424542"/>
                    <a:gd name="connsiteY9" fmla="*/ 206361 h 33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 h="334870">
                      <a:moveTo>
                        <a:pt x="424439" y="206361"/>
                      </a:moveTo>
                      <a:cubicBezTo>
                        <a:pt x="421544" y="91808"/>
                        <a:pt x="327668" y="0"/>
                        <a:pt x="212288" y="0"/>
                      </a:cubicBezTo>
                      <a:cubicBezTo>
                        <a:pt x="97184" y="0"/>
                        <a:pt x="3170" y="91808"/>
                        <a:pt x="138" y="206361"/>
                      </a:cubicBezTo>
                      <a:cubicBezTo>
                        <a:pt x="0" y="208428"/>
                        <a:pt x="0" y="210221"/>
                        <a:pt x="0" y="212288"/>
                      </a:cubicBezTo>
                      <a:cubicBezTo>
                        <a:pt x="0" y="214356"/>
                        <a:pt x="0" y="216148"/>
                        <a:pt x="138" y="218216"/>
                      </a:cubicBezTo>
                      <a:cubicBezTo>
                        <a:pt x="2481" y="247578"/>
                        <a:pt x="23297" y="276388"/>
                        <a:pt x="62170" y="298996"/>
                      </a:cubicBezTo>
                      <a:cubicBezTo>
                        <a:pt x="145018" y="346829"/>
                        <a:pt x="279421" y="346829"/>
                        <a:pt x="362406" y="298996"/>
                      </a:cubicBezTo>
                      <a:cubicBezTo>
                        <a:pt x="401142" y="276388"/>
                        <a:pt x="421957" y="247578"/>
                        <a:pt x="424301" y="218216"/>
                      </a:cubicBezTo>
                      <a:cubicBezTo>
                        <a:pt x="424439" y="216148"/>
                        <a:pt x="424439" y="214356"/>
                        <a:pt x="424439" y="212288"/>
                      </a:cubicBezTo>
                      <a:cubicBezTo>
                        <a:pt x="424577" y="210221"/>
                        <a:pt x="424577" y="208290"/>
                        <a:pt x="424439" y="20636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5" name="Freeform: Shape 84">
                  <a:extLst>
                    <a:ext uri="{FF2B5EF4-FFF2-40B4-BE49-F238E27FC236}">
                      <a16:creationId xmlns:a16="http://schemas.microsoft.com/office/drawing/2014/main" id="{0C2FF49E-D613-49EB-B2C1-BD113F9DF570}"/>
                    </a:ext>
                  </a:extLst>
                </p:cNvPr>
                <p:cNvSpPr/>
                <p:nvPr/>
              </p:nvSpPr>
              <p:spPr>
                <a:xfrm>
                  <a:off x="6052025" y="6127355"/>
                  <a:ext cx="424542" cy="334870"/>
                </a:xfrm>
                <a:custGeom>
                  <a:avLst/>
                  <a:gdLst>
                    <a:gd name="connsiteX0" fmla="*/ 424439 w 424542"/>
                    <a:gd name="connsiteY0" fmla="*/ 206361 h 334870"/>
                    <a:gd name="connsiteX1" fmla="*/ 212288 w 424542"/>
                    <a:gd name="connsiteY1" fmla="*/ 0 h 334870"/>
                    <a:gd name="connsiteX2" fmla="*/ 138 w 424542"/>
                    <a:gd name="connsiteY2" fmla="*/ 206361 h 334870"/>
                    <a:gd name="connsiteX3" fmla="*/ 0 w 424542"/>
                    <a:gd name="connsiteY3" fmla="*/ 212288 h 334870"/>
                    <a:gd name="connsiteX4" fmla="*/ 138 w 424542"/>
                    <a:gd name="connsiteY4" fmla="*/ 218216 h 334870"/>
                    <a:gd name="connsiteX5" fmla="*/ 62170 w 424542"/>
                    <a:gd name="connsiteY5" fmla="*/ 298996 h 334870"/>
                    <a:gd name="connsiteX6" fmla="*/ 362406 w 424542"/>
                    <a:gd name="connsiteY6" fmla="*/ 298996 h 334870"/>
                    <a:gd name="connsiteX7" fmla="*/ 424301 w 424542"/>
                    <a:gd name="connsiteY7" fmla="*/ 218216 h 334870"/>
                    <a:gd name="connsiteX8" fmla="*/ 424439 w 424542"/>
                    <a:gd name="connsiteY8" fmla="*/ 212288 h 334870"/>
                    <a:gd name="connsiteX9" fmla="*/ 424439 w 424542"/>
                    <a:gd name="connsiteY9" fmla="*/ 206361 h 33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 h="334870">
                      <a:moveTo>
                        <a:pt x="424439" y="206361"/>
                      </a:moveTo>
                      <a:cubicBezTo>
                        <a:pt x="421544" y="91808"/>
                        <a:pt x="327668" y="0"/>
                        <a:pt x="212288" y="0"/>
                      </a:cubicBezTo>
                      <a:cubicBezTo>
                        <a:pt x="97184" y="0"/>
                        <a:pt x="3170" y="91808"/>
                        <a:pt x="138" y="206361"/>
                      </a:cubicBezTo>
                      <a:cubicBezTo>
                        <a:pt x="0" y="208428"/>
                        <a:pt x="0" y="210221"/>
                        <a:pt x="0" y="212288"/>
                      </a:cubicBezTo>
                      <a:cubicBezTo>
                        <a:pt x="0" y="214356"/>
                        <a:pt x="0" y="216148"/>
                        <a:pt x="138" y="218216"/>
                      </a:cubicBezTo>
                      <a:cubicBezTo>
                        <a:pt x="2481" y="247578"/>
                        <a:pt x="23297" y="276388"/>
                        <a:pt x="62170" y="298996"/>
                      </a:cubicBezTo>
                      <a:cubicBezTo>
                        <a:pt x="145018" y="346829"/>
                        <a:pt x="279421" y="346829"/>
                        <a:pt x="362406" y="298996"/>
                      </a:cubicBezTo>
                      <a:cubicBezTo>
                        <a:pt x="401142" y="276388"/>
                        <a:pt x="421957" y="247578"/>
                        <a:pt x="424301" y="218216"/>
                      </a:cubicBezTo>
                      <a:cubicBezTo>
                        <a:pt x="424439" y="216148"/>
                        <a:pt x="424439" y="214356"/>
                        <a:pt x="424439" y="212288"/>
                      </a:cubicBezTo>
                      <a:cubicBezTo>
                        <a:pt x="424577" y="210221"/>
                        <a:pt x="424577" y="208290"/>
                        <a:pt x="424439" y="20636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6" name="Freeform: Shape 85">
                  <a:extLst>
                    <a:ext uri="{FF2B5EF4-FFF2-40B4-BE49-F238E27FC236}">
                      <a16:creationId xmlns:a16="http://schemas.microsoft.com/office/drawing/2014/main" id="{E499E1D9-E4F7-4F7D-B4D3-FC81CA1057F3}"/>
                    </a:ext>
                  </a:extLst>
                </p:cNvPr>
                <p:cNvSpPr/>
                <p:nvPr/>
              </p:nvSpPr>
              <p:spPr>
                <a:xfrm>
                  <a:off x="6052025" y="6127217"/>
                  <a:ext cx="304371" cy="332217"/>
                </a:xfrm>
                <a:custGeom>
                  <a:avLst/>
                  <a:gdLst>
                    <a:gd name="connsiteX0" fmla="*/ 304372 w 304371"/>
                    <a:gd name="connsiteY0" fmla="*/ 21229 h 332217"/>
                    <a:gd name="connsiteX1" fmla="*/ 304372 w 304371"/>
                    <a:gd name="connsiteY1" fmla="*/ 21229 h 332217"/>
                    <a:gd name="connsiteX2" fmla="*/ 212288 w 304371"/>
                    <a:gd name="connsiteY2" fmla="*/ 0 h 332217"/>
                    <a:gd name="connsiteX3" fmla="*/ 138 w 304371"/>
                    <a:gd name="connsiteY3" fmla="*/ 206361 h 332217"/>
                    <a:gd name="connsiteX4" fmla="*/ 0 w 304371"/>
                    <a:gd name="connsiteY4" fmla="*/ 212288 h 332217"/>
                    <a:gd name="connsiteX5" fmla="*/ 138 w 304371"/>
                    <a:gd name="connsiteY5" fmla="*/ 218216 h 332217"/>
                    <a:gd name="connsiteX6" fmla="*/ 62170 w 304371"/>
                    <a:gd name="connsiteY6" fmla="*/ 298996 h 332217"/>
                    <a:gd name="connsiteX7" fmla="*/ 168590 w 304371"/>
                    <a:gd name="connsiteY7" fmla="*/ 332217 h 332217"/>
                    <a:gd name="connsiteX8" fmla="*/ 94841 w 304371"/>
                    <a:gd name="connsiteY8" fmla="*/ 193403 h 332217"/>
                    <a:gd name="connsiteX9" fmla="*/ 304372 w 304371"/>
                    <a:gd name="connsiteY9" fmla="*/ 21229 h 33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371" h="332217">
                      <a:moveTo>
                        <a:pt x="304372" y="21229"/>
                      </a:moveTo>
                      <a:lnTo>
                        <a:pt x="304372" y="21229"/>
                      </a:lnTo>
                      <a:cubicBezTo>
                        <a:pt x="276526" y="7720"/>
                        <a:pt x="245372" y="0"/>
                        <a:pt x="212288" y="0"/>
                      </a:cubicBezTo>
                      <a:cubicBezTo>
                        <a:pt x="97184" y="0"/>
                        <a:pt x="3170" y="91808"/>
                        <a:pt x="138" y="206361"/>
                      </a:cubicBezTo>
                      <a:cubicBezTo>
                        <a:pt x="0" y="208428"/>
                        <a:pt x="0" y="210221"/>
                        <a:pt x="0" y="212288"/>
                      </a:cubicBezTo>
                      <a:cubicBezTo>
                        <a:pt x="0" y="214356"/>
                        <a:pt x="0" y="216148"/>
                        <a:pt x="138" y="218216"/>
                      </a:cubicBezTo>
                      <a:cubicBezTo>
                        <a:pt x="2481" y="247578"/>
                        <a:pt x="23297" y="276389"/>
                        <a:pt x="62170" y="298996"/>
                      </a:cubicBezTo>
                      <a:cubicBezTo>
                        <a:pt x="92359" y="316503"/>
                        <a:pt x="129579" y="327531"/>
                        <a:pt x="168590" y="332217"/>
                      </a:cubicBezTo>
                      <a:cubicBezTo>
                        <a:pt x="113588" y="322706"/>
                        <a:pt x="77885" y="261225"/>
                        <a:pt x="94841" y="193403"/>
                      </a:cubicBezTo>
                      <a:cubicBezTo>
                        <a:pt x="114553" y="114691"/>
                        <a:pt x="194230" y="965"/>
                        <a:pt x="304372" y="2122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7" name="Freeform: Shape 86">
                  <a:extLst>
                    <a:ext uri="{FF2B5EF4-FFF2-40B4-BE49-F238E27FC236}">
                      <a16:creationId xmlns:a16="http://schemas.microsoft.com/office/drawing/2014/main" id="{FDA08289-E509-4C82-81D2-63E43CB75773}"/>
                    </a:ext>
                  </a:extLst>
                </p:cNvPr>
                <p:cNvSpPr/>
                <p:nvPr/>
              </p:nvSpPr>
              <p:spPr>
                <a:xfrm>
                  <a:off x="6069395" y="6180290"/>
                  <a:ext cx="407207" cy="281798"/>
                </a:xfrm>
                <a:custGeom>
                  <a:avLst/>
                  <a:gdLst>
                    <a:gd name="connsiteX0" fmla="*/ 407070 w 407207"/>
                    <a:gd name="connsiteY0" fmla="*/ 165144 h 281798"/>
                    <a:gd name="connsiteX1" fmla="*/ 407207 w 407207"/>
                    <a:gd name="connsiteY1" fmla="*/ 159216 h 281798"/>
                    <a:gd name="connsiteX2" fmla="*/ 407070 w 407207"/>
                    <a:gd name="connsiteY2" fmla="*/ 153289 h 281798"/>
                    <a:gd name="connsiteX3" fmla="*/ 335112 w 407207"/>
                    <a:gd name="connsiteY3" fmla="*/ 0 h 281798"/>
                    <a:gd name="connsiteX4" fmla="*/ 353722 w 407207"/>
                    <a:gd name="connsiteY4" fmla="*/ 181134 h 281798"/>
                    <a:gd name="connsiteX5" fmla="*/ 0 w 407207"/>
                    <a:gd name="connsiteY5" fmla="*/ 207739 h 281798"/>
                    <a:gd name="connsiteX6" fmla="*/ 45077 w 407207"/>
                    <a:gd name="connsiteY6" fmla="*/ 245923 h 281798"/>
                    <a:gd name="connsiteX7" fmla="*/ 345313 w 407207"/>
                    <a:gd name="connsiteY7" fmla="*/ 245923 h 281798"/>
                    <a:gd name="connsiteX8" fmla="*/ 407070 w 407207"/>
                    <a:gd name="connsiteY8" fmla="*/ 165144 h 28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07" h="281798">
                      <a:moveTo>
                        <a:pt x="407070" y="165144"/>
                      </a:moveTo>
                      <a:cubicBezTo>
                        <a:pt x="407207" y="163076"/>
                        <a:pt x="407207" y="161284"/>
                        <a:pt x="407207" y="159216"/>
                      </a:cubicBezTo>
                      <a:cubicBezTo>
                        <a:pt x="407207" y="157148"/>
                        <a:pt x="407207" y="155356"/>
                        <a:pt x="407070" y="153289"/>
                      </a:cubicBezTo>
                      <a:cubicBezTo>
                        <a:pt x="405553" y="92083"/>
                        <a:pt x="377845" y="37633"/>
                        <a:pt x="335112" y="0"/>
                      </a:cubicBezTo>
                      <a:cubicBezTo>
                        <a:pt x="358133" y="23710"/>
                        <a:pt x="409413" y="113037"/>
                        <a:pt x="353722" y="181134"/>
                      </a:cubicBezTo>
                      <a:cubicBezTo>
                        <a:pt x="317054" y="225936"/>
                        <a:pt x="143088" y="289898"/>
                        <a:pt x="0" y="207739"/>
                      </a:cubicBezTo>
                      <a:cubicBezTo>
                        <a:pt x="10339" y="221524"/>
                        <a:pt x="25364" y="234620"/>
                        <a:pt x="45077" y="245923"/>
                      </a:cubicBezTo>
                      <a:cubicBezTo>
                        <a:pt x="127924" y="293757"/>
                        <a:pt x="262328" y="293757"/>
                        <a:pt x="345313" y="245923"/>
                      </a:cubicBezTo>
                      <a:cubicBezTo>
                        <a:pt x="383911" y="223454"/>
                        <a:pt x="404588" y="194643"/>
                        <a:pt x="407070" y="16514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8" name="Freeform: Shape 87">
                  <a:extLst>
                    <a:ext uri="{FF2B5EF4-FFF2-40B4-BE49-F238E27FC236}">
                      <a16:creationId xmlns:a16="http://schemas.microsoft.com/office/drawing/2014/main" id="{05739AF5-F6DE-43D7-A7A0-577DCB3B6422}"/>
                    </a:ext>
                  </a:extLst>
                </p:cNvPr>
                <p:cNvSpPr/>
                <p:nvPr/>
              </p:nvSpPr>
              <p:spPr>
                <a:xfrm>
                  <a:off x="6143653" y="6153865"/>
                  <a:ext cx="120978" cy="93376"/>
                </a:xfrm>
                <a:custGeom>
                  <a:avLst/>
                  <a:gdLst>
                    <a:gd name="connsiteX0" fmla="*/ 118455 w 120978"/>
                    <a:gd name="connsiteY0" fmla="*/ 21186 h 93376"/>
                    <a:gd name="connsiteX1" fmla="*/ 77651 w 120978"/>
                    <a:gd name="connsiteY1" fmla="*/ 85837 h 93376"/>
                    <a:gd name="connsiteX2" fmla="*/ 2523 w 120978"/>
                    <a:gd name="connsiteY2" fmla="*/ 72190 h 93376"/>
                    <a:gd name="connsiteX3" fmla="*/ 43327 w 120978"/>
                    <a:gd name="connsiteY3" fmla="*/ 7539 h 93376"/>
                    <a:gd name="connsiteX4" fmla="*/ 118455 w 120978"/>
                    <a:gd name="connsiteY4" fmla="*/ 21186 h 9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78" h="93376">
                      <a:moveTo>
                        <a:pt x="118455" y="21186"/>
                      </a:moveTo>
                      <a:cubicBezTo>
                        <a:pt x="127967" y="42828"/>
                        <a:pt x="109770" y="71777"/>
                        <a:pt x="77651" y="85837"/>
                      </a:cubicBezTo>
                      <a:cubicBezTo>
                        <a:pt x="45670" y="99898"/>
                        <a:pt x="12035" y="93695"/>
                        <a:pt x="2523" y="72190"/>
                      </a:cubicBezTo>
                      <a:cubicBezTo>
                        <a:pt x="-6988" y="50548"/>
                        <a:pt x="11208" y="21599"/>
                        <a:pt x="43327" y="7539"/>
                      </a:cubicBezTo>
                      <a:cubicBezTo>
                        <a:pt x="75308" y="-6522"/>
                        <a:pt x="108943" y="-319"/>
                        <a:pt x="118455" y="2118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9" name="Freeform: Shape 88">
                  <a:extLst>
                    <a:ext uri="{FF2B5EF4-FFF2-40B4-BE49-F238E27FC236}">
                      <a16:creationId xmlns:a16="http://schemas.microsoft.com/office/drawing/2014/main" id="{75EFBFDE-5F4D-43FC-9371-54B362A07060}"/>
                    </a:ext>
                  </a:extLst>
                </p:cNvPr>
                <p:cNvSpPr/>
                <p:nvPr/>
              </p:nvSpPr>
              <p:spPr>
                <a:xfrm>
                  <a:off x="6087671" y="6250973"/>
                  <a:ext cx="53048" cy="46356"/>
                </a:xfrm>
                <a:custGeom>
                  <a:avLst/>
                  <a:gdLst>
                    <a:gd name="connsiteX0" fmla="*/ 51475 w 53048"/>
                    <a:gd name="connsiteY0" fmla="*/ 12164 h 46356"/>
                    <a:gd name="connsiteX1" fmla="*/ 35485 w 53048"/>
                    <a:gd name="connsiteY1" fmla="*/ 43594 h 46356"/>
                    <a:gd name="connsiteX2" fmla="*/ 1573 w 53048"/>
                    <a:gd name="connsiteY2" fmla="*/ 34220 h 46356"/>
                    <a:gd name="connsiteX3" fmla="*/ 17564 w 53048"/>
                    <a:gd name="connsiteY3" fmla="*/ 2790 h 46356"/>
                    <a:gd name="connsiteX4" fmla="*/ 51475 w 53048"/>
                    <a:gd name="connsiteY4" fmla="*/ 12164 h 46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 h="46356">
                      <a:moveTo>
                        <a:pt x="51475" y="12164"/>
                      </a:moveTo>
                      <a:cubicBezTo>
                        <a:pt x="56438" y="23468"/>
                        <a:pt x="49269" y="37528"/>
                        <a:pt x="35485" y="43594"/>
                      </a:cubicBezTo>
                      <a:cubicBezTo>
                        <a:pt x="21700" y="49659"/>
                        <a:pt x="6536" y="45386"/>
                        <a:pt x="1573" y="34220"/>
                      </a:cubicBezTo>
                      <a:cubicBezTo>
                        <a:pt x="-3389" y="22916"/>
                        <a:pt x="3779" y="8856"/>
                        <a:pt x="17564" y="2790"/>
                      </a:cubicBezTo>
                      <a:cubicBezTo>
                        <a:pt x="31349" y="-3275"/>
                        <a:pt x="46650" y="860"/>
                        <a:pt x="51475" y="1216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90" name="Graphic 1">
                <a:extLst>
                  <a:ext uri="{FF2B5EF4-FFF2-40B4-BE49-F238E27FC236}">
                    <a16:creationId xmlns:a16="http://schemas.microsoft.com/office/drawing/2014/main" id="{14BC8B35-0A36-46E0-B26B-342FEA7C4DE3}"/>
                  </a:ext>
                </a:extLst>
              </p:cNvPr>
              <p:cNvGrpSpPr/>
              <p:nvPr/>
            </p:nvGrpSpPr>
            <p:grpSpPr>
              <a:xfrm>
                <a:off x="7713388" y="6027966"/>
                <a:ext cx="204568" cy="161318"/>
                <a:chOff x="7713388" y="6027966"/>
                <a:chExt cx="204568" cy="161318"/>
              </a:xfrm>
            </p:grpSpPr>
            <p:sp>
              <p:nvSpPr>
                <p:cNvPr id="91" name="Freeform: Shape 90">
                  <a:extLst>
                    <a:ext uri="{FF2B5EF4-FFF2-40B4-BE49-F238E27FC236}">
                      <a16:creationId xmlns:a16="http://schemas.microsoft.com/office/drawing/2014/main" id="{98871A51-FD1F-4D58-9291-87C74166C419}"/>
                    </a:ext>
                  </a:extLst>
                </p:cNvPr>
                <p:cNvSpPr/>
                <p:nvPr/>
              </p:nvSpPr>
              <p:spPr>
                <a:xfrm>
                  <a:off x="7713388" y="6027966"/>
                  <a:ext cx="204568" cy="161318"/>
                </a:xfrm>
                <a:custGeom>
                  <a:avLst/>
                  <a:gdLst>
                    <a:gd name="connsiteX0" fmla="*/ 204431 w 204568"/>
                    <a:gd name="connsiteY0" fmla="*/ 99389 h 161318"/>
                    <a:gd name="connsiteX1" fmla="*/ 102284 w 204568"/>
                    <a:gd name="connsiteY1" fmla="*/ 0 h 161318"/>
                    <a:gd name="connsiteX2" fmla="*/ 138 w 204568"/>
                    <a:gd name="connsiteY2" fmla="*/ 99389 h 161318"/>
                    <a:gd name="connsiteX3" fmla="*/ 0 w 204568"/>
                    <a:gd name="connsiteY3" fmla="*/ 102284 h 161318"/>
                    <a:gd name="connsiteX4" fmla="*/ 138 w 204568"/>
                    <a:gd name="connsiteY4" fmla="*/ 105179 h 161318"/>
                    <a:gd name="connsiteX5" fmla="*/ 30051 w 204568"/>
                    <a:gd name="connsiteY5" fmla="*/ 144053 h 161318"/>
                    <a:gd name="connsiteX6" fmla="*/ 174655 w 204568"/>
                    <a:gd name="connsiteY6" fmla="*/ 144053 h 161318"/>
                    <a:gd name="connsiteX7" fmla="*/ 204431 w 204568"/>
                    <a:gd name="connsiteY7" fmla="*/ 105179 h 161318"/>
                    <a:gd name="connsiteX8" fmla="*/ 204569 w 204568"/>
                    <a:gd name="connsiteY8" fmla="*/ 102284 h 161318"/>
                    <a:gd name="connsiteX9" fmla="*/ 204431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204431" y="99389"/>
                      </a:moveTo>
                      <a:cubicBezTo>
                        <a:pt x="203052" y="44250"/>
                        <a:pt x="157838" y="0"/>
                        <a:pt x="102284" y="0"/>
                      </a:cubicBezTo>
                      <a:cubicBezTo>
                        <a:pt x="46869" y="0"/>
                        <a:pt x="1654" y="44250"/>
                        <a:pt x="138" y="99389"/>
                      </a:cubicBezTo>
                      <a:cubicBezTo>
                        <a:pt x="0" y="100354"/>
                        <a:pt x="0" y="101319"/>
                        <a:pt x="0" y="102284"/>
                      </a:cubicBezTo>
                      <a:cubicBezTo>
                        <a:pt x="0" y="103249"/>
                        <a:pt x="0" y="104214"/>
                        <a:pt x="138" y="105179"/>
                      </a:cubicBezTo>
                      <a:cubicBezTo>
                        <a:pt x="1241" y="119378"/>
                        <a:pt x="11304" y="133163"/>
                        <a:pt x="30051" y="144053"/>
                      </a:cubicBezTo>
                      <a:cubicBezTo>
                        <a:pt x="69890" y="167074"/>
                        <a:pt x="134679" y="167074"/>
                        <a:pt x="174655" y="144053"/>
                      </a:cubicBezTo>
                      <a:cubicBezTo>
                        <a:pt x="193403" y="133163"/>
                        <a:pt x="203328" y="119378"/>
                        <a:pt x="204431" y="105179"/>
                      </a:cubicBezTo>
                      <a:cubicBezTo>
                        <a:pt x="204569" y="104214"/>
                        <a:pt x="204569" y="103249"/>
                        <a:pt x="204569" y="102284"/>
                      </a:cubicBezTo>
                      <a:cubicBezTo>
                        <a:pt x="204569" y="101319"/>
                        <a:pt x="204569" y="100354"/>
                        <a:pt x="204431"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2" name="Freeform: Shape 91">
                  <a:extLst>
                    <a:ext uri="{FF2B5EF4-FFF2-40B4-BE49-F238E27FC236}">
                      <a16:creationId xmlns:a16="http://schemas.microsoft.com/office/drawing/2014/main" id="{54524D87-8356-4917-B247-32AE8686A81D}"/>
                    </a:ext>
                  </a:extLst>
                </p:cNvPr>
                <p:cNvSpPr/>
                <p:nvPr/>
              </p:nvSpPr>
              <p:spPr>
                <a:xfrm>
                  <a:off x="7713388" y="6027966"/>
                  <a:ext cx="204568" cy="161318"/>
                </a:xfrm>
                <a:custGeom>
                  <a:avLst/>
                  <a:gdLst>
                    <a:gd name="connsiteX0" fmla="*/ 204431 w 204568"/>
                    <a:gd name="connsiteY0" fmla="*/ 99389 h 161318"/>
                    <a:gd name="connsiteX1" fmla="*/ 102284 w 204568"/>
                    <a:gd name="connsiteY1" fmla="*/ 0 h 161318"/>
                    <a:gd name="connsiteX2" fmla="*/ 138 w 204568"/>
                    <a:gd name="connsiteY2" fmla="*/ 99389 h 161318"/>
                    <a:gd name="connsiteX3" fmla="*/ 0 w 204568"/>
                    <a:gd name="connsiteY3" fmla="*/ 102284 h 161318"/>
                    <a:gd name="connsiteX4" fmla="*/ 138 w 204568"/>
                    <a:gd name="connsiteY4" fmla="*/ 105179 h 161318"/>
                    <a:gd name="connsiteX5" fmla="*/ 30051 w 204568"/>
                    <a:gd name="connsiteY5" fmla="*/ 144053 h 161318"/>
                    <a:gd name="connsiteX6" fmla="*/ 174655 w 204568"/>
                    <a:gd name="connsiteY6" fmla="*/ 144053 h 161318"/>
                    <a:gd name="connsiteX7" fmla="*/ 204431 w 204568"/>
                    <a:gd name="connsiteY7" fmla="*/ 105179 h 161318"/>
                    <a:gd name="connsiteX8" fmla="*/ 204569 w 204568"/>
                    <a:gd name="connsiteY8" fmla="*/ 102284 h 161318"/>
                    <a:gd name="connsiteX9" fmla="*/ 204431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204431" y="99389"/>
                      </a:moveTo>
                      <a:cubicBezTo>
                        <a:pt x="203052" y="44250"/>
                        <a:pt x="157838" y="0"/>
                        <a:pt x="102284" y="0"/>
                      </a:cubicBezTo>
                      <a:cubicBezTo>
                        <a:pt x="46869" y="0"/>
                        <a:pt x="1654" y="44250"/>
                        <a:pt x="138" y="99389"/>
                      </a:cubicBezTo>
                      <a:cubicBezTo>
                        <a:pt x="0" y="100354"/>
                        <a:pt x="0" y="101319"/>
                        <a:pt x="0" y="102284"/>
                      </a:cubicBezTo>
                      <a:cubicBezTo>
                        <a:pt x="0" y="103249"/>
                        <a:pt x="0" y="104214"/>
                        <a:pt x="138" y="105179"/>
                      </a:cubicBezTo>
                      <a:cubicBezTo>
                        <a:pt x="1241" y="119378"/>
                        <a:pt x="11304" y="133163"/>
                        <a:pt x="30051" y="144053"/>
                      </a:cubicBezTo>
                      <a:cubicBezTo>
                        <a:pt x="69890" y="167074"/>
                        <a:pt x="134679" y="167074"/>
                        <a:pt x="174655" y="144053"/>
                      </a:cubicBezTo>
                      <a:cubicBezTo>
                        <a:pt x="193403" y="133163"/>
                        <a:pt x="203328" y="119378"/>
                        <a:pt x="204431" y="105179"/>
                      </a:cubicBezTo>
                      <a:cubicBezTo>
                        <a:pt x="204569" y="104214"/>
                        <a:pt x="204569" y="103249"/>
                        <a:pt x="204569" y="102284"/>
                      </a:cubicBezTo>
                      <a:cubicBezTo>
                        <a:pt x="204569" y="101319"/>
                        <a:pt x="204569" y="100354"/>
                        <a:pt x="204431"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3" name="Freeform: Shape 92">
                  <a:extLst>
                    <a:ext uri="{FF2B5EF4-FFF2-40B4-BE49-F238E27FC236}">
                      <a16:creationId xmlns:a16="http://schemas.microsoft.com/office/drawing/2014/main" id="{26D28F45-11EB-4F76-A56B-D27840D94002}"/>
                    </a:ext>
                  </a:extLst>
                </p:cNvPr>
                <p:cNvSpPr/>
                <p:nvPr/>
              </p:nvSpPr>
              <p:spPr>
                <a:xfrm>
                  <a:off x="7713388" y="6028104"/>
                  <a:ext cx="146671" cy="160043"/>
                </a:xfrm>
                <a:custGeom>
                  <a:avLst/>
                  <a:gdLst>
                    <a:gd name="connsiteX0" fmla="*/ 146672 w 146671"/>
                    <a:gd name="connsiteY0" fmla="*/ 10201 h 160043"/>
                    <a:gd name="connsiteX1" fmla="*/ 146672 w 146671"/>
                    <a:gd name="connsiteY1" fmla="*/ 10201 h 160043"/>
                    <a:gd name="connsiteX2" fmla="*/ 102284 w 146671"/>
                    <a:gd name="connsiteY2" fmla="*/ 0 h 160043"/>
                    <a:gd name="connsiteX3" fmla="*/ 138 w 146671"/>
                    <a:gd name="connsiteY3" fmla="*/ 99390 h 160043"/>
                    <a:gd name="connsiteX4" fmla="*/ 0 w 146671"/>
                    <a:gd name="connsiteY4" fmla="*/ 102285 h 160043"/>
                    <a:gd name="connsiteX5" fmla="*/ 138 w 146671"/>
                    <a:gd name="connsiteY5" fmla="*/ 105179 h 160043"/>
                    <a:gd name="connsiteX6" fmla="*/ 30051 w 146671"/>
                    <a:gd name="connsiteY6" fmla="*/ 144053 h 160043"/>
                    <a:gd name="connsiteX7" fmla="*/ 81331 w 146671"/>
                    <a:gd name="connsiteY7" fmla="*/ 160044 h 160043"/>
                    <a:gd name="connsiteX8" fmla="*/ 45766 w 146671"/>
                    <a:gd name="connsiteY8" fmla="*/ 93186 h 160043"/>
                    <a:gd name="connsiteX9" fmla="*/ 146672 w 146671"/>
                    <a:gd name="connsiteY9" fmla="*/ 10201 h 16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71" h="160043">
                      <a:moveTo>
                        <a:pt x="146672" y="10201"/>
                      </a:moveTo>
                      <a:lnTo>
                        <a:pt x="146672" y="10201"/>
                      </a:lnTo>
                      <a:cubicBezTo>
                        <a:pt x="133300" y="3722"/>
                        <a:pt x="118275" y="0"/>
                        <a:pt x="102284" y="0"/>
                      </a:cubicBezTo>
                      <a:cubicBezTo>
                        <a:pt x="46869" y="0"/>
                        <a:pt x="1654" y="44250"/>
                        <a:pt x="138" y="99390"/>
                      </a:cubicBezTo>
                      <a:cubicBezTo>
                        <a:pt x="0" y="100354"/>
                        <a:pt x="0" y="101319"/>
                        <a:pt x="0" y="102285"/>
                      </a:cubicBezTo>
                      <a:cubicBezTo>
                        <a:pt x="0" y="103250"/>
                        <a:pt x="0" y="104214"/>
                        <a:pt x="138" y="105179"/>
                      </a:cubicBezTo>
                      <a:cubicBezTo>
                        <a:pt x="1241" y="119378"/>
                        <a:pt x="11304" y="133163"/>
                        <a:pt x="30051" y="144053"/>
                      </a:cubicBezTo>
                      <a:cubicBezTo>
                        <a:pt x="44663" y="152462"/>
                        <a:pt x="62584" y="157838"/>
                        <a:pt x="81331" y="160044"/>
                      </a:cubicBezTo>
                      <a:cubicBezTo>
                        <a:pt x="54864" y="155494"/>
                        <a:pt x="37633" y="125857"/>
                        <a:pt x="45766" y="93186"/>
                      </a:cubicBezTo>
                      <a:cubicBezTo>
                        <a:pt x="55278" y="55140"/>
                        <a:pt x="93600" y="414"/>
                        <a:pt x="146672" y="1020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4" name="Freeform: Shape 93">
                  <a:extLst>
                    <a:ext uri="{FF2B5EF4-FFF2-40B4-BE49-F238E27FC236}">
                      <a16:creationId xmlns:a16="http://schemas.microsoft.com/office/drawing/2014/main" id="{940A1A04-1FBF-4239-9E74-347C5E2BFFAA}"/>
                    </a:ext>
                  </a:extLst>
                </p:cNvPr>
                <p:cNvSpPr/>
                <p:nvPr/>
              </p:nvSpPr>
              <p:spPr>
                <a:xfrm>
                  <a:off x="7721797" y="6053468"/>
                  <a:ext cx="196160" cy="135678"/>
                </a:xfrm>
                <a:custGeom>
                  <a:avLst/>
                  <a:gdLst>
                    <a:gd name="connsiteX0" fmla="*/ 196022 w 196160"/>
                    <a:gd name="connsiteY0" fmla="*/ 79677 h 135678"/>
                    <a:gd name="connsiteX1" fmla="*/ 196160 w 196160"/>
                    <a:gd name="connsiteY1" fmla="*/ 76782 h 135678"/>
                    <a:gd name="connsiteX2" fmla="*/ 196022 w 196160"/>
                    <a:gd name="connsiteY2" fmla="*/ 73888 h 135678"/>
                    <a:gd name="connsiteX3" fmla="*/ 161284 w 196160"/>
                    <a:gd name="connsiteY3" fmla="*/ 0 h 135678"/>
                    <a:gd name="connsiteX4" fmla="*/ 170244 w 196160"/>
                    <a:gd name="connsiteY4" fmla="*/ 87259 h 135678"/>
                    <a:gd name="connsiteX5" fmla="*/ 0 w 196160"/>
                    <a:gd name="connsiteY5" fmla="*/ 100079 h 135678"/>
                    <a:gd name="connsiteX6" fmla="*/ 21642 w 196160"/>
                    <a:gd name="connsiteY6" fmla="*/ 118413 h 135678"/>
                    <a:gd name="connsiteX7" fmla="*/ 166246 w 196160"/>
                    <a:gd name="connsiteY7" fmla="*/ 118413 h 135678"/>
                    <a:gd name="connsiteX8" fmla="*/ 196022 w 196160"/>
                    <a:gd name="connsiteY8" fmla="*/ 79677 h 1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60" h="135678">
                      <a:moveTo>
                        <a:pt x="196022" y="79677"/>
                      </a:moveTo>
                      <a:cubicBezTo>
                        <a:pt x="196160" y="78712"/>
                        <a:pt x="196160" y="77747"/>
                        <a:pt x="196160" y="76782"/>
                      </a:cubicBezTo>
                      <a:cubicBezTo>
                        <a:pt x="196160" y="75817"/>
                        <a:pt x="196160" y="74853"/>
                        <a:pt x="196022" y="73888"/>
                      </a:cubicBezTo>
                      <a:cubicBezTo>
                        <a:pt x="195195" y="44388"/>
                        <a:pt x="181962" y="18196"/>
                        <a:pt x="161284" y="0"/>
                      </a:cubicBezTo>
                      <a:cubicBezTo>
                        <a:pt x="172312" y="11442"/>
                        <a:pt x="197125" y="54451"/>
                        <a:pt x="170244" y="87259"/>
                      </a:cubicBezTo>
                      <a:cubicBezTo>
                        <a:pt x="152600" y="108763"/>
                        <a:pt x="68925" y="139642"/>
                        <a:pt x="0" y="100079"/>
                      </a:cubicBezTo>
                      <a:cubicBezTo>
                        <a:pt x="4963" y="106696"/>
                        <a:pt x="12269" y="113037"/>
                        <a:pt x="21642" y="118413"/>
                      </a:cubicBezTo>
                      <a:cubicBezTo>
                        <a:pt x="61481" y="141434"/>
                        <a:pt x="126270" y="141434"/>
                        <a:pt x="166246" y="118413"/>
                      </a:cubicBezTo>
                      <a:cubicBezTo>
                        <a:pt x="184856" y="107661"/>
                        <a:pt x="194781" y="93738"/>
                        <a:pt x="196022" y="7967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5" name="Freeform: Shape 94">
                  <a:extLst>
                    <a:ext uri="{FF2B5EF4-FFF2-40B4-BE49-F238E27FC236}">
                      <a16:creationId xmlns:a16="http://schemas.microsoft.com/office/drawing/2014/main" id="{E1E0C6AF-14A5-4E20-8A9E-4C3C4A58555D}"/>
                    </a:ext>
                  </a:extLst>
                </p:cNvPr>
                <p:cNvSpPr/>
                <p:nvPr/>
              </p:nvSpPr>
              <p:spPr>
                <a:xfrm>
                  <a:off x="7757819" y="6040868"/>
                  <a:ext cx="58085" cy="45051"/>
                </a:xfrm>
                <a:custGeom>
                  <a:avLst/>
                  <a:gdLst>
                    <a:gd name="connsiteX0" fmla="*/ 56888 w 58085"/>
                    <a:gd name="connsiteY0" fmla="*/ 10257 h 45051"/>
                    <a:gd name="connsiteX1" fmla="*/ 37314 w 58085"/>
                    <a:gd name="connsiteY1" fmla="*/ 41411 h 45051"/>
                    <a:gd name="connsiteX2" fmla="*/ 1197 w 58085"/>
                    <a:gd name="connsiteY2" fmla="*/ 34794 h 45051"/>
                    <a:gd name="connsiteX3" fmla="*/ 20772 w 58085"/>
                    <a:gd name="connsiteY3" fmla="*/ 3640 h 45051"/>
                    <a:gd name="connsiteX4" fmla="*/ 56888 w 58085"/>
                    <a:gd name="connsiteY4" fmla="*/ 10257 h 45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5" h="45051">
                      <a:moveTo>
                        <a:pt x="56888" y="10257"/>
                      </a:moveTo>
                      <a:cubicBezTo>
                        <a:pt x="61437" y="20734"/>
                        <a:pt x="52615" y="34656"/>
                        <a:pt x="37314" y="41411"/>
                      </a:cubicBezTo>
                      <a:cubicBezTo>
                        <a:pt x="21875" y="48166"/>
                        <a:pt x="5746" y="45271"/>
                        <a:pt x="1197" y="34794"/>
                      </a:cubicBezTo>
                      <a:cubicBezTo>
                        <a:pt x="-3352" y="24318"/>
                        <a:pt x="5470" y="10395"/>
                        <a:pt x="20772" y="3640"/>
                      </a:cubicBezTo>
                      <a:cubicBezTo>
                        <a:pt x="36073" y="-3114"/>
                        <a:pt x="52201" y="-220"/>
                        <a:pt x="56888" y="1025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6" name="Freeform: Shape 95">
                  <a:extLst>
                    <a:ext uri="{FF2B5EF4-FFF2-40B4-BE49-F238E27FC236}">
                      <a16:creationId xmlns:a16="http://schemas.microsoft.com/office/drawing/2014/main" id="{892D6C68-EC52-449D-924B-123CADF91485}"/>
                    </a:ext>
                  </a:extLst>
                </p:cNvPr>
                <p:cNvSpPr/>
                <p:nvPr/>
              </p:nvSpPr>
              <p:spPr>
                <a:xfrm>
                  <a:off x="7730574" y="6087584"/>
                  <a:ext cx="25593" cy="22334"/>
                </a:xfrm>
                <a:custGeom>
                  <a:avLst/>
                  <a:gdLst>
                    <a:gd name="connsiteX0" fmla="*/ 24858 w 25593"/>
                    <a:gd name="connsiteY0" fmla="*/ 5860 h 22334"/>
                    <a:gd name="connsiteX1" fmla="*/ 17139 w 25593"/>
                    <a:gd name="connsiteY1" fmla="*/ 21023 h 22334"/>
                    <a:gd name="connsiteX2" fmla="*/ 735 w 25593"/>
                    <a:gd name="connsiteY2" fmla="*/ 16474 h 22334"/>
                    <a:gd name="connsiteX3" fmla="*/ 8454 w 25593"/>
                    <a:gd name="connsiteY3" fmla="*/ 1311 h 22334"/>
                    <a:gd name="connsiteX4" fmla="*/ 24858 w 25593"/>
                    <a:gd name="connsiteY4" fmla="*/ 5860 h 2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3" h="22334">
                      <a:moveTo>
                        <a:pt x="24858" y="5860"/>
                      </a:moveTo>
                      <a:cubicBezTo>
                        <a:pt x="27202" y="11236"/>
                        <a:pt x="23756" y="17990"/>
                        <a:pt x="17139" y="21023"/>
                      </a:cubicBezTo>
                      <a:cubicBezTo>
                        <a:pt x="10522" y="23918"/>
                        <a:pt x="3216" y="21851"/>
                        <a:pt x="735" y="16474"/>
                      </a:cubicBezTo>
                      <a:cubicBezTo>
                        <a:pt x="-1609" y="11098"/>
                        <a:pt x="1838" y="4343"/>
                        <a:pt x="8454" y="1311"/>
                      </a:cubicBezTo>
                      <a:cubicBezTo>
                        <a:pt x="15209" y="-1584"/>
                        <a:pt x="22515" y="484"/>
                        <a:pt x="24858" y="586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97" name="Graphic 1">
                <a:extLst>
                  <a:ext uri="{FF2B5EF4-FFF2-40B4-BE49-F238E27FC236}">
                    <a16:creationId xmlns:a16="http://schemas.microsoft.com/office/drawing/2014/main" id="{14BC8B35-0A36-46E0-B26B-342FEA7C4DE3}"/>
                  </a:ext>
                </a:extLst>
              </p:cNvPr>
              <p:cNvGrpSpPr/>
              <p:nvPr/>
            </p:nvGrpSpPr>
            <p:grpSpPr>
              <a:xfrm>
                <a:off x="4412443" y="5837182"/>
                <a:ext cx="338282" cy="266979"/>
                <a:chOff x="4412443" y="5837182"/>
                <a:chExt cx="338282" cy="266979"/>
              </a:xfrm>
            </p:grpSpPr>
            <p:sp>
              <p:nvSpPr>
                <p:cNvPr id="98" name="Freeform: Shape 97">
                  <a:extLst>
                    <a:ext uri="{FF2B5EF4-FFF2-40B4-BE49-F238E27FC236}">
                      <a16:creationId xmlns:a16="http://schemas.microsoft.com/office/drawing/2014/main" id="{126BCB30-84D6-49D4-B664-B4D3F87734A5}"/>
                    </a:ext>
                  </a:extLst>
                </p:cNvPr>
                <p:cNvSpPr/>
                <p:nvPr/>
              </p:nvSpPr>
              <p:spPr>
                <a:xfrm>
                  <a:off x="4412443" y="5837182"/>
                  <a:ext cx="338282" cy="266842"/>
                </a:xfrm>
                <a:custGeom>
                  <a:avLst/>
                  <a:gdLst>
                    <a:gd name="connsiteX0" fmla="*/ 138 w 338282"/>
                    <a:gd name="connsiteY0" fmla="*/ 164454 h 266842"/>
                    <a:gd name="connsiteX1" fmla="*/ 169141 w 338282"/>
                    <a:gd name="connsiteY1" fmla="*/ 0 h 266842"/>
                    <a:gd name="connsiteX2" fmla="*/ 338145 w 338282"/>
                    <a:gd name="connsiteY2" fmla="*/ 164454 h 266842"/>
                    <a:gd name="connsiteX3" fmla="*/ 338283 w 338282"/>
                    <a:gd name="connsiteY3" fmla="*/ 169141 h 266842"/>
                    <a:gd name="connsiteX4" fmla="*/ 338145 w 338282"/>
                    <a:gd name="connsiteY4" fmla="*/ 173828 h 266842"/>
                    <a:gd name="connsiteX5" fmla="*/ 288657 w 338282"/>
                    <a:gd name="connsiteY5" fmla="*/ 238204 h 266842"/>
                    <a:gd name="connsiteX6" fmla="*/ 49488 w 338282"/>
                    <a:gd name="connsiteY6" fmla="*/ 238204 h 266842"/>
                    <a:gd name="connsiteX7" fmla="*/ 138 w 338282"/>
                    <a:gd name="connsiteY7" fmla="*/ 173828 h 266842"/>
                    <a:gd name="connsiteX8" fmla="*/ 0 w 338282"/>
                    <a:gd name="connsiteY8" fmla="*/ 169141 h 266842"/>
                    <a:gd name="connsiteX9" fmla="*/ 138 w 338282"/>
                    <a:gd name="connsiteY9" fmla="*/ 164454 h 26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82" h="266842">
                      <a:moveTo>
                        <a:pt x="138" y="164454"/>
                      </a:moveTo>
                      <a:cubicBezTo>
                        <a:pt x="2481" y="73198"/>
                        <a:pt x="77334" y="0"/>
                        <a:pt x="169141" y="0"/>
                      </a:cubicBezTo>
                      <a:cubicBezTo>
                        <a:pt x="260811" y="0"/>
                        <a:pt x="335801" y="73198"/>
                        <a:pt x="338145" y="164454"/>
                      </a:cubicBezTo>
                      <a:cubicBezTo>
                        <a:pt x="338283" y="166109"/>
                        <a:pt x="338283" y="167487"/>
                        <a:pt x="338283" y="169141"/>
                      </a:cubicBezTo>
                      <a:cubicBezTo>
                        <a:pt x="338283" y="170795"/>
                        <a:pt x="338283" y="172174"/>
                        <a:pt x="338145" y="173828"/>
                      </a:cubicBezTo>
                      <a:cubicBezTo>
                        <a:pt x="336215" y="197263"/>
                        <a:pt x="319673" y="220145"/>
                        <a:pt x="288657" y="238204"/>
                      </a:cubicBezTo>
                      <a:cubicBezTo>
                        <a:pt x="222765" y="276388"/>
                        <a:pt x="115518" y="276388"/>
                        <a:pt x="49488" y="238204"/>
                      </a:cubicBezTo>
                      <a:cubicBezTo>
                        <a:pt x="18610" y="220283"/>
                        <a:pt x="2068" y="197263"/>
                        <a:pt x="138" y="173828"/>
                      </a:cubicBezTo>
                      <a:cubicBezTo>
                        <a:pt x="0" y="172174"/>
                        <a:pt x="0" y="170795"/>
                        <a:pt x="0" y="169141"/>
                      </a:cubicBezTo>
                      <a:cubicBezTo>
                        <a:pt x="0" y="167487"/>
                        <a:pt x="0" y="166109"/>
                        <a:pt x="138" y="16445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9" name="Freeform: Shape 98">
                  <a:extLst>
                    <a:ext uri="{FF2B5EF4-FFF2-40B4-BE49-F238E27FC236}">
                      <a16:creationId xmlns:a16="http://schemas.microsoft.com/office/drawing/2014/main" id="{1132FC45-855E-4E91-9DB1-C542F204B486}"/>
                    </a:ext>
                  </a:extLst>
                </p:cNvPr>
                <p:cNvSpPr/>
                <p:nvPr/>
              </p:nvSpPr>
              <p:spPr>
                <a:xfrm>
                  <a:off x="4412443" y="5837182"/>
                  <a:ext cx="338282" cy="266842"/>
                </a:xfrm>
                <a:custGeom>
                  <a:avLst/>
                  <a:gdLst>
                    <a:gd name="connsiteX0" fmla="*/ 138 w 338282"/>
                    <a:gd name="connsiteY0" fmla="*/ 164454 h 266842"/>
                    <a:gd name="connsiteX1" fmla="*/ 169141 w 338282"/>
                    <a:gd name="connsiteY1" fmla="*/ 0 h 266842"/>
                    <a:gd name="connsiteX2" fmla="*/ 338145 w 338282"/>
                    <a:gd name="connsiteY2" fmla="*/ 164454 h 266842"/>
                    <a:gd name="connsiteX3" fmla="*/ 338283 w 338282"/>
                    <a:gd name="connsiteY3" fmla="*/ 169141 h 266842"/>
                    <a:gd name="connsiteX4" fmla="*/ 338145 w 338282"/>
                    <a:gd name="connsiteY4" fmla="*/ 173828 h 266842"/>
                    <a:gd name="connsiteX5" fmla="*/ 288657 w 338282"/>
                    <a:gd name="connsiteY5" fmla="*/ 238204 h 266842"/>
                    <a:gd name="connsiteX6" fmla="*/ 49488 w 338282"/>
                    <a:gd name="connsiteY6" fmla="*/ 238204 h 266842"/>
                    <a:gd name="connsiteX7" fmla="*/ 138 w 338282"/>
                    <a:gd name="connsiteY7" fmla="*/ 173828 h 266842"/>
                    <a:gd name="connsiteX8" fmla="*/ 0 w 338282"/>
                    <a:gd name="connsiteY8" fmla="*/ 169141 h 266842"/>
                    <a:gd name="connsiteX9" fmla="*/ 138 w 338282"/>
                    <a:gd name="connsiteY9" fmla="*/ 164454 h 26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82" h="266842">
                      <a:moveTo>
                        <a:pt x="138" y="164454"/>
                      </a:moveTo>
                      <a:cubicBezTo>
                        <a:pt x="2481" y="73198"/>
                        <a:pt x="77334" y="0"/>
                        <a:pt x="169141" y="0"/>
                      </a:cubicBezTo>
                      <a:cubicBezTo>
                        <a:pt x="260811" y="0"/>
                        <a:pt x="335801" y="73198"/>
                        <a:pt x="338145" y="164454"/>
                      </a:cubicBezTo>
                      <a:cubicBezTo>
                        <a:pt x="338283" y="166109"/>
                        <a:pt x="338283" y="167487"/>
                        <a:pt x="338283" y="169141"/>
                      </a:cubicBezTo>
                      <a:cubicBezTo>
                        <a:pt x="338283" y="170795"/>
                        <a:pt x="338283" y="172174"/>
                        <a:pt x="338145" y="173828"/>
                      </a:cubicBezTo>
                      <a:cubicBezTo>
                        <a:pt x="336215" y="197263"/>
                        <a:pt x="319673" y="220145"/>
                        <a:pt x="288657" y="238204"/>
                      </a:cubicBezTo>
                      <a:cubicBezTo>
                        <a:pt x="222765" y="276388"/>
                        <a:pt x="115518" y="276388"/>
                        <a:pt x="49488" y="238204"/>
                      </a:cubicBezTo>
                      <a:cubicBezTo>
                        <a:pt x="18610" y="220283"/>
                        <a:pt x="2068" y="197263"/>
                        <a:pt x="138" y="173828"/>
                      </a:cubicBezTo>
                      <a:cubicBezTo>
                        <a:pt x="0" y="172174"/>
                        <a:pt x="0" y="170795"/>
                        <a:pt x="0" y="169141"/>
                      </a:cubicBezTo>
                      <a:cubicBezTo>
                        <a:pt x="0" y="167487"/>
                        <a:pt x="0" y="166109"/>
                        <a:pt x="138" y="16445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0" name="Freeform: Shape 99">
                  <a:extLst>
                    <a:ext uri="{FF2B5EF4-FFF2-40B4-BE49-F238E27FC236}">
                      <a16:creationId xmlns:a16="http://schemas.microsoft.com/office/drawing/2014/main" id="{7D47D45C-0F16-4277-BA3F-54776EA27994}"/>
                    </a:ext>
                  </a:extLst>
                </p:cNvPr>
                <p:cNvSpPr/>
                <p:nvPr/>
              </p:nvSpPr>
              <p:spPr>
                <a:xfrm>
                  <a:off x="4508249" y="5837320"/>
                  <a:ext cx="242477" cy="264671"/>
                </a:xfrm>
                <a:custGeom>
                  <a:avLst/>
                  <a:gdLst>
                    <a:gd name="connsiteX0" fmla="*/ 0 w 242477"/>
                    <a:gd name="connsiteY0" fmla="*/ 16818 h 264671"/>
                    <a:gd name="connsiteX1" fmla="*/ 0 w 242477"/>
                    <a:gd name="connsiteY1" fmla="*/ 16818 h 264671"/>
                    <a:gd name="connsiteX2" fmla="*/ 73336 w 242477"/>
                    <a:gd name="connsiteY2" fmla="*/ 0 h 264671"/>
                    <a:gd name="connsiteX3" fmla="*/ 242339 w 242477"/>
                    <a:gd name="connsiteY3" fmla="*/ 164454 h 264671"/>
                    <a:gd name="connsiteX4" fmla="*/ 242477 w 242477"/>
                    <a:gd name="connsiteY4" fmla="*/ 169142 h 264671"/>
                    <a:gd name="connsiteX5" fmla="*/ 242339 w 242477"/>
                    <a:gd name="connsiteY5" fmla="*/ 173828 h 264671"/>
                    <a:gd name="connsiteX6" fmla="*/ 192851 w 242477"/>
                    <a:gd name="connsiteY6" fmla="*/ 238204 h 264671"/>
                    <a:gd name="connsiteX7" fmla="*/ 108074 w 242477"/>
                    <a:gd name="connsiteY7" fmla="*/ 264671 h 264671"/>
                    <a:gd name="connsiteX8" fmla="*/ 166798 w 242477"/>
                    <a:gd name="connsiteY8" fmla="*/ 154116 h 264671"/>
                    <a:gd name="connsiteX9" fmla="*/ 0 w 242477"/>
                    <a:gd name="connsiteY9" fmla="*/ 16818 h 26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77" h="264671">
                      <a:moveTo>
                        <a:pt x="0" y="16818"/>
                      </a:moveTo>
                      <a:lnTo>
                        <a:pt x="0" y="16818"/>
                      </a:lnTo>
                      <a:cubicBezTo>
                        <a:pt x="22194" y="6065"/>
                        <a:pt x="47007" y="0"/>
                        <a:pt x="73336" y="0"/>
                      </a:cubicBezTo>
                      <a:cubicBezTo>
                        <a:pt x="165006" y="0"/>
                        <a:pt x="239996" y="73198"/>
                        <a:pt x="242339" y="164454"/>
                      </a:cubicBezTo>
                      <a:cubicBezTo>
                        <a:pt x="242477" y="166109"/>
                        <a:pt x="242477" y="167487"/>
                        <a:pt x="242477" y="169142"/>
                      </a:cubicBezTo>
                      <a:cubicBezTo>
                        <a:pt x="242477" y="170796"/>
                        <a:pt x="242477" y="172174"/>
                        <a:pt x="242339" y="173828"/>
                      </a:cubicBezTo>
                      <a:cubicBezTo>
                        <a:pt x="240410" y="197263"/>
                        <a:pt x="223868" y="220146"/>
                        <a:pt x="192851" y="238204"/>
                      </a:cubicBezTo>
                      <a:cubicBezTo>
                        <a:pt x="168728" y="252127"/>
                        <a:pt x="139090" y="260949"/>
                        <a:pt x="108074" y="264671"/>
                      </a:cubicBezTo>
                      <a:cubicBezTo>
                        <a:pt x="151910" y="257089"/>
                        <a:pt x="180307" y="208153"/>
                        <a:pt x="166798" y="154116"/>
                      </a:cubicBezTo>
                      <a:cubicBezTo>
                        <a:pt x="151221" y="91256"/>
                        <a:pt x="87810" y="552"/>
                        <a:pt x="0" y="1681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1" name="Freeform: Shape 100">
                  <a:extLst>
                    <a:ext uri="{FF2B5EF4-FFF2-40B4-BE49-F238E27FC236}">
                      <a16:creationId xmlns:a16="http://schemas.microsoft.com/office/drawing/2014/main" id="{841F1F90-3CA1-4138-A866-4B2A994B1A83}"/>
                    </a:ext>
                  </a:extLst>
                </p:cNvPr>
                <p:cNvSpPr/>
                <p:nvPr/>
              </p:nvSpPr>
              <p:spPr>
                <a:xfrm>
                  <a:off x="4412443" y="5879502"/>
                  <a:ext cx="324497" cy="224660"/>
                </a:xfrm>
                <a:custGeom>
                  <a:avLst/>
                  <a:gdLst>
                    <a:gd name="connsiteX0" fmla="*/ 138 w 324497"/>
                    <a:gd name="connsiteY0" fmla="*/ 131509 h 224660"/>
                    <a:gd name="connsiteX1" fmla="*/ 0 w 324497"/>
                    <a:gd name="connsiteY1" fmla="*/ 126822 h 224660"/>
                    <a:gd name="connsiteX2" fmla="*/ 138 w 324497"/>
                    <a:gd name="connsiteY2" fmla="*/ 122135 h 224660"/>
                    <a:gd name="connsiteX3" fmla="*/ 57483 w 324497"/>
                    <a:gd name="connsiteY3" fmla="*/ 0 h 224660"/>
                    <a:gd name="connsiteX4" fmla="*/ 42596 w 324497"/>
                    <a:gd name="connsiteY4" fmla="*/ 144328 h 224660"/>
                    <a:gd name="connsiteX5" fmla="*/ 324498 w 324497"/>
                    <a:gd name="connsiteY5" fmla="*/ 165557 h 224660"/>
                    <a:gd name="connsiteX6" fmla="*/ 288657 w 324497"/>
                    <a:gd name="connsiteY6" fmla="*/ 196022 h 224660"/>
                    <a:gd name="connsiteX7" fmla="*/ 49488 w 324497"/>
                    <a:gd name="connsiteY7" fmla="*/ 196022 h 224660"/>
                    <a:gd name="connsiteX8" fmla="*/ 138 w 324497"/>
                    <a:gd name="connsiteY8" fmla="*/ 131509 h 22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497" h="224660">
                      <a:moveTo>
                        <a:pt x="138" y="131509"/>
                      </a:moveTo>
                      <a:cubicBezTo>
                        <a:pt x="0" y="129854"/>
                        <a:pt x="0" y="128476"/>
                        <a:pt x="0" y="126822"/>
                      </a:cubicBezTo>
                      <a:cubicBezTo>
                        <a:pt x="0" y="125168"/>
                        <a:pt x="0" y="123789"/>
                        <a:pt x="138" y="122135"/>
                      </a:cubicBezTo>
                      <a:cubicBezTo>
                        <a:pt x="1379" y="73474"/>
                        <a:pt x="23434" y="30052"/>
                        <a:pt x="57483" y="0"/>
                      </a:cubicBezTo>
                      <a:cubicBezTo>
                        <a:pt x="39149" y="18885"/>
                        <a:pt x="-1792" y="90016"/>
                        <a:pt x="42596" y="144328"/>
                      </a:cubicBezTo>
                      <a:cubicBezTo>
                        <a:pt x="71820" y="180031"/>
                        <a:pt x="210358" y="230898"/>
                        <a:pt x="324498" y="165557"/>
                      </a:cubicBezTo>
                      <a:cubicBezTo>
                        <a:pt x="316227" y="176585"/>
                        <a:pt x="304372" y="186924"/>
                        <a:pt x="288657" y="196022"/>
                      </a:cubicBezTo>
                      <a:cubicBezTo>
                        <a:pt x="222765" y="234207"/>
                        <a:pt x="115518" y="234207"/>
                        <a:pt x="49488" y="196022"/>
                      </a:cubicBezTo>
                      <a:cubicBezTo>
                        <a:pt x="18610" y="177964"/>
                        <a:pt x="2068" y="154943"/>
                        <a:pt x="138" y="13150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2" name="Freeform: Shape 101">
                  <a:extLst>
                    <a:ext uri="{FF2B5EF4-FFF2-40B4-BE49-F238E27FC236}">
                      <a16:creationId xmlns:a16="http://schemas.microsoft.com/office/drawing/2014/main" id="{CDDB45AA-6449-4D10-BD51-59BC3FF6BC5E}"/>
                    </a:ext>
                  </a:extLst>
                </p:cNvPr>
                <p:cNvSpPr/>
                <p:nvPr/>
              </p:nvSpPr>
              <p:spPr>
                <a:xfrm>
                  <a:off x="4581374" y="5858405"/>
                  <a:ext cx="96364" cy="74388"/>
                </a:xfrm>
                <a:custGeom>
                  <a:avLst/>
                  <a:gdLst>
                    <a:gd name="connsiteX0" fmla="*/ 2003 w 96364"/>
                    <a:gd name="connsiteY0" fmla="*/ 16961 h 74388"/>
                    <a:gd name="connsiteX1" fmla="*/ 34535 w 96364"/>
                    <a:gd name="connsiteY1" fmla="*/ 68379 h 74388"/>
                    <a:gd name="connsiteX2" fmla="*/ 94362 w 96364"/>
                    <a:gd name="connsiteY2" fmla="*/ 57489 h 74388"/>
                    <a:gd name="connsiteX3" fmla="*/ 61830 w 96364"/>
                    <a:gd name="connsiteY3" fmla="*/ 6071 h 74388"/>
                    <a:gd name="connsiteX4" fmla="*/ 2003 w 96364"/>
                    <a:gd name="connsiteY4" fmla="*/ 16961 h 74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4" h="74388">
                      <a:moveTo>
                        <a:pt x="2003" y="16961"/>
                      </a:moveTo>
                      <a:cubicBezTo>
                        <a:pt x="-5579" y="34192"/>
                        <a:pt x="9033" y="57213"/>
                        <a:pt x="34535" y="68379"/>
                      </a:cubicBezTo>
                      <a:cubicBezTo>
                        <a:pt x="60038" y="79545"/>
                        <a:pt x="86780" y="74720"/>
                        <a:pt x="94362" y="57489"/>
                      </a:cubicBezTo>
                      <a:cubicBezTo>
                        <a:pt x="101944" y="40258"/>
                        <a:pt x="87332" y="17237"/>
                        <a:pt x="61830" y="6071"/>
                      </a:cubicBezTo>
                      <a:cubicBezTo>
                        <a:pt x="36327" y="-5233"/>
                        <a:pt x="9585" y="-270"/>
                        <a:pt x="2003" y="1696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3" name="Freeform: Shape 102">
                  <a:extLst>
                    <a:ext uri="{FF2B5EF4-FFF2-40B4-BE49-F238E27FC236}">
                      <a16:creationId xmlns:a16="http://schemas.microsoft.com/office/drawing/2014/main" id="{F6CC7F13-4F64-4873-90A6-75B2B5322DF9}"/>
                    </a:ext>
                  </a:extLst>
                </p:cNvPr>
                <p:cNvSpPr/>
                <p:nvPr/>
              </p:nvSpPr>
              <p:spPr>
                <a:xfrm>
                  <a:off x="4679984" y="5935734"/>
                  <a:ext cx="42371" cy="36826"/>
                </a:xfrm>
                <a:custGeom>
                  <a:avLst/>
                  <a:gdLst>
                    <a:gd name="connsiteX0" fmla="*/ 1266 w 42371"/>
                    <a:gd name="connsiteY0" fmla="*/ 9660 h 36826"/>
                    <a:gd name="connsiteX1" fmla="*/ 14086 w 42371"/>
                    <a:gd name="connsiteY1" fmla="*/ 34611 h 36826"/>
                    <a:gd name="connsiteX2" fmla="*/ 41105 w 42371"/>
                    <a:gd name="connsiteY2" fmla="*/ 27167 h 36826"/>
                    <a:gd name="connsiteX3" fmla="*/ 28285 w 42371"/>
                    <a:gd name="connsiteY3" fmla="*/ 2216 h 36826"/>
                    <a:gd name="connsiteX4" fmla="*/ 1266 w 42371"/>
                    <a:gd name="connsiteY4" fmla="*/ 9660 h 3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71" h="36826">
                      <a:moveTo>
                        <a:pt x="1266" y="9660"/>
                      </a:moveTo>
                      <a:cubicBezTo>
                        <a:pt x="-2731" y="18620"/>
                        <a:pt x="3058" y="29786"/>
                        <a:pt x="14086" y="34611"/>
                      </a:cubicBezTo>
                      <a:cubicBezTo>
                        <a:pt x="25114" y="39435"/>
                        <a:pt x="37245" y="36127"/>
                        <a:pt x="41105" y="27167"/>
                      </a:cubicBezTo>
                      <a:cubicBezTo>
                        <a:pt x="45103" y="18206"/>
                        <a:pt x="39313" y="7041"/>
                        <a:pt x="28285" y="2216"/>
                      </a:cubicBezTo>
                      <a:cubicBezTo>
                        <a:pt x="17395" y="-2609"/>
                        <a:pt x="5264" y="700"/>
                        <a:pt x="1266" y="966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04" name="Graphic 1">
                <a:extLst>
                  <a:ext uri="{FF2B5EF4-FFF2-40B4-BE49-F238E27FC236}">
                    <a16:creationId xmlns:a16="http://schemas.microsoft.com/office/drawing/2014/main" id="{14BC8B35-0A36-46E0-B26B-342FEA7C4DE3}"/>
                  </a:ext>
                </a:extLst>
              </p:cNvPr>
              <p:cNvGrpSpPr/>
              <p:nvPr/>
            </p:nvGrpSpPr>
            <p:grpSpPr>
              <a:xfrm>
                <a:off x="4774712" y="5827533"/>
                <a:ext cx="490882" cy="387184"/>
                <a:chOff x="4774712" y="5827533"/>
                <a:chExt cx="490882" cy="387184"/>
              </a:xfrm>
            </p:grpSpPr>
            <p:sp>
              <p:nvSpPr>
                <p:cNvPr id="105" name="Freeform: Shape 104">
                  <a:extLst>
                    <a:ext uri="{FF2B5EF4-FFF2-40B4-BE49-F238E27FC236}">
                      <a16:creationId xmlns:a16="http://schemas.microsoft.com/office/drawing/2014/main" id="{13C41DFB-46A3-41A9-A244-BA189E65E3AF}"/>
                    </a:ext>
                  </a:extLst>
                </p:cNvPr>
                <p:cNvSpPr/>
                <p:nvPr/>
              </p:nvSpPr>
              <p:spPr>
                <a:xfrm>
                  <a:off x="4774712" y="5827671"/>
                  <a:ext cx="490882" cy="387046"/>
                </a:xfrm>
                <a:custGeom>
                  <a:avLst/>
                  <a:gdLst>
                    <a:gd name="connsiteX0" fmla="*/ 414 w 490882"/>
                    <a:gd name="connsiteY0" fmla="*/ 238480 h 387046"/>
                    <a:gd name="connsiteX1" fmla="*/ 245510 w 490882"/>
                    <a:gd name="connsiteY1" fmla="*/ 0 h 387046"/>
                    <a:gd name="connsiteX2" fmla="*/ 490606 w 490882"/>
                    <a:gd name="connsiteY2" fmla="*/ 238480 h 387046"/>
                    <a:gd name="connsiteX3" fmla="*/ 490882 w 490882"/>
                    <a:gd name="connsiteY3" fmla="*/ 245372 h 387046"/>
                    <a:gd name="connsiteX4" fmla="*/ 490606 w 490882"/>
                    <a:gd name="connsiteY4" fmla="*/ 252264 h 387046"/>
                    <a:gd name="connsiteX5" fmla="*/ 418787 w 490882"/>
                    <a:gd name="connsiteY5" fmla="*/ 345588 h 387046"/>
                    <a:gd name="connsiteX6" fmla="*/ 71820 w 490882"/>
                    <a:gd name="connsiteY6" fmla="*/ 345588 h 387046"/>
                    <a:gd name="connsiteX7" fmla="*/ 276 w 490882"/>
                    <a:gd name="connsiteY7" fmla="*/ 252264 h 387046"/>
                    <a:gd name="connsiteX8" fmla="*/ 0 w 490882"/>
                    <a:gd name="connsiteY8" fmla="*/ 245372 h 387046"/>
                    <a:gd name="connsiteX9" fmla="*/ 414 w 490882"/>
                    <a:gd name="connsiteY9" fmla="*/ 238480 h 38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882" h="387046">
                      <a:moveTo>
                        <a:pt x="414" y="238480"/>
                      </a:moveTo>
                      <a:cubicBezTo>
                        <a:pt x="3860" y="106144"/>
                        <a:pt x="112347" y="0"/>
                        <a:pt x="245510" y="0"/>
                      </a:cubicBezTo>
                      <a:cubicBezTo>
                        <a:pt x="378535" y="0"/>
                        <a:pt x="487298" y="106144"/>
                        <a:pt x="490606" y="238480"/>
                      </a:cubicBezTo>
                      <a:cubicBezTo>
                        <a:pt x="490882" y="240823"/>
                        <a:pt x="490882" y="243028"/>
                        <a:pt x="490882" y="245372"/>
                      </a:cubicBezTo>
                      <a:cubicBezTo>
                        <a:pt x="490882" y="247716"/>
                        <a:pt x="490882" y="249921"/>
                        <a:pt x="490606" y="252264"/>
                      </a:cubicBezTo>
                      <a:cubicBezTo>
                        <a:pt x="487849" y="286175"/>
                        <a:pt x="463864" y="319535"/>
                        <a:pt x="418787" y="345588"/>
                      </a:cubicBezTo>
                      <a:cubicBezTo>
                        <a:pt x="323119" y="400866"/>
                        <a:pt x="167625" y="400866"/>
                        <a:pt x="71820" y="345588"/>
                      </a:cubicBezTo>
                      <a:cubicBezTo>
                        <a:pt x="27018" y="319535"/>
                        <a:pt x="3033" y="286175"/>
                        <a:pt x="276" y="252264"/>
                      </a:cubicBezTo>
                      <a:cubicBezTo>
                        <a:pt x="0" y="249921"/>
                        <a:pt x="0" y="247716"/>
                        <a:pt x="0" y="245372"/>
                      </a:cubicBezTo>
                      <a:cubicBezTo>
                        <a:pt x="138" y="243028"/>
                        <a:pt x="138" y="240823"/>
                        <a:pt x="414" y="23848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6" name="Freeform: Shape 105">
                  <a:extLst>
                    <a:ext uri="{FF2B5EF4-FFF2-40B4-BE49-F238E27FC236}">
                      <a16:creationId xmlns:a16="http://schemas.microsoft.com/office/drawing/2014/main" id="{83346724-AEA6-41B4-A762-AF2CBD61CD4E}"/>
                    </a:ext>
                  </a:extLst>
                </p:cNvPr>
                <p:cNvSpPr/>
                <p:nvPr/>
              </p:nvSpPr>
              <p:spPr>
                <a:xfrm>
                  <a:off x="4774712" y="5827671"/>
                  <a:ext cx="490882" cy="387046"/>
                </a:xfrm>
                <a:custGeom>
                  <a:avLst/>
                  <a:gdLst>
                    <a:gd name="connsiteX0" fmla="*/ 414 w 490882"/>
                    <a:gd name="connsiteY0" fmla="*/ 238480 h 387046"/>
                    <a:gd name="connsiteX1" fmla="*/ 245510 w 490882"/>
                    <a:gd name="connsiteY1" fmla="*/ 0 h 387046"/>
                    <a:gd name="connsiteX2" fmla="*/ 490606 w 490882"/>
                    <a:gd name="connsiteY2" fmla="*/ 238480 h 387046"/>
                    <a:gd name="connsiteX3" fmla="*/ 490882 w 490882"/>
                    <a:gd name="connsiteY3" fmla="*/ 245372 h 387046"/>
                    <a:gd name="connsiteX4" fmla="*/ 490606 w 490882"/>
                    <a:gd name="connsiteY4" fmla="*/ 252264 h 387046"/>
                    <a:gd name="connsiteX5" fmla="*/ 418787 w 490882"/>
                    <a:gd name="connsiteY5" fmla="*/ 345588 h 387046"/>
                    <a:gd name="connsiteX6" fmla="*/ 71820 w 490882"/>
                    <a:gd name="connsiteY6" fmla="*/ 345588 h 387046"/>
                    <a:gd name="connsiteX7" fmla="*/ 276 w 490882"/>
                    <a:gd name="connsiteY7" fmla="*/ 252264 h 387046"/>
                    <a:gd name="connsiteX8" fmla="*/ 0 w 490882"/>
                    <a:gd name="connsiteY8" fmla="*/ 245372 h 387046"/>
                    <a:gd name="connsiteX9" fmla="*/ 414 w 490882"/>
                    <a:gd name="connsiteY9" fmla="*/ 238480 h 38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882" h="387046">
                      <a:moveTo>
                        <a:pt x="414" y="238480"/>
                      </a:moveTo>
                      <a:cubicBezTo>
                        <a:pt x="3860" y="106144"/>
                        <a:pt x="112347" y="0"/>
                        <a:pt x="245510" y="0"/>
                      </a:cubicBezTo>
                      <a:cubicBezTo>
                        <a:pt x="378535" y="0"/>
                        <a:pt x="487298" y="106144"/>
                        <a:pt x="490606" y="238480"/>
                      </a:cubicBezTo>
                      <a:cubicBezTo>
                        <a:pt x="490882" y="240823"/>
                        <a:pt x="490882" y="243028"/>
                        <a:pt x="490882" y="245372"/>
                      </a:cubicBezTo>
                      <a:cubicBezTo>
                        <a:pt x="490882" y="247716"/>
                        <a:pt x="490882" y="249921"/>
                        <a:pt x="490606" y="252264"/>
                      </a:cubicBezTo>
                      <a:cubicBezTo>
                        <a:pt x="487849" y="286175"/>
                        <a:pt x="463864" y="319535"/>
                        <a:pt x="418787" y="345588"/>
                      </a:cubicBezTo>
                      <a:cubicBezTo>
                        <a:pt x="323119" y="400866"/>
                        <a:pt x="167625" y="400866"/>
                        <a:pt x="71820" y="345588"/>
                      </a:cubicBezTo>
                      <a:cubicBezTo>
                        <a:pt x="27018" y="319535"/>
                        <a:pt x="3033" y="286175"/>
                        <a:pt x="276" y="252264"/>
                      </a:cubicBezTo>
                      <a:cubicBezTo>
                        <a:pt x="0" y="249921"/>
                        <a:pt x="0" y="247716"/>
                        <a:pt x="0" y="245372"/>
                      </a:cubicBezTo>
                      <a:cubicBezTo>
                        <a:pt x="138" y="243028"/>
                        <a:pt x="138" y="240823"/>
                        <a:pt x="414" y="23848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7" name="Freeform: Shape 106">
                  <a:extLst>
                    <a:ext uri="{FF2B5EF4-FFF2-40B4-BE49-F238E27FC236}">
                      <a16:creationId xmlns:a16="http://schemas.microsoft.com/office/drawing/2014/main" id="{60408BE3-2DE0-4BD8-AA76-B44DEC976194}"/>
                    </a:ext>
                  </a:extLst>
                </p:cNvPr>
                <p:cNvSpPr/>
                <p:nvPr/>
              </p:nvSpPr>
              <p:spPr>
                <a:xfrm>
                  <a:off x="4913802" y="5827533"/>
                  <a:ext cx="351791" cy="384048"/>
                </a:xfrm>
                <a:custGeom>
                  <a:avLst/>
                  <a:gdLst>
                    <a:gd name="connsiteX0" fmla="*/ 0 w 351791"/>
                    <a:gd name="connsiteY0" fmla="*/ 24537 h 384048"/>
                    <a:gd name="connsiteX1" fmla="*/ 0 w 351791"/>
                    <a:gd name="connsiteY1" fmla="*/ 24537 h 384048"/>
                    <a:gd name="connsiteX2" fmla="*/ 106420 w 351791"/>
                    <a:gd name="connsiteY2" fmla="*/ 0 h 384048"/>
                    <a:gd name="connsiteX3" fmla="*/ 351516 w 351791"/>
                    <a:gd name="connsiteY3" fmla="*/ 238480 h 384048"/>
                    <a:gd name="connsiteX4" fmla="*/ 351792 w 351791"/>
                    <a:gd name="connsiteY4" fmla="*/ 245372 h 384048"/>
                    <a:gd name="connsiteX5" fmla="*/ 351516 w 351791"/>
                    <a:gd name="connsiteY5" fmla="*/ 252264 h 384048"/>
                    <a:gd name="connsiteX6" fmla="*/ 279697 w 351791"/>
                    <a:gd name="connsiteY6" fmla="*/ 345589 h 384048"/>
                    <a:gd name="connsiteX7" fmla="*/ 156597 w 351791"/>
                    <a:gd name="connsiteY7" fmla="*/ 384049 h 384048"/>
                    <a:gd name="connsiteX8" fmla="*/ 241788 w 351791"/>
                    <a:gd name="connsiteY8" fmla="*/ 223592 h 384048"/>
                    <a:gd name="connsiteX9" fmla="*/ 0 w 351791"/>
                    <a:gd name="connsiteY9" fmla="*/ 24537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91" h="384048">
                      <a:moveTo>
                        <a:pt x="0" y="24537"/>
                      </a:moveTo>
                      <a:lnTo>
                        <a:pt x="0" y="24537"/>
                      </a:lnTo>
                      <a:cubicBezTo>
                        <a:pt x="32257" y="8960"/>
                        <a:pt x="68235" y="0"/>
                        <a:pt x="106420" y="0"/>
                      </a:cubicBezTo>
                      <a:cubicBezTo>
                        <a:pt x="239445" y="0"/>
                        <a:pt x="348208" y="106144"/>
                        <a:pt x="351516" y="238480"/>
                      </a:cubicBezTo>
                      <a:cubicBezTo>
                        <a:pt x="351792" y="240823"/>
                        <a:pt x="351792" y="243029"/>
                        <a:pt x="351792" y="245372"/>
                      </a:cubicBezTo>
                      <a:cubicBezTo>
                        <a:pt x="351792" y="247716"/>
                        <a:pt x="351792" y="249921"/>
                        <a:pt x="351516" y="252264"/>
                      </a:cubicBezTo>
                      <a:cubicBezTo>
                        <a:pt x="348759" y="286176"/>
                        <a:pt x="324773" y="319535"/>
                        <a:pt x="279697" y="345589"/>
                      </a:cubicBezTo>
                      <a:cubicBezTo>
                        <a:pt x="244683" y="365853"/>
                        <a:pt x="201812" y="378535"/>
                        <a:pt x="156597" y="384049"/>
                      </a:cubicBezTo>
                      <a:cubicBezTo>
                        <a:pt x="220284" y="373021"/>
                        <a:pt x="261363" y="302028"/>
                        <a:pt x="241788" y="223592"/>
                      </a:cubicBezTo>
                      <a:cubicBezTo>
                        <a:pt x="219319" y="132611"/>
                        <a:pt x="127373" y="1103"/>
                        <a:pt x="0" y="2453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8" name="Freeform: Shape 107">
                  <a:extLst>
                    <a:ext uri="{FF2B5EF4-FFF2-40B4-BE49-F238E27FC236}">
                      <a16:creationId xmlns:a16="http://schemas.microsoft.com/office/drawing/2014/main" id="{D098FD5A-CCF7-40E2-9D51-BD004DC0630D}"/>
                    </a:ext>
                  </a:extLst>
                </p:cNvPr>
                <p:cNvSpPr/>
                <p:nvPr/>
              </p:nvSpPr>
              <p:spPr>
                <a:xfrm>
                  <a:off x="4774850" y="5888876"/>
                  <a:ext cx="470893" cy="325703"/>
                </a:xfrm>
                <a:custGeom>
                  <a:avLst/>
                  <a:gdLst>
                    <a:gd name="connsiteX0" fmla="*/ 276 w 470893"/>
                    <a:gd name="connsiteY0" fmla="*/ 190921 h 325703"/>
                    <a:gd name="connsiteX1" fmla="*/ 0 w 470893"/>
                    <a:gd name="connsiteY1" fmla="*/ 184029 h 325703"/>
                    <a:gd name="connsiteX2" fmla="*/ 276 w 470893"/>
                    <a:gd name="connsiteY2" fmla="*/ 177136 h 325703"/>
                    <a:gd name="connsiteX3" fmla="*/ 83537 w 470893"/>
                    <a:gd name="connsiteY3" fmla="*/ 0 h 325703"/>
                    <a:gd name="connsiteX4" fmla="*/ 62032 w 470893"/>
                    <a:gd name="connsiteY4" fmla="*/ 209393 h 325703"/>
                    <a:gd name="connsiteX5" fmla="*/ 470894 w 470893"/>
                    <a:gd name="connsiteY5" fmla="*/ 240134 h 325703"/>
                    <a:gd name="connsiteX6" fmla="*/ 418925 w 470893"/>
                    <a:gd name="connsiteY6" fmla="*/ 284246 h 325703"/>
                    <a:gd name="connsiteX7" fmla="*/ 71957 w 470893"/>
                    <a:gd name="connsiteY7" fmla="*/ 284246 h 325703"/>
                    <a:gd name="connsiteX8" fmla="*/ 276 w 470893"/>
                    <a:gd name="connsiteY8" fmla="*/ 190921 h 32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893" h="325703">
                      <a:moveTo>
                        <a:pt x="276" y="190921"/>
                      </a:moveTo>
                      <a:cubicBezTo>
                        <a:pt x="0" y="188578"/>
                        <a:pt x="0" y="186372"/>
                        <a:pt x="0" y="184029"/>
                      </a:cubicBezTo>
                      <a:cubicBezTo>
                        <a:pt x="0" y="181686"/>
                        <a:pt x="0" y="179480"/>
                        <a:pt x="276" y="177136"/>
                      </a:cubicBezTo>
                      <a:cubicBezTo>
                        <a:pt x="2068" y="106419"/>
                        <a:pt x="34049" y="43423"/>
                        <a:pt x="83537" y="0"/>
                      </a:cubicBezTo>
                      <a:cubicBezTo>
                        <a:pt x="56932" y="27432"/>
                        <a:pt x="-2343" y="130681"/>
                        <a:pt x="62032" y="209393"/>
                      </a:cubicBezTo>
                      <a:cubicBezTo>
                        <a:pt x="104352" y="261225"/>
                        <a:pt x="305475" y="334974"/>
                        <a:pt x="470894" y="240134"/>
                      </a:cubicBezTo>
                      <a:cubicBezTo>
                        <a:pt x="458901" y="256124"/>
                        <a:pt x="441670" y="271150"/>
                        <a:pt x="418925" y="284246"/>
                      </a:cubicBezTo>
                      <a:cubicBezTo>
                        <a:pt x="323257" y="339523"/>
                        <a:pt x="167763" y="339523"/>
                        <a:pt x="71957" y="284246"/>
                      </a:cubicBezTo>
                      <a:cubicBezTo>
                        <a:pt x="27018" y="258192"/>
                        <a:pt x="3033" y="224833"/>
                        <a:pt x="276" y="19092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9" name="Freeform: Shape 108">
                  <a:extLst>
                    <a:ext uri="{FF2B5EF4-FFF2-40B4-BE49-F238E27FC236}">
                      <a16:creationId xmlns:a16="http://schemas.microsoft.com/office/drawing/2014/main" id="{7C7A0C97-2667-409F-A2E9-AF7D8C44BAE7}"/>
                    </a:ext>
                  </a:extLst>
                </p:cNvPr>
                <p:cNvSpPr/>
                <p:nvPr/>
              </p:nvSpPr>
              <p:spPr>
                <a:xfrm>
                  <a:off x="5019776" y="5858375"/>
                  <a:ext cx="139844" cy="108008"/>
                </a:xfrm>
                <a:custGeom>
                  <a:avLst/>
                  <a:gdLst>
                    <a:gd name="connsiteX0" fmla="*/ 2927 w 139844"/>
                    <a:gd name="connsiteY0" fmla="*/ 24573 h 108008"/>
                    <a:gd name="connsiteX1" fmla="*/ 50072 w 139844"/>
                    <a:gd name="connsiteY1" fmla="*/ 99288 h 108008"/>
                    <a:gd name="connsiteX2" fmla="*/ 136917 w 139844"/>
                    <a:gd name="connsiteY2" fmla="*/ 83435 h 108008"/>
                    <a:gd name="connsiteX3" fmla="*/ 89772 w 139844"/>
                    <a:gd name="connsiteY3" fmla="*/ 8720 h 108008"/>
                    <a:gd name="connsiteX4" fmla="*/ 2927 w 139844"/>
                    <a:gd name="connsiteY4" fmla="*/ 24573 h 1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44" h="108008">
                      <a:moveTo>
                        <a:pt x="2927" y="24573"/>
                      </a:moveTo>
                      <a:cubicBezTo>
                        <a:pt x="-8101" y="49524"/>
                        <a:pt x="12990" y="83022"/>
                        <a:pt x="50072" y="99288"/>
                      </a:cubicBezTo>
                      <a:cubicBezTo>
                        <a:pt x="87015" y="115554"/>
                        <a:pt x="125889" y="108386"/>
                        <a:pt x="136917" y="83435"/>
                      </a:cubicBezTo>
                      <a:cubicBezTo>
                        <a:pt x="147945" y="58484"/>
                        <a:pt x="126854" y="24987"/>
                        <a:pt x="89772" y="8720"/>
                      </a:cubicBezTo>
                      <a:cubicBezTo>
                        <a:pt x="52829" y="-7546"/>
                        <a:pt x="13955" y="-378"/>
                        <a:pt x="2927" y="2457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0" name="Freeform: Shape 109">
                  <a:extLst>
                    <a:ext uri="{FF2B5EF4-FFF2-40B4-BE49-F238E27FC236}">
                      <a16:creationId xmlns:a16="http://schemas.microsoft.com/office/drawing/2014/main" id="{E75259EE-580E-4980-A7F8-2F1DE64664D2}"/>
                    </a:ext>
                  </a:extLst>
                </p:cNvPr>
                <p:cNvSpPr/>
                <p:nvPr/>
              </p:nvSpPr>
              <p:spPr>
                <a:xfrm>
                  <a:off x="5163048" y="5970564"/>
                  <a:ext cx="61314" cy="53571"/>
                </a:xfrm>
                <a:custGeom>
                  <a:avLst/>
                  <a:gdLst>
                    <a:gd name="connsiteX0" fmla="*/ 1778 w 61314"/>
                    <a:gd name="connsiteY0" fmla="*/ 14117 h 53571"/>
                    <a:gd name="connsiteX1" fmla="*/ 20250 w 61314"/>
                    <a:gd name="connsiteY1" fmla="*/ 50372 h 53571"/>
                    <a:gd name="connsiteX2" fmla="*/ 59537 w 61314"/>
                    <a:gd name="connsiteY2" fmla="*/ 39481 h 53571"/>
                    <a:gd name="connsiteX3" fmla="*/ 41065 w 61314"/>
                    <a:gd name="connsiteY3" fmla="*/ 3227 h 53571"/>
                    <a:gd name="connsiteX4" fmla="*/ 1778 w 61314"/>
                    <a:gd name="connsiteY4" fmla="*/ 14117 h 53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53571">
                      <a:moveTo>
                        <a:pt x="1778" y="14117"/>
                      </a:moveTo>
                      <a:cubicBezTo>
                        <a:pt x="-3874" y="27075"/>
                        <a:pt x="4397" y="43341"/>
                        <a:pt x="20250" y="50372"/>
                      </a:cubicBezTo>
                      <a:cubicBezTo>
                        <a:pt x="36240" y="57402"/>
                        <a:pt x="53747" y="52439"/>
                        <a:pt x="59537" y="39481"/>
                      </a:cubicBezTo>
                      <a:cubicBezTo>
                        <a:pt x="65189" y="26524"/>
                        <a:pt x="56918" y="10257"/>
                        <a:pt x="41065" y="3227"/>
                      </a:cubicBezTo>
                      <a:cubicBezTo>
                        <a:pt x="25074" y="-3803"/>
                        <a:pt x="7430" y="1022"/>
                        <a:pt x="1778" y="1411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11" name="Graphic 1">
                <a:extLst>
                  <a:ext uri="{FF2B5EF4-FFF2-40B4-BE49-F238E27FC236}">
                    <a16:creationId xmlns:a16="http://schemas.microsoft.com/office/drawing/2014/main" id="{14BC8B35-0A36-46E0-B26B-342FEA7C4DE3}"/>
                  </a:ext>
                </a:extLst>
              </p:cNvPr>
              <p:cNvGrpSpPr/>
              <p:nvPr/>
            </p:nvGrpSpPr>
            <p:grpSpPr>
              <a:xfrm>
                <a:off x="4558977" y="5983578"/>
                <a:ext cx="465793" cy="367472"/>
                <a:chOff x="4558977" y="5983578"/>
                <a:chExt cx="465793" cy="367472"/>
              </a:xfrm>
            </p:grpSpPr>
            <p:sp>
              <p:nvSpPr>
                <p:cNvPr id="112" name="Freeform: Shape 111">
                  <a:extLst>
                    <a:ext uri="{FF2B5EF4-FFF2-40B4-BE49-F238E27FC236}">
                      <a16:creationId xmlns:a16="http://schemas.microsoft.com/office/drawing/2014/main" id="{4C8E2CDD-D8A7-493C-823B-54E19A645136}"/>
                    </a:ext>
                  </a:extLst>
                </p:cNvPr>
                <p:cNvSpPr/>
                <p:nvPr/>
              </p:nvSpPr>
              <p:spPr>
                <a:xfrm>
                  <a:off x="4558977" y="5983578"/>
                  <a:ext cx="465793" cy="367472"/>
                </a:xfrm>
                <a:custGeom>
                  <a:avLst/>
                  <a:gdLst>
                    <a:gd name="connsiteX0" fmla="*/ 276 w 465793"/>
                    <a:gd name="connsiteY0" fmla="*/ 226487 h 367472"/>
                    <a:gd name="connsiteX1" fmla="*/ 232966 w 465793"/>
                    <a:gd name="connsiteY1" fmla="*/ 0 h 367472"/>
                    <a:gd name="connsiteX2" fmla="*/ 465656 w 465793"/>
                    <a:gd name="connsiteY2" fmla="*/ 226487 h 367472"/>
                    <a:gd name="connsiteX3" fmla="*/ 465794 w 465793"/>
                    <a:gd name="connsiteY3" fmla="*/ 232966 h 367472"/>
                    <a:gd name="connsiteX4" fmla="*/ 465656 w 465793"/>
                    <a:gd name="connsiteY4" fmla="*/ 239445 h 367472"/>
                    <a:gd name="connsiteX5" fmla="*/ 397558 w 465793"/>
                    <a:gd name="connsiteY5" fmla="*/ 328082 h 367472"/>
                    <a:gd name="connsiteX6" fmla="*/ 68098 w 465793"/>
                    <a:gd name="connsiteY6" fmla="*/ 328082 h 367472"/>
                    <a:gd name="connsiteX7" fmla="*/ 138 w 465793"/>
                    <a:gd name="connsiteY7" fmla="*/ 239445 h 367472"/>
                    <a:gd name="connsiteX8" fmla="*/ 0 w 465793"/>
                    <a:gd name="connsiteY8" fmla="*/ 232966 h 367472"/>
                    <a:gd name="connsiteX9" fmla="*/ 276 w 465793"/>
                    <a:gd name="connsiteY9" fmla="*/ 226487 h 36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793" h="367472">
                      <a:moveTo>
                        <a:pt x="276" y="226487"/>
                      </a:moveTo>
                      <a:cubicBezTo>
                        <a:pt x="3584" y="100768"/>
                        <a:pt x="106558" y="0"/>
                        <a:pt x="232966" y="0"/>
                      </a:cubicBezTo>
                      <a:cubicBezTo>
                        <a:pt x="359236" y="0"/>
                        <a:pt x="462485" y="100768"/>
                        <a:pt x="465656" y="226487"/>
                      </a:cubicBezTo>
                      <a:cubicBezTo>
                        <a:pt x="465794" y="228692"/>
                        <a:pt x="465794" y="230760"/>
                        <a:pt x="465794" y="232966"/>
                      </a:cubicBezTo>
                      <a:cubicBezTo>
                        <a:pt x="465794" y="235171"/>
                        <a:pt x="465794" y="237239"/>
                        <a:pt x="465656" y="239445"/>
                      </a:cubicBezTo>
                      <a:cubicBezTo>
                        <a:pt x="463037" y="271701"/>
                        <a:pt x="440291" y="303269"/>
                        <a:pt x="397558" y="328082"/>
                      </a:cubicBezTo>
                      <a:cubicBezTo>
                        <a:pt x="306715" y="380602"/>
                        <a:pt x="159216" y="380602"/>
                        <a:pt x="68098" y="328082"/>
                      </a:cubicBezTo>
                      <a:cubicBezTo>
                        <a:pt x="25502" y="303407"/>
                        <a:pt x="2757" y="271701"/>
                        <a:pt x="138" y="239445"/>
                      </a:cubicBezTo>
                      <a:cubicBezTo>
                        <a:pt x="0" y="237239"/>
                        <a:pt x="0" y="235171"/>
                        <a:pt x="0" y="232966"/>
                      </a:cubicBezTo>
                      <a:cubicBezTo>
                        <a:pt x="0" y="230760"/>
                        <a:pt x="0" y="228692"/>
                        <a:pt x="276" y="22648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3" name="Freeform: Shape 112">
                  <a:extLst>
                    <a:ext uri="{FF2B5EF4-FFF2-40B4-BE49-F238E27FC236}">
                      <a16:creationId xmlns:a16="http://schemas.microsoft.com/office/drawing/2014/main" id="{0F67BF75-B7B6-4F25-954E-E91D2C3CAB63}"/>
                    </a:ext>
                  </a:extLst>
                </p:cNvPr>
                <p:cNvSpPr/>
                <p:nvPr/>
              </p:nvSpPr>
              <p:spPr>
                <a:xfrm>
                  <a:off x="4558977" y="5983578"/>
                  <a:ext cx="465793" cy="367472"/>
                </a:xfrm>
                <a:custGeom>
                  <a:avLst/>
                  <a:gdLst>
                    <a:gd name="connsiteX0" fmla="*/ 276 w 465793"/>
                    <a:gd name="connsiteY0" fmla="*/ 226487 h 367472"/>
                    <a:gd name="connsiteX1" fmla="*/ 232966 w 465793"/>
                    <a:gd name="connsiteY1" fmla="*/ 0 h 367472"/>
                    <a:gd name="connsiteX2" fmla="*/ 465656 w 465793"/>
                    <a:gd name="connsiteY2" fmla="*/ 226487 h 367472"/>
                    <a:gd name="connsiteX3" fmla="*/ 465794 w 465793"/>
                    <a:gd name="connsiteY3" fmla="*/ 232966 h 367472"/>
                    <a:gd name="connsiteX4" fmla="*/ 465656 w 465793"/>
                    <a:gd name="connsiteY4" fmla="*/ 239445 h 367472"/>
                    <a:gd name="connsiteX5" fmla="*/ 397558 w 465793"/>
                    <a:gd name="connsiteY5" fmla="*/ 328082 h 367472"/>
                    <a:gd name="connsiteX6" fmla="*/ 68098 w 465793"/>
                    <a:gd name="connsiteY6" fmla="*/ 328082 h 367472"/>
                    <a:gd name="connsiteX7" fmla="*/ 138 w 465793"/>
                    <a:gd name="connsiteY7" fmla="*/ 239445 h 367472"/>
                    <a:gd name="connsiteX8" fmla="*/ 0 w 465793"/>
                    <a:gd name="connsiteY8" fmla="*/ 232966 h 367472"/>
                    <a:gd name="connsiteX9" fmla="*/ 276 w 465793"/>
                    <a:gd name="connsiteY9" fmla="*/ 226487 h 36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793" h="367472">
                      <a:moveTo>
                        <a:pt x="276" y="226487"/>
                      </a:moveTo>
                      <a:cubicBezTo>
                        <a:pt x="3584" y="100768"/>
                        <a:pt x="106558" y="0"/>
                        <a:pt x="232966" y="0"/>
                      </a:cubicBezTo>
                      <a:cubicBezTo>
                        <a:pt x="359236" y="0"/>
                        <a:pt x="462485" y="100768"/>
                        <a:pt x="465656" y="226487"/>
                      </a:cubicBezTo>
                      <a:cubicBezTo>
                        <a:pt x="465794" y="228692"/>
                        <a:pt x="465794" y="230760"/>
                        <a:pt x="465794" y="232966"/>
                      </a:cubicBezTo>
                      <a:cubicBezTo>
                        <a:pt x="465794" y="235171"/>
                        <a:pt x="465794" y="237239"/>
                        <a:pt x="465656" y="239445"/>
                      </a:cubicBezTo>
                      <a:cubicBezTo>
                        <a:pt x="463037" y="271701"/>
                        <a:pt x="440291" y="303269"/>
                        <a:pt x="397558" y="328082"/>
                      </a:cubicBezTo>
                      <a:cubicBezTo>
                        <a:pt x="306715" y="380602"/>
                        <a:pt x="159216" y="380602"/>
                        <a:pt x="68098" y="328082"/>
                      </a:cubicBezTo>
                      <a:cubicBezTo>
                        <a:pt x="25502" y="303407"/>
                        <a:pt x="2757" y="271701"/>
                        <a:pt x="138" y="239445"/>
                      </a:cubicBezTo>
                      <a:cubicBezTo>
                        <a:pt x="0" y="237239"/>
                        <a:pt x="0" y="235171"/>
                        <a:pt x="0" y="232966"/>
                      </a:cubicBezTo>
                      <a:cubicBezTo>
                        <a:pt x="0" y="230760"/>
                        <a:pt x="0" y="228692"/>
                        <a:pt x="276" y="22648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4" name="Freeform: Shape 113">
                  <a:extLst>
                    <a:ext uri="{FF2B5EF4-FFF2-40B4-BE49-F238E27FC236}">
                      <a16:creationId xmlns:a16="http://schemas.microsoft.com/office/drawing/2014/main" id="{29F4A21F-D6F8-4A0A-9B08-1003BA4F1B33}"/>
                    </a:ext>
                  </a:extLst>
                </p:cNvPr>
                <p:cNvSpPr/>
                <p:nvPr/>
              </p:nvSpPr>
              <p:spPr>
                <a:xfrm>
                  <a:off x="4690899" y="5983578"/>
                  <a:ext cx="333871" cy="364474"/>
                </a:xfrm>
                <a:custGeom>
                  <a:avLst/>
                  <a:gdLst>
                    <a:gd name="connsiteX0" fmla="*/ 0 w 333871"/>
                    <a:gd name="connsiteY0" fmla="*/ 23297 h 364474"/>
                    <a:gd name="connsiteX1" fmla="*/ 0 w 333871"/>
                    <a:gd name="connsiteY1" fmla="*/ 23297 h 364474"/>
                    <a:gd name="connsiteX2" fmla="*/ 101044 w 333871"/>
                    <a:gd name="connsiteY2" fmla="*/ 0 h 364474"/>
                    <a:gd name="connsiteX3" fmla="*/ 333734 w 333871"/>
                    <a:gd name="connsiteY3" fmla="*/ 226487 h 364474"/>
                    <a:gd name="connsiteX4" fmla="*/ 333872 w 333871"/>
                    <a:gd name="connsiteY4" fmla="*/ 232966 h 364474"/>
                    <a:gd name="connsiteX5" fmla="*/ 333734 w 333871"/>
                    <a:gd name="connsiteY5" fmla="*/ 239445 h 364474"/>
                    <a:gd name="connsiteX6" fmla="*/ 265636 w 333871"/>
                    <a:gd name="connsiteY6" fmla="*/ 328082 h 364474"/>
                    <a:gd name="connsiteX7" fmla="*/ 148877 w 333871"/>
                    <a:gd name="connsiteY7" fmla="*/ 364474 h 364474"/>
                    <a:gd name="connsiteX8" fmla="*/ 229795 w 333871"/>
                    <a:gd name="connsiteY8" fmla="*/ 212150 h 364474"/>
                    <a:gd name="connsiteX9" fmla="*/ 0 w 333871"/>
                    <a:gd name="connsiteY9" fmla="*/ 23297 h 36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871" h="364474">
                      <a:moveTo>
                        <a:pt x="0" y="23297"/>
                      </a:moveTo>
                      <a:lnTo>
                        <a:pt x="0" y="23297"/>
                      </a:lnTo>
                      <a:cubicBezTo>
                        <a:pt x="30603" y="8547"/>
                        <a:pt x="64789" y="0"/>
                        <a:pt x="101044" y="0"/>
                      </a:cubicBezTo>
                      <a:cubicBezTo>
                        <a:pt x="227314" y="0"/>
                        <a:pt x="330563" y="100768"/>
                        <a:pt x="333734" y="226487"/>
                      </a:cubicBezTo>
                      <a:cubicBezTo>
                        <a:pt x="333872" y="228692"/>
                        <a:pt x="333872" y="230760"/>
                        <a:pt x="333872" y="232966"/>
                      </a:cubicBezTo>
                      <a:cubicBezTo>
                        <a:pt x="333872" y="235171"/>
                        <a:pt x="333872" y="237239"/>
                        <a:pt x="333734" y="239445"/>
                      </a:cubicBezTo>
                      <a:cubicBezTo>
                        <a:pt x="331115" y="271701"/>
                        <a:pt x="308369" y="303269"/>
                        <a:pt x="265636" y="328082"/>
                      </a:cubicBezTo>
                      <a:cubicBezTo>
                        <a:pt x="232414" y="347243"/>
                        <a:pt x="191611" y="359373"/>
                        <a:pt x="148877" y="364474"/>
                      </a:cubicBezTo>
                      <a:cubicBezTo>
                        <a:pt x="209256" y="353997"/>
                        <a:pt x="248405" y="286589"/>
                        <a:pt x="229795" y="212150"/>
                      </a:cubicBezTo>
                      <a:cubicBezTo>
                        <a:pt x="208153" y="125857"/>
                        <a:pt x="120894" y="965"/>
                        <a:pt x="0" y="2329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5" name="Freeform: Shape 114">
                  <a:extLst>
                    <a:ext uri="{FF2B5EF4-FFF2-40B4-BE49-F238E27FC236}">
                      <a16:creationId xmlns:a16="http://schemas.microsoft.com/office/drawing/2014/main" id="{420FC1F8-3CE5-4524-9F9E-184D84242AE6}"/>
                    </a:ext>
                  </a:extLst>
                </p:cNvPr>
                <p:cNvSpPr/>
                <p:nvPr/>
              </p:nvSpPr>
              <p:spPr>
                <a:xfrm>
                  <a:off x="4558977" y="6041888"/>
                  <a:ext cx="446770" cy="309162"/>
                </a:xfrm>
                <a:custGeom>
                  <a:avLst/>
                  <a:gdLst>
                    <a:gd name="connsiteX0" fmla="*/ 276 w 446770"/>
                    <a:gd name="connsiteY0" fmla="*/ 181134 h 309162"/>
                    <a:gd name="connsiteX1" fmla="*/ 0 w 446770"/>
                    <a:gd name="connsiteY1" fmla="*/ 174656 h 309162"/>
                    <a:gd name="connsiteX2" fmla="*/ 138 w 446770"/>
                    <a:gd name="connsiteY2" fmla="*/ 168177 h 309162"/>
                    <a:gd name="connsiteX3" fmla="*/ 79126 w 446770"/>
                    <a:gd name="connsiteY3" fmla="*/ 0 h 309162"/>
                    <a:gd name="connsiteX4" fmla="*/ 58724 w 446770"/>
                    <a:gd name="connsiteY4" fmla="*/ 198779 h 309162"/>
                    <a:gd name="connsiteX5" fmla="*/ 446770 w 446770"/>
                    <a:gd name="connsiteY5" fmla="*/ 227865 h 309162"/>
                    <a:gd name="connsiteX6" fmla="*/ 397420 w 446770"/>
                    <a:gd name="connsiteY6" fmla="*/ 269772 h 309162"/>
                    <a:gd name="connsiteX7" fmla="*/ 67960 w 446770"/>
                    <a:gd name="connsiteY7" fmla="*/ 269772 h 309162"/>
                    <a:gd name="connsiteX8" fmla="*/ 276 w 446770"/>
                    <a:gd name="connsiteY8" fmla="*/ 181134 h 30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770" h="309162">
                      <a:moveTo>
                        <a:pt x="276" y="181134"/>
                      </a:moveTo>
                      <a:cubicBezTo>
                        <a:pt x="0" y="178929"/>
                        <a:pt x="0" y="176861"/>
                        <a:pt x="0" y="174656"/>
                      </a:cubicBezTo>
                      <a:cubicBezTo>
                        <a:pt x="0" y="172450"/>
                        <a:pt x="0" y="170382"/>
                        <a:pt x="138" y="168177"/>
                      </a:cubicBezTo>
                      <a:cubicBezTo>
                        <a:pt x="1930" y="101044"/>
                        <a:pt x="32119" y="41355"/>
                        <a:pt x="79126" y="0"/>
                      </a:cubicBezTo>
                      <a:cubicBezTo>
                        <a:pt x="53899" y="26054"/>
                        <a:pt x="-2481" y="124065"/>
                        <a:pt x="58724" y="198779"/>
                      </a:cubicBezTo>
                      <a:cubicBezTo>
                        <a:pt x="98976" y="247854"/>
                        <a:pt x="289760" y="318019"/>
                        <a:pt x="446770" y="227865"/>
                      </a:cubicBezTo>
                      <a:cubicBezTo>
                        <a:pt x="435467" y="243029"/>
                        <a:pt x="418925" y="257365"/>
                        <a:pt x="397420" y="269772"/>
                      </a:cubicBezTo>
                      <a:cubicBezTo>
                        <a:pt x="306577" y="322292"/>
                        <a:pt x="159078" y="322292"/>
                        <a:pt x="67960" y="269772"/>
                      </a:cubicBezTo>
                      <a:cubicBezTo>
                        <a:pt x="25640" y="244959"/>
                        <a:pt x="2895" y="213391"/>
                        <a:pt x="276" y="18113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6" name="Freeform: Shape 115">
                  <a:extLst>
                    <a:ext uri="{FF2B5EF4-FFF2-40B4-BE49-F238E27FC236}">
                      <a16:creationId xmlns:a16="http://schemas.microsoft.com/office/drawing/2014/main" id="{B4F1632E-9E98-4AD4-963B-16F01890CB2A}"/>
                    </a:ext>
                  </a:extLst>
                </p:cNvPr>
                <p:cNvSpPr/>
                <p:nvPr/>
              </p:nvSpPr>
              <p:spPr>
                <a:xfrm>
                  <a:off x="4791512" y="6012783"/>
                  <a:ext cx="132646" cy="102461"/>
                </a:xfrm>
                <a:custGeom>
                  <a:avLst/>
                  <a:gdLst>
                    <a:gd name="connsiteX0" fmla="*/ 2774 w 132646"/>
                    <a:gd name="connsiteY0" fmla="*/ 23316 h 102461"/>
                    <a:gd name="connsiteX1" fmla="*/ 47438 w 132646"/>
                    <a:gd name="connsiteY1" fmla="*/ 94171 h 102461"/>
                    <a:gd name="connsiteX2" fmla="*/ 129872 w 132646"/>
                    <a:gd name="connsiteY2" fmla="*/ 79145 h 102461"/>
                    <a:gd name="connsiteX3" fmla="*/ 85208 w 132646"/>
                    <a:gd name="connsiteY3" fmla="*/ 8291 h 102461"/>
                    <a:gd name="connsiteX4" fmla="*/ 2774 w 132646"/>
                    <a:gd name="connsiteY4" fmla="*/ 23316 h 10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46" h="102461">
                      <a:moveTo>
                        <a:pt x="2774" y="23316"/>
                      </a:moveTo>
                      <a:cubicBezTo>
                        <a:pt x="-7702" y="47026"/>
                        <a:pt x="12424" y="78732"/>
                        <a:pt x="47438" y="94171"/>
                      </a:cubicBezTo>
                      <a:cubicBezTo>
                        <a:pt x="82589" y="109610"/>
                        <a:pt x="119533" y="102855"/>
                        <a:pt x="129872" y="79145"/>
                      </a:cubicBezTo>
                      <a:cubicBezTo>
                        <a:pt x="140348" y="55435"/>
                        <a:pt x="120222" y="23730"/>
                        <a:pt x="85208" y="8291"/>
                      </a:cubicBezTo>
                      <a:cubicBezTo>
                        <a:pt x="50195" y="-7149"/>
                        <a:pt x="13251" y="-394"/>
                        <a:pt x="2774" y="2331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7" name="Freeform: Shape 116">
                  <a:extLst>
                    <a:ext uri="{FF2B5EF4-FFF2-40B4-BE49-F238E27FC236}">
                      <a16:creationId xmlns:a16="http://schemas.microsoft.com/office/drawing/2014/main" id="{0C424BE4-374B-46B2-B592-D9D440D4FED5}"/>
                    </a:ext>
                  </a:extLst>
                </p:cNvPr>
                <p:cNvSpPr/>
                <p:nvPr/>
              </p:nvSpPr>
              <p:spPr>
                <a:xfrm>
                  <a:off x="4927412" y="6119360"/>
                  <a:ext cx="58247" cy="50867"/>
                </a:xfrm>
                <a:custGeom>
                  <a:avLst/>
                  <a:gdLst>
                    <a:gd name="connsiteX0" fmla="*/ 1691 w 58247"/>
                    <a:gd name="connsiteY0" fmla="*/ 13372 h 50867"/>
                    <a:gd name="connsiteX1" fmla="*/ 19336 w 58247"/>
                    <a:gd name="connsiteY1" fmla="*/ 47834 h 50867"/>
                    <a:gd name="connsiteX2" fmla="*/ 56556 w 58247"/>
                    <a:gd name="connsiteY2" fmla="*/ 37495 h 50867"/>
                    <a:gd name="connsiteX3" fmla="*/ 38911 w 58247"/>
                    <a:gd name="connsiteY3" fmla="*/ 3033 h 50867"/>
                    <a:gd name="connsiteX4" fmla="*/ 1691 w 58247"/>
                    <a:gd name="connsiteY4" fmla="*/ 13372 h 5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47" h="50867">
                      <a:moveTo>
                        <a:pt x="1691" y="13372"/>
                      </a:moveTo>
                      <a:cubicBezTo>
                        <a:pt x="-3685" y="25778"/>
                        <a:pt x="4173" y="41080"/>
                        <a:pt x="19336" y="47834"/>
                      </a:cubicBezTo>
                      <a:cubicBezTo>
                        <a:pt x="34500" y="54451"/>
                        <a:pt x="51179" y="49902"/>
                        <a:pt x="56556" y="37495"/>
                      </a:cubicBezTo>
                      <a:cubicBezTo>
                        <a:pt x="61932" y="25089"/>
                        <a:pt x="54074" y="9788"/>
                        <a:pt x="38911" y="3033"/>
                      </a:cubicBezTo>
                      <a:cubicBezTo>
                        <a:pt x="23885" y="-3584"/>
                        <a:pt x="7205" y="965"/>
                        <a:pt x="1691" y="1337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18" name="Graphic 1">
                <a:extLst>
                  <a:ext uri="{FF2B5EF4-FFF2-40B4-BE49-F238E27FC236}">
                    <a16:creationId xmlns:a16="http://schemas.microsoft.com/office/drawing/2014/main" id="{14BC8B35-0A36-46E0-B26B-342FEA7C4DE3}"/>
                  </a:ext>
                </a:extLst>
              </p:cNvPr>
              <p:cNvGrpSpPr/>
              <p:nvPr/>
            </p:nvGrpSpPr>
            <p:grpSpPr>
              <a:xfrm>
                <a:off x="5052754" y="6031136"/>
                <a:ext cx="578140" cy="455971"/>
                <a:chOff x="5052754" y="6031136"/>
                <a:chExt cx="578140" cy="455971"/>
              </a:xfrm>
            </p:grpSpPr>
            <p:sp>
              <p:nvSpPr>
                <p:cNvPr id="119" name="Freeform: Shape 118">
                  <a:extLst>
                    <a:ext uri="{FF2B5EF4-FFF2-40B4-BE49-F238E27FC236}">
                      <a16:creationId xmlns:a16="http://schemas.microsoft.com/office/drawing/2014/main" id="{099D1318-3672-470F-9EA7-EEDAB22C38AD}"/>
                    </a:ext>
                  </a:extLst>
                </p:cNvPr>
                <p:cNvSpPr/>
                <p:nvPr/>
              </p:nvSpPr>
              <p:spPr>
                <a:xfrm>
                  <a:off x="5052754" y="6031136"/>
                  <a:ext cx="578140" cy="455971"/>
                </a:xfrm>
                <a:custGeom>
                  <a:avLst/>
                  <a:gdLst>
                    <a:gd name="connsiteX0" fmla="*/ 276 w 578140"/>
                    <a:gd name="connsiteY0" fmla="*/ 281075 h 455971"/>
                    <a:gd name="connsiteX1" fmla="*/ 289070 w 578140"/>
                    <a:gd name="connsiteY1" fmla="*/ 0 h 455971"/>
                    <a:gd name="connsiteX2" fmla="*/ 577865 w 578140"/>
                    <a:gd name="connsiteY2" fmla="*/ 281075 h 455971"/>
                    <a:gd name="connsiteX3" fmla="*/ 578141 w 578140"/>
                    <a:gd name="connsiteY3" fmla="*/ 289070 h 455971"/>
                    <a:gd name="connsiteX4" fmla="*/ 577865 w 578140"/>
                    <a:gd name="connsiteY4" fmla="*/ 297066 h 455971"/>
                    <a:gd name="connsiteX5" fmla="*/ 493363 w 578140"/>
                    <a:gd name="connsiteY5" fmla="*/ 407070 h 455971"/>
                    <a:gd name="connsiteX6" fmla="*/ 84502 w 578140"/>
                    <a:gd name="connsiteY6" fmla="*/ 407070 h 455971"/>
                    <a:gd name="connsiteX7" fmla="*/ 276 w 578140"/>
                    <a:gd name="connsiteY7" fmla="*/ 297066 h 455971"/>
                    <a:gd name="connsiteX8" fmla="*/ 0 w 578140"/>
                    <a:gd name="connsiteY8" fmla="*/ 289070 h 455971"/>
                    <a:gd name="connsiteX9" fmla="*/ 276 w 578140"/>
                    <a:gd name="connsiteY9" fmla="*/ 281075 h 4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140" h="455971">
                      <a:moveTo>
                        <a:pt x="276" y="281075"/>
                      </a:moveTo>
                      <a:cubicBezTo>
                        <a:pt x="4273" y="125030"/>
                        <a:pt x="132060" y="0"/>
                        <a:pt x="289070" y="0"/>
                      </a:cubicBezTo>
                      <a:cubicBezTo>
                        <a:pt x="445805" y="0"/>
                        <a:pt x="573868" y="125030"/>
                        <a:pt x="577865" y="281075"/>
                      </a:cubicBezTo>
                      <a:cubicBezTo>
                        <a:pt x="578141" y="283832"/>
                        <a:pt x="578141" y="286314"/>
                        <a:pt x="578141" y="289070"/>
                      </a:cubicBezTo>
                      <a:cubicBezTo>
                        <a:pt x="578141" y="291828"/>
                        <a:pt x="578141" y="294309"/>
                        <a:pt x="577865" y="297066"/>
                      </a:cubicBezTo>
                      <a:cubicBezTo>
                        <a:pt x="574557" y="337042"/>
                        <a:pt x="546435" y="376329"/>
                        <a:pt x="493363" y="407070"/>
                      </a:cubicBezTo>
                      <a:cubicBezTo>
                        <a:pt x="380603" y="472273"/>
                        <a:pt x="197538" y="472273"/>
                        <a:pt x="84502" y="407070"/>
                      </a:cubicBezTo>
                      <a:cubicBezTo>
                        <a:pt x="31705" y="376329"/>
                        <a:pt x="3446" y="337180"/>
                        <a:pt x="276" y="297066"/>
                      </a:cubicBezTo>
                      <a:cubicBezTo>
                        <a:pt x="0" y="294309"/>
                        <a:pt x="0" y="291828"/>
                        <a:pt x="0" y="289070"/>
                      </a:cubicBezTo>
                      <a:cubicBezTo>
                        <a:pt x="0" y="286451"/>
                        <a:pt x="0" y="283832"/>
                        <a:pt x="276" y="28107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0" name="Freeform: Shape 119">
                  <a:extLst>
                    <a:ext uri="{FF2B5EF4-FFF2-40B4-BE49-F238E27FC236}">
                      <a16:creationId xmlns:a16="http://schemas.microsoft.com/office/drawing/2014/main" id="{DB963B5B-DF3C-463D-B3AA-FD5831A94E51}"/>
                    </a:ext>
                  </a:extLst>
                </p:cNvPr>
                <p:cNvSpPr/>
                <p:nvPr/>
              </p:nvSpPr>
              <p:spPr>
                <a:xfrm>
                  <a:off x="5052754" y="6031136"/>
                  <a:ext cx="578140" cy="455971"/>
                </a:xfrm>
                <a:custGeom>
                  <a:avLst/>
                  <a:gdLst>
                    <a:gd name="connsiteX0" fmla="*/ 276 w 578140"/>
                    <a:gd name="connsiteY0" fmla="*/ 281075 h 455971"/>
                    <a:gd name="connsiteX1" fmla="*/ 289070 w 578140"/>
                    <a:gd name="connsiteY1" fmla="*/ 0 h 455971"/>
                    <a:gd name="connsiteX2" fmla="*/ 577865 w 578140"/>
                    <a:gd name="connsiteY2" fmla="*/ 281075 h 455971"/>
                    <a:gd name="connsiteX3" fmla="*/ 578141 w 578140"/>
                    <a:gd name="connsiteY3" fmla="*/ 289070 h 455971"/>
                    <a:gd name="connsiteX4" fmla="*/ 577865 w 578140"/>
                    <a:gd name="connsiteY4" fmla="*/ 297066 h 455971"/>
                    <a:gd name="connsiteX5" fmla="*/ 493363 w 578140"/>
                    <a:gd name="connsiteY5" fmla="*/ 407070 h 455971"/>
                    <a:gd name="connsiteX6" fmla="*/ 84502 w 578140"/>
                    <a:gd name="connsiteY6" fmla="*/ 407070 h 455971"/>
                    <a:gd name="connsiteX7" fmla="*/ 276 w 578140"/>
                    <a:gd name="connsiteY7" fmla="*/ 297066 h 455971"/>
                    <a:gd name="connsiteX8" fmla="*/ 0 w 578140"/>
                    <a:gd name="connsiteY8" fmla="*/ 289070 h 455971"/>
                    <a:gd name="connsiteX9" fmla="*/ 276 w 578140"/>
                    <a:gd name="connsiteY9" fmla="*/ 281075 h 4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140" h="455971">
                      <a:moveTo>
                        <a:pt x="276" y="281075"/>
                      </a:moveTo>
                      <a:cubicBezTo>
                        <a:pt x="4273" y="125030"/>
                        <a:pt x="132060" y="0"/>
                        <a:pt x="289070" y="0"/>
                      </a:cubicBezTo>
                      <a:cubicBezTo>
                        <a:pt x="445805" y="0"/>
                        <a:pt x="573868" y="125030"/>
                        <a:pt x="577865" y="281075"/>
                      </a:cubicBezTo>
                      <a:cubicBezTo>
                        <a:pt x="578141" y="283832"/>
                        <a:pt x="578141" y="286314"/>
                        <a:pt x="578141" y="289070"/>
                      </a:cubicBezTo>
                      <a:cubicBezTo>
                        <a:pt x="578141" y="291828"/>
                        <a:pt x="578141" y="294309"/>
                        <a:pt x="577865" y="297066"/>
                      </a:cubicBezTo>
                      <a:cubicBezTo>
                        <a:pt x="574557" y="337042"/>
                        <a:pt x="546435" y="376329"/>
                        <a:pt x="493363" y="407070"/>
                      </a:cubicBezTo>
                      <a:cubicBezTo>
                        <a:pt x="380603" y="472273"/>
                        <a:pt x="197538" y="472273"/>
                        <a:pt x="84502" y="407070"/>
                      </a:cubicBezTo>
                      <a:cubicBezTo>
                        <a:pt x="31705" y="376329"/>
                        <a:pt x="3446" y="337180"/>
                        <a:pt x="276" y="297066"/>
                      </a:cubicBezTo>
                      <a:cubicBezTo>
                        <a:pt x="0" y="294309"/>
                        <a:pt x="0" y="291828"/>
                        <a:pt x="0" y="289070"/>
                      </a:cubicBezTo>
                      <a:cubicBezTo>
                        <a:pt x="0" y="286451"/>
                        <a:pt x="0" y="283832"/>
                        <a:pt x="276" y="28107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1" name="Freeform: Shape 120">
                  <a:extLst>
                    <a:ext uri="{FF2B5EF4-FFF2-40B4-BE49-F238E27FC236}">
                      <a16:creationId xmlns:a16="http://schemas.microsoft.com/office/drawing/2014/main" id="{C5123E51-D5DF-4592-A816-BB5B67D8D543}"/>
                    </a:ext>
                  </a:extLst>
                </p:cNvPr>
                <p:cNvSpPr/>
                <p:nvPr/>
              </p:nvSpPr>
              <p:spPr>
                <a:xfrm>
                  <a:off x="5216520" y="6031274"/>
                  <a:ext cx="414375" cy="452284"/>
                </a:xfrm>
                <a:custGeom>
                  <a:avLst/>
                  <a:gdLst>
                    <a:gd name="connsiteX0" fmla="*/ 0 w 414375"/>
                    <a:gd name="connsiteY0" fmla="*/ 28810 h 452284"/>
                    <a:gd name="connsiteX1" fmla="*/ 0 w 414375"/>
                    <a:gd name="connsiteY1" fmla="*/ 28810 h 452284"/>
                    <a:gd name="connsiteX2" fmla="*/ 125305 w 414375"/>
                    <a:gd name="connsiteY2" fmla="*/ 0 h 452284"/>
                    <a:gd name="connsiteX3" fmla="*/ 414100 w 414375"/>
                    <a:gd name="connsiteY3" fmla="*/ 281075 h 452284"/>
                    <a:gd name="connsiteX4" fmla="*/ 414376 w 414375"/>
                    <a:gd name="connsiteY4" fmla="*/ 289070 h 452284"/>
                    <a:gd name="connsiteX5" fmla="*/ 414100 w 414375"/>
                    <a:gd name="connsiteY5" fmla="*/ 297066 h 452284"/>
                    <a:gd name="connsiteX6" fmla="*/ 329598 w 414375"/>
                    <a:gd name="connsiteY6" fmla="*/ 407070 h 452284"/>
                    <a:gd name="connsiteX7" fmla="*/ 184580 w 414375"/>
                    <a:gd name="connsiteY7" fmla="*/ 452284 h 452284"/>
                    <a:gd name="connsiteX8" fmla="*/ 284935 w 414375"/>
                    <a:gd name="connsiteY8" fmla="*/ 263293 h 452284"/>
                    <a:gd name="connsiteX9" fmla="*/ 0 w 414375"/>
                    <a:gd name="connsiteY9" fmla="*/ 28810 h 45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75" h="452284">
                      <a:moveTo>
                        <a:pt x="0" y="28810"/>
                      </a:moveTo>
                      <a:lnTo>
                        <a:pt x="0" y="28810"/>
                      </a:lnTo>
                      <a:cubicBezTo>
                        <a:pt x="37909" y="10477"/>
                        <a:pt x="80366" y="0"/>
                        <a:pt x="125305" y="0"/>
                      </a:cubicBezTo>
                      <a:cubicBezTo>
                        <a:pt x="282040" y="0"/>
                        <a:pt x="410102" y="125030"/>
                        <a:pt x="414100" y="281075"/>
                      </a:cubicBezTo>
                      <a:cubicBezTo>
                        <a:pt x="414376" y="283832"/>
                        <a:pt x="414376" y="286313"/>
                        <a:pt x="414376" y="289070"/>
                      </a:cubicBezTo>
                      <a:cubicBezTo>
                        <a:pt x="414376" y="291828"/>
                        <a:pt x="414376" y="294309"/>
                        <a:pt x="414100" y="297066"/>
                      </a:cubicBezTo>
                      <a:cubicBezTo>
                        <a:pt x="410792" y="337042"/>
                        <a:pt x="382670" y="376329"/>
                        <a:pt x="329598" y="407070"/>
                      </a:cubicBezTo>
                      <a:cubicBezTo>
                        <a:pt x="288381" y="430918"/>
                        <a:pt x="237790" y="445943"/>
                        <a:pt x="184580" y="452284"/>
                      </a:cubicBezTo>
                      <a:cubicBezTo>
                        <a:pt x="259571" y="439326"/>
                        <a:pt x="308094" y="355652"/>
                        <a:pt x="284935" y="263293"/>
                      </a:cubicBezTo>
                      <a:cubicBezTo>
                        <a:pt x="258330" y="156046"/>
                        <a:pt x="149980" y="1103"/>
                        <a:pt x="0" y="2881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2" name="Freeform: Shape 121">
                  <a:extLst>
                    <a:ext uri="{FF2B5EF4-FFF2-40B4-BE49-F238E27FC236}">
                      <a16:creationId xmlns:a16="http://schemas.microsoft.com/office/drawing/2014/main" id="{F6F183C6-9EC9-4CB6-A792-FD9AB9F2935B}"/>
                    </a:ext>
                  </a:extLst>
                </p:cNvPr>
                <p:cNvSpPr/>
                <p:nvPr/>
              </p:nvSpPr>
              <p:spPr>
                <a:xfrm>
                  <a:off x="5052754" y="6103507"/>
                  <a:ext cx="554568" cy="383600"/>
                </a:xfrm>
                <a:custGeom>
                  <a:avLst/>
                  <a:gdLst>
                    <a:gd name="connsiteX0" fmla="*/ 276 w 554568"/>
                    <a:gd name="connsiteY0" fmla="*/ 224833 h 383600"/>
                    <a:gd name="connsiteX1" fmla="*/ 0 w 554568"/>
                    <a:gd name="connsiteY1" fmla="*/ 216837 h 383600"/>
                    <a:gd name="connsiteX2" fmla="*/ 276 w 554568"/>
                    <a:gd name="connsiteY2" fmla="*/ 208842 h 383600"/>
                    <a:gd name="connsiteX3" fmla="*/ 98287 w 554568"/>
                    <a:gd name="connsiteY3" fmla="*/ 0 h 383600"/>
                    <a:gd name="connsiteX4" fmla="*/ 72922 w 554568"/>
                    <a:gd name="connsiteY4" fmla="*/ 246613 h 383600"/>
                    <a:gd name="connsiteX5" fmla="*/ 554569 w 554568"/>
                    <a:gd name="connsiteY5" fmla="*/ 282730 h 383600"/>
                    <a:gd name="connsiteX6" fmla="*/ 493226 w 554568"/>
                    <a:gd name="connsiteY6" fmla="*/ 334699 h 383600"/>
                    <a:gd name="connsiteX7" fmla="*/ 84364 w 554568"/>
                    <a:gd name="connsiteY7" fmla="*/ 334699 h 383600"/>
                    <a:gd name="connsiteX8" fmla="*/ 276 w 554568"/>
                    <a:gd name="connsiteY8" fmla="*/ 224833 h 38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568" h="383600">
                      <a:moveTo>
                        <a:pt x="276" y="224833"/>
                      </a:moveTo>
                      <a:cubicBezTo>
                        <a:pt x="0" y="222076"/>
                        <a:pt x="0" y="219595"/>
                        <a:pt x="0" y="216837"/>
                      </a:cubicBezTo>
                      <a:cubicBezTo>
                        <a:pt x="0" y="214080"/>
                        <a:pt x="0" y="211599"/>
                        <a:pt x="276" y="208842"/>
                      </a:cubicBezTo>
                      <a:cubicBezTo>
                        <a:pt x="2481" y="125581"/>
                        <a:pt x="40114" y="51418"/>
                        <a:pt x="98287" y="0"/>
                      </a:cubicBezTo>
                      <a:cubicBezTo>
                        <a:pt x="66857" y="32257"/>
                        <a:pt x="-2895" y="153840"/>
                        <a:pt x="72922" y="246613"/>
                      </a:cubicBezTo>
                      <a:cubicBezTo>
                        <a:pt x="122824" y="307542"/>
                        <a:pt x="359649" y="394663"/>
                        <a:pt x="554569" y="282730"/>
                      </a:cubicBezTo>
                      <a:cubicBezTo>
                        <a:pt x="540508" y="301615"/>
                        <a:pt x="520106" y="319260"/>
                        <a:pt x="493226" y="334699"/>
                      </a:cubicBezTo>
                      <a:cubicBezTo>
                        <a:pt x="380465" y="399902"/>
                        <a:pt x="197401" y="399902"/>
                        <a:pt x="84364" y="334699"/>
                      </a:cubicBezTo>
                      <a:cubicBezTo>
                        <a:pt x="31705" y="304096"/>
                        <a:pt x="3584" y="264809"/>
                        <a:pt x="276" y="22483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3" name="Freeform: Shape 122">
                  <a:extLst>
                    <a:ext uri="{FF2B5EF4-FFF2-40B4-BE49-F238E27FC236}">
                      <a16:creationId xmlns:a16="http://schemas.microsoft.com/office/drawing/2014/main" id="{B7CC07DA-B62E-4DCA-AA53-134DF91116FB}"/>
                    </a:ext>
                  </a:extLst>
                </p:cNvPr>
                <p:cNvSpPr/>
                <p:nvPr/>
              </p:nvSpPr>
              <p:spPr>
                <a:xfrm>
                  <a:off x="5341421" y="6067445"/>
                  <a:ext cx="164709" cy="127126"/>
                </a:xfrm>
                <a:custGeom>
                  <a:avLst/>
                  <a:gdLst>
                    <a:gd name="connsiteX0" fmla="*/ 3436 w 164709"/>
                    <a:gd name="connsiteY0" fmla="*/ 28894 h 127126"/>
                    <a:gd name="connsiteX1" fmla="*/ 58989 w 164709"/>
                    <a:gd name="connsiteY1" fmla="*/ 116842 h 127126"/>
                    <a:gd name="connsiteX2" fmla="*/ 161274 w 164709"/>
                    <a:gd name="connsiteY2" fmla="*/ 98232 h 127126"/>
                    <a:gd name="connsiteX3" fmla="*/ 105720 w 164709"/>
                    <a:gd name="connsiteY3" fmla="*/ 10284 h 127126"/>
                    <a:gd name="connsiteX4" fmla="*/ 3436 w 164709"/>
                    <a:gd name="connsiteY4" fmla="*/ 28894 h 127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09" h="127126">
                      <a:moveTo>
                        <a:pt x="3436" y="28894"/>
                      </a:moveTo>
                      <a:cubicBezTo>
                        <a:pt x="-9522" y="58394"/>
                        <a:pt x="15291" y="97681"/>
                        <a:pt x="58989" y="116842"/>
                      </a:cubicBezTo>
                      <a:cubicBezTo>
                        <a:pt x="102550" y="136003"/>
                        <a:pt x="148454" y="127594"/>
                        <a:pt x="161274" y="98232"/>
                      </a:cubicBezTo>
                      <a:cubicBezTo>
                        <a:pt x="174232" y="68732"/>
                        <a:pt x="149419" y="29446"/>
                        <a:pt x="105720" y="10284"/>
                      </a:cubicBezTo>
                      <a:cubicBezTo>
                        <a:pt x="62160" y="-8877"/>
                        <a:pt x="16256" y="-468"/>
                        <a:pt x="3436" y="2889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4" name="Freeform: Shape 123">
                  <a:extLst>
                    <a:ext uri="{FF2B5EF4-FFF2-40B4-BE49-F238E27FC236}">
                      <a16:creationId xmlns:a16="http://schemas.microsoft.com/office/drawing/2014/main" id="{6F81C311-7D4F-419E-A53E-9ED9785E1219}"/>
                    </a:ext>
                  </a:extLst>
                </p:cNvPr>
                <p:cNvSpPr/>
                <p:nvPr/>
              </p:nvSpPr>
              <p:spPr>
                <a:xfrm>
                  <a:off x="5510069" y="6199647"/>
                  <a:ext cx="72236" cy="63128"/>
                </a:xfrm>
                <a:custGeom>
                  <a:avLst/>
                  <a:gdLst>
                    <a:gd name="connsiteX0" fmla="*/ 2138 w 72236"/>
                    <a:gd name="connsiteY0" fmla="*/ 16622 h 63128"/>
                    <a:gd name="connsiteX1" fmla="*/ 23918 w 72236"/>
                    <a:gd name="connsiteY1" fmla="*/ 59355 h 63128"/>
                    <a:gd name="connsiteX2" fmla="*/ 70098 w 72236"/>
                    <a:gd name="connsiteY2" fmla="*/ 46535 h 63128"/>
                    <a:gd name="connsiteX3" fmla="*/ 48318 w 72236"/>
                    <a:gd name="connsiteY3" fmla="*/ 3801 h 63128"/>
                    <a:gd name="connsiteX4" fmla="*/ 2138 w 72236"/>
                    <a:gd name="connsiteY4" fmla="*/ 16622 h 63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36" h="63128">
                      <a:moveTo>
                        <a:pt x="2138" y="16622"/>
                      </a:moveTo>
                      <a:cubicBezTo>
                        <a:pt x="-4616" y="31923"/>
                        <a:pt x="5171" y="51084"/>
                        <a:pt x="23918" y="59355"/>
                      </a:cubicBezTo>
                      <a:cubicBezTo>
                        <a:pt x="42666" y="67626"/>
                        <a:pt x="63481" y="61836"/>
                        <a:pt x="70098" y="46535"/>
                      </a:cubicBezTo>
                      <a:cubicBezTo>
                        <a:pt x="76853" y="31234"/>
                        <a:pt x="67065" y="12072"/>
                        <a:pt x="48318" y="3801"/>
                      </a:cubicBezTo>
                      <a:cubicBezTo>
                        <a:pt x="29570" y="-4470"/>
                        <a:pt x="8893" y="1182"/>
                        <a:pt x="2138" y="1662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25" name="Graphic 1">
                <a:extLst>
                  <a:ext uri="{FF2B5EF4-FFF2-40B4-BE49-F238E27FC236}">
                    <a16:creationId xmlns:a16="http://schemas.microsoft.com/office/drawing/2014/main" id="{14BC8B35-0A36-46E0-B26B-342FEA7C4DE3}"/>
                  </a:ext>
                </a:extLst>
              </p:cNvPr>
              <p:cNvGrpSpPr/>
              <p:nvPr/>
            </p:nvGrpSpPr>
            <p:grpSpPr>
              <a:xfrm>
                <a:off x="6073668" y="6246871"/>
                <a:ext cx="527963" cy="416443"/>
                <a:chOff x="6073668" y="6246871"/>
                <a:chExt cx="527963" cy="416443"/>
              </a:xfrm>
            </p:grpSpPr>
            <p:sp>
              <p:nvSpPr>
                <p:cNvPr id="126" name="Freeform: Shape 125">
                  <a:extLst>
                    <a:ext uri="{FF2B5EF4-FFF2-40B4-BE49-F238E27FC236}">
                      <a16:creationId xmlns:a16="http://schemas.microsoft.com/office/drawing/2014/main" id="{2E80C2AD-982C-4310-864C-33937571A941}"/>
                    </a:ext>
                  </a:extLst>
                </p:cNvPr>
                <p:cNvSpPr/>
                <p:nvPr/>
              </p:nvSpPr>
              <p:spPr>
                <a:xfrm>
                  <a:off x="6073668" y="6246871"/>
                  <a:ext cx="527825" cy="416167"/>
                </a:xfrm>
                <a:custGeom>
                  <a:avLst/>
                  <a:gdLst>
                    <a:gd name="connsiteX0" fmla="*/ 527688 w 527825"/>
                    <a:gd name="connsiteY0" fmla="*/ 256538 h 416167"/>
                    <a:gd name="connsiteX1" fmla="*/ 263982 w 527825"/>
                    <a:gd name="connsiteY1" fmla="*/ 0 h 416167"/>
                    <a:gd name="connsiteX2" fmla="*/ 276 w 527825"/>
                    <a:gd name="connsiteY2" fmla="*/ 256538 h 416167"/>
                    <a:gd name="connsiteX3" fmla="*/ 0 w 527825"/>
                    <a:gd name="connsiteY3" fmla="*/ 263844 h 416167"/>
                    <a:gd name="connsiteX4" fmla="*/ 276 w 527825"/>
                    <a:gd name="connsiteY4" fmla="*/ 271150 h 416167"/>
                    <a:gd name="connsiteX5" fmla="*/ 77471 w 527825"/>
                    <a:gd name="connsiteY5" fmla="*/ 371505 h 416167"/>
                    <a:gd name="connsiteX6" fmla="*/ 450630 w 527825"/>
                    <a:gd name="connsiteY6" fmla="*/ 371505 h 416167"/>
                    <a:gd name="connsiteX7" fmla="*/ 527550 w 527825"/>
                    <a:gd name="connsiteY7" fmla="*/ 271150 h 416167"/>
                    <a:gd name="connsiteX8" fmla="*/ 527826 w 527825"/>
                    <a:gd name="connsiteY8" fmla="*/ 263844 h 416167"/>
                    <a:gd name="connsiteX9" fmla="*/ 527688 w 527825"/>
                    <a:gd name="connsiteY9" fmla="*/ 256538 h 41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825" h="416167">
                      <a:moveTo>
                        <a:pt x="527688" y="256538"/>
                      </a:moveTo>
                      <a:cubicBezTo>
                        <a:pt x="523966" y="114140"/>
                        <a:pt x="407345" y="0"/>
                        <a:pt x="263982" y="0"/>
                      </a:cubicBezTo>
                      <a:cubicBezTo>
                        <a:pt x="120894" y="0"/>
                        <a:pt x="3998" y="114140"/>
                        <a:pt x="276" y="256538"/>
                      </a:cubicBezTo>
                      <a:cubicBezTo>
                        <a:pt x="0" y="259019"/>
                        <a:pt x="0" y="261363"/>
                        <a:pt x="0" y="263844"/>
                      </a:cubicBezTo>
                      <a:cubicBezTo>
                        <a:pt x="0" y="266325"/>
                        <a:pt x="0" y="268669"/>
                        <a:pt x="276" y="271150"/>
                      </a:cubicBezTo>
                      <a:cubicBezTo>
                        <a:pt x="3308" y="307680"/>
                        <a:pt x="28948" y="343521"/>
                        <a:pt x="77471" y="371505"/>
                      </a:cubicBezTo>
                      <a:cubicBezTo>
                        <a:pt x="180307" y="431056"/>
                        <a:pt x="347519" y="431056"/>
                        <a:pt x="450630" y="371505"/>
                      </a:cubicBezTo>
                      <a:cubicBezTo>
                        <a:pt x="498877" y="343521"/>
                        <a:pt x="524517" y="307680"/>
                        <a:pt x="527550" y="271150"/>
                      </a:cubicBezTo>
                      <a:cubicBezTo>
                        <a:pt x="527826" y="268669"/>
                        <a:pt x="527826" y="266325"/>
                        <a:pt x="527826" y="263844"/>
                      </a:cubicBezTo>
                      <a:cubicBezTo>
                        <a:pt x="527826" y="261363"/>
                        <a:pt x="527826" y="259019"/>
                        <a:pt x="527688" y="25653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7" name="Freeform: Shape 126">
                  <a:extLst>
                    <a:ext uri="{FF2B5EF4-FFF2-40B4-BE49-F238E27FC236}">
                      <a16:creationId xmlns:a16="http://schemas.microsoft.com/office/drawing/2014/main" id="{EFFE5C39-5594-4B93-8EF7-2F01EA0F7A9A}"/>
                    </a:ext>
                  </a:extLst>
                </p:cNvPr>
                <p:cNvSpPr/>
                <p:nvPr/>
              </p:nvSpPr>
              <p:spPr>
                <a:xfrm>
                  <a:off x="6073668" y="6246871"/>
                  <a:ext cx="527825" cy="416167"/>
                </a:xfrm>
                <a:custGeom>
                  <a:avLst/>
                  <a:gdLst>
                    <a:gd name="connsiteX0" fmla="*/ 527688 w 527825"/>
                    <a:gd name="connsiteY0" fmla="*/ 256538 h 416167"/>
                    <a:gd name="connsiteX1" fmla="*/ 263982 w 527825"/>
                    <a:gd name="connsiteY1" fmla="*/ 0 h 416167"/>
                    <a:gd name="connsiteX2" fmla="*/ 276 w 527825"/>
                    <a:gd name="connsiteY2" fmla="*/ 256538 h 416167"/>
                    <a:gd name="connsiteX3" fmla="*/ 0 w 527825"/>
                    <a:gd name="connsiteY3" fmla="*/ 263844 h 416167"/>
                    <a:gd name="connsiteX4" fmla="*/ 276 w 527825"/>
                    <a:gd name="connsiteY4" fmla="*/ 271150 h 416167"/>
                    <a:gd name="connsiteX5" fmla="*/ 77471 w 527825"/>
                    <a:gd name="connsiteY5" fmla="*/ 371505 h 416167"/>
                    <a:gd name="connsiteX6" fmla="*/ 450630 w 527825"/>
                    <a:gd name="connsiteY6" fmla="*/ 371505 h 416167"/>
                    <a:gd name="connsiteX7" fmla="*/ 527550 w 527825"/>
                    <a:gd name="connsiteY7" fmla="*/ 271150 h 416167"/>
                    <a:gd name="connsiteX8" fmla="*/ 527826 w 527825"/>
                    <a:gd name="connsiteY8" fmla="*/ 263844 h 416167"/>
                    <a:gd name="connsiteX9" fmla="*/ 527688 w 527825"/>
                    <a:gd name="connsiteY9" fmla="*/ 256538 h 41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825" h="416167">
                      <a:moveTo>
                        <a:pt x="527688" y="256538"/>
                      </a:moveTo>
                      <a:cubicBezTo>
                        <a:pt x="523966" y="114140"/>
                        <a:pt x="407345" y="0"/>
                        <a:pt x="263982" y="0"/>
                      </a:cubicBezTo>
                      <a:cubicBezTo>
                        <a:pt x="120894" y="0"/>
                        <a:pt x="3998" y="114140"/>
                        <a:pt x="276" y="256538"/>
                      </a:cubicBezTo>
                      <a:cubicBezTo>
                        <a:pt x="0" y="259019"/>
                        <a:pt x="0" y="261363"/>
                        <a:pt x="0" y="263844"/>
                      </a:cubicBezTo>
                      <a:cubicBezTo>
                        <a:pt x="0" y="266325"/>
                        <a:pt x="0" y="268669"/>
                        <a:pt x="276" y="271150"/>
                      </a:cubicBezTo>
                      <a:cubicBezTo>
                        <a:pt x="3308" y="307680"/>
                        <a:pt x="28948" y="343521"/>
                        <a:pt x="77471" y="371505"/>
                      </a:cubicBezTo>
                      <a:cubicBezTo>
                        <a:pt x="180307" y="431056"/>
                        <a:pt x="347519" y="431056"/>
                        <a:pt x="450630" y="371505"/>
                      </a:cubicBezTo>
                      <a:cubicBezTo>
                        <a:pt x="498877" y="343521"/>
                        <a:pt x="524517" y="307680"/>
                        <a:pt x="527550" y="271150"/>
                      </a:cubicBezTo>
                      <a:cubicBezTo>
                        <a:pt x="527826" y="268669"/>
                        <a:pt x="527826" y="266325"/>
                        <a:pt x="527826" y="263844"/>
                      </a:cubicBezTo>
                      <a:cubicBezTo>
                        <a:pt x="527826" y="261363"/>
                        <a:pt x="527826" y="259019"/>
                        <a:pt x="527688" y="25653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8" name="Freeform: Shape 127">
                  <a:extLst>
                    <a:ext uri="{FF2B5EF4-FFF2-40B4-BE49-F238E27FC236}">
                      <a16:creationId xmlns:a16="http://schemas.microsoft.com/office/drawing/2014/main" id="{4710265D-ED2F-48F4-B82D-F07E9BD2C9E7}"/>
                    </a:ext>
                  </a:extLst>
                </p:cNvPr>
                <p:cNvSpPr/>
                <p:nvPr/>
              </p:nvSpPr>
              <p:spPr>
                <a:xfrm>
                  <a:off x="6073668" y="6246871"/>
                  <a:ext cx="378396" cy="412859"/>
                </a:xfrm>
                <a:custGeom>
                  <a:avLst/>
                  <a:gdLst>
                    <a:gd name="connsiteX0" fmla="*/ 378397 w 378396"/>
                    <a:gd name="connsiteY0" fmla="*/ 26329 h 412859"/>
                    <a:gd name="connsiteX1" fmla="*/ 378397 w 378396"/>
                    <a:gd name="connsiteY1" fmla="*/ 26329 h 412859"/>
                    <a:gd name="connsiteX2" fmla="*/ 263982 w 378396"/>
                    <a:gd name="connsiteY2" fmla="*/ 0 h 412859"/>
                    <a:gd name="connsiteX3" fmla="*/ 276 w 378396"/>
                    <a:gd name="connsiteY3" fmla="*/ 256538 h 412859"/>
                    <a:gd name="connsiteX4" fmla="*/ 0 w 378396"/>
                    <a:gd name="connsiteY4" fmla="*/ 263844 h 412859"/>
                    <a:gd name="connsiteX5" fmla="*/ 276 w 378396"/>
                    <a:gd name="connsiteY5" fmla="*/ 271150 h 412859"/>
                    <a:gd name="connsiteX6" fmla="*/ 77471 w 378396"/>
                    <a:gd name="connsiteY6" fmla="*/ 371505 h 412859"/>
                    <a:gd name="connsiteX7" fmla="*/ 209807 w 378396"/>
                    <a:gd name="connsiteY7" fmla="*/ 412859 h 412859"/>
                    <a:gd name="connsiteX8" fmla="*/ 118137 w 378396"/>
                    <a:gd name="connsiteY8" fmla="*/ 240272 h 412859"/>
                    <a:gd name="connsiteX9" fmla="*/ 378397 w 378396"/>
                    <a:gd name="connsiteY9" fmla="*/ 26329 h 41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396" h="412859">
                      <a:moveTo>
                        <a:pt x="378397" y="26329"/>
                      </a:moveTo>
                      <a:lnTo>
                        <a:pt x="378397" y="26329"/>
                      </a:lnTo>
                      <a:cubicBezTo>
                        <a:pt x="343797" y="9650"/>
                        <a:pt x="305061" y="0"/>
                        <a:pt x="263982" y="0"/>
                      </a:cubicBezTo>
                      <a:cubicBezTo>
                        <a:pt x="120894" y="0"/>
                        <a:pt x="3998" y="114140"/>
                        <a:pt x="276" y="256538"/>
                      </a:cubicBezTo>
                      <a:cubicBezTo>
                        <a:pt x="0" y="259019"/>
                        <a:pt x="0" y="261363"/>
                        <a:pt x="0" y="263844"/>
                      </a:cubicBezTo>
                      <a:cubicBezTo>
                        <a:pt x="0" y="266325"/>
                        <a:pt x="0" y="268669"/>
                        <a:pt x="276" y="271150"/>
                      </a:cubicBezTo>
                      <a:cubicBezTo>
                        <a:pt x="3308" y="307680"/>
                        <a:pt x="28948" y="343521"/>
                        <a:pt x="77471" y="371505"/>
                      </a:cubicBezTo>
                      <a:cubicBezTo>
                        <a:pt x="115104" y="393285"/>
                        <a:pt x="161284" y="406932"/>
                        <a:pt x="209807" y="412859"/>
                      </a:cubicBezTo>
                      <a:cubicBezTo>
                        <a:pt x="141434" y="401005"/>
                        <a:pt x="97046" y="324636"/>
                        <a:pt x="118137" y="240272"/>
                      </a:cubicBezTo>
                      <a:cubicBezTo>
                        <a:pt x="142536" y="142537"/>
                        <a:pt x="241512" y="1103"/>
                        <a:pt x="378397" y="2632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9" name="Freeform: Shape 128">
                  <a:extLst>
                    <a:ext uri="{FF2B5EF4-FFF2-40B4-BE49-F238E27FC236}">
                      <a16:creationId xmlns:a16="http://schemas.microsoft.com/office/drawing/2014/main" id="{4E91AB1C-2B7E-483B-AF62-C3D64D3A1D83}"/>
                    </a:ext>
                  </a:extLst>
                </p:cNvPr>
                <p:cNvSpPr/>
                <p:nvPr/>
              </p:nvSpPr>
              <p:spPr>
                <a:xfrm>
                  <a:off x="6095310" y="6312901"/>
                  <a:ext cx="506321" cy="350413"/>
                </a:xfrm>
                <a:custGeom>
                  <a:avLst/>
                  <a:gdLst>
                    <a:gd name="connsiteX0" fmla="*/ 506046 w 506321"/>
                    <a:gd name="connsiteY0" fmla="*/ 205258 h 350413"/>
                    <a:gd name="connsiteX1" fmla="*/ 506321 w 506321"/>
                    <a:gd name="connsiteY1" fmla="*/ 197952 h 350413"/>
                    <a:gd name="connsiteX2" fmla="*/ 506046 w 506321"/>
                    <a:gd name="connsiteY2" fmla="*/ 190646 h 350413"/>
                    <a:gd name="connsiteX3" fmla="*/ 416581 w 506321"/>
                    <a:gd name="connsiteY3" fmla="*/ 0 h 350413"/>
                    <a:gd name="connsiteX4" fmla="*/ 439740 w 506321"/>
                    <a:gd name="connsiteY4" fmla="*/ 225109 h 350413"/>
                    <a:gd name="connsiteX5" fmla="*/ 0 w 506321"/>
                    <a:gd name="connsiteY5" fmla="*/ 258192 h 350413"/>
                    <a:gd name="connsiteX6" fmla="*/ 55967 w 506321"/>
                    <a:gd name="connsiteY6" fmla="*/ 305750 h 350413"/>
                    <a:gd name="connsiteX7" fmla="*/ 429126 w 506321"/>
                    <a:gd name="connsiteY7" fmla="*/ 305750 h 350413"/>
                    <a:gd name="connsiteX8" fmla="*/ 506046 w 506321"/>
                    <a:gd name="connsiteY8" fmla="*/ 205258 h 35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321" h="350413">
                      <a:moveTo>
                        <a:pt x="506046" y="205258"/>
                      </a:moveTo>
                      <a:cubicBezTo>
                        <a:pt x="506321" y="202777"/>
                        <a:pt x="506321" y="200433"/>
                        <a:pt x="506321" y="197952"/>
                      </a:cubicBezTo>
                      <a:cubicBezTo>
                        <a:pt x="506321" y="195471"/>
                        <a:pt x="506321" y="193127"/>
                        <a:pt x="506046" y="190646"/>
                      </a:cubicBezTo>
                      <a:cubicBezTo>
                        <a:pt x="504116" y="114691"/>
                        <a:pt x="469791" y="46869"/>
                        <a:pt x="416581" y="0"/>
                      </a:cubicBezTo>
                      <a:cubicBezTo>
                        <a:pt x="445254" y="29500"/>
                        <a:pt x="508940" y="140469"/>
                        <a:pt x="439740" y="225109"/>
                      </a:cubicBezTo>
                      <a:cubicBezTo>
                        <a:pt x="394112" y="280799"/>
                        <a:pt x="177964" y="360201"/>
                        <a:pt x="0" y="258192"/>
                      </a:cubicBezTo>
                      <a:cubicBezTo>
                        <a:pt x="12820" y="275424"/>
                        <a:pt x="31568" y="291552"/>
                        <a:pt x="55967" y="305750"/>
                      </a:cubicBezTo>
                      <a:cubicBezTo>
                        <a:pt x="158803" y="365301"/>
                        <a:pt x="326014" y="365301"/>
                        <a:pt x="429126" y="305750"/>
                      </a:cubicBezTo>
                      <a:cubicBezTo>
                        <a:pt x="477235" y="277491"/>
                        <a:pt x="503013" y="241788"/>
                        <a:pt x="506046" y="20525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0" name="Freeform: Shape 129">
                  <a:extLst>
                    <a:ext uri="{FF2B5EF4-FFF2-40B4-BE49-F238E27FC236}">
                      <a16:creationId xmlns:a16="http://schemas.microsoft.com/office/drawing/2014/main" id="{AE650D41-5B13-4CB4-B0D1-95A5B6702232}"/>
                    </a:ext>
                  </a:extLst>
                </p:cNvPr>
                <p:cNvSpPr/>
                <p:nvPr/>
              </p:nvSpPr>
              <p:spPr>
                <a:xfrm>
                  <a:off x="6187699" y="6279869"/>
                  <a:ext cx="150471" cy="116164"/>
                </a:xfrm>
                <a:custGeom>
                  <a:avLst/>
                  <a:gdLst>
                    <a:gd name="connsiteX0" fmla="*/ 147331 w 150471"/>
                    <a:gd name="connsiteY0" fmla="*/ 26415 h 116164"/>
                    <a:gd name="connsiteX1" fmla="*/ 96603 w 150471"/>
                    <a:gd name="connsiteY1" fmla="*/ 106782 h 116164"/>
                    <a:gd name="connsiteX2" fmla="*/ 3141 w 150471"/>
                    <a:gd name="connsiteY2" fmla="*/ 89688 h 116164"/>
                    <a:gd name="connsiteX3" fmla="*/ 53869 w 150471"/>
                    <a:gd name="connsiteY3" fmla="*/ 9322 h 116164"/>
                    <a:gd name="connsiteX4" fmla="*/ 147331 w 150471"/>
                    <a:gd name="connsiteY4" fmla="*/ 26415 h 11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71" h="116164">
                      <a:moveTo>
                        <a:pt x="147331" y="26415"/>
                      </a:moveTo>
                      <a:cubicBezTo>
                        <a:pt x="159186" y="53296"/>
                        <a:pt x="136441" y="89275"/>
                        <a:pt x="96603" y="106782"/>
                      </a:cubicBezTo>
                      <a:cubicBezTo>
                        <a:pt x="56764" y="124288"/>
                        <a:pt x="14996" y="116569"/>
                        <a:pt x="3141" y="89688"/>
                      </a:cubicBezTo>
                      <a:cubicBezTo>
                        <a:pt x="-8714" y="62808"/>
                        <a:pt x="14031" y="26829"/>
                        <a:pt x="53869" y="9322"/>
                      </a:cubicBezTo>
                      <a:cubicBezTo>
                        <a:pt x="93570" y="-8047"/>
                        <a:pt x="135476" y="-465"/>
                        <a:pt x="147331" y="2641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1" name="Freeform: Shape 130">
                  <a:extLst>
                    <a:ext uri="{FF2B5EF4-FFF2-40B4-BE49-F238E27FC236}">
                      <a16:creationId xmlns:a16="http://schemas.microsoft.com/office/drawing/2014/main" id="{D9C9CA80-2164-493C-923E-BEC849FBDF35}"/>
                    </a:ext>
                  </a:extLst>
                </p:cNvPr>
                <p:cNvSpPr/>
                <p:nvPr/>
              </p:nvSpPr>
              <p:spPr>
                <a:xfrm>
                  <a:off x="6118019" y="6400634"/>
                  <a:ext cx="66103" cy="57588"/>
                </a:xfrm>
                <a:custGeom>
                  <a:avLst/>
                  <a:gdLst>
                    <a:gd name="connsiteX0" fmla="*/ 64137 w 66103"/>
                    <a:gd name="connsiteY0" fmla="*/ 15103 h 57588"/>
                    <a:gd name="connsiteX1" fmla="*/ 44149 w 66103"/>
                    <a:gd name="connsiteY1" fmla="*/ 54114 h 57588"/>
                    <a:gd name="connsiteX2" fmla="*/ 1967 w 66103"/>
                    <a:gd name="connsiteY2" fmla="*/ 42397 h 57588"/>
                    <a:gd name="connsiteX3" fmla="*/ 21955 w 66103"/>
                    <a:gd name="connsiteY3" fmla="*/ 3386 h 57588"/>
                    <a:gd name="connsiteX4" fmla="*/ 64137 w 66103"/>
                    <a:gd name="connsiteY4" fmla="*/ 15103 h 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03" h="57588">
                      <a:moveTo>
                        <a:pt x="64137" y="15103"/>
                      </a:moveTo>
                      <a:cubicBezTo>
                        <a:pt x="70340" y="29164"/>
                        <a:pt x="61380" y="46533"/>
                        <a:pt x="44149" y="54114"/>
                      </a:cubicBezTo>
                      <a:cubicBezTo>
                        <a:pt x="26918" y="61696"/>
                        <a:pt x="8032" y="56458"/>
                        <a:pt x="1967" y="42397"/>
                      </a:cubicBezTo>
                      <a:cubicBezTo>
                        <a:pt x="-4237" y="28337"/>
                        <a:pt x="4724" y="10967"/>
                        <a:pt x="21955" y="3386"/>
                      </a:cubicBezTo>
                      <a:cubicBezTo>
                        <a:pt x="39048" y="-4058"/>
                        <a:pt x="58072" y="1180"/>
                        <a:pt x="64137" y="1510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32" name="Graphic 1">
                <a:extLst>
                  <a:ext uri="{FF2B5EF4-FFF2-40B4-BE49-F238E27FC236}">
                    <a16:creationId xmlns:a16="http://schemas.microsoft.com/office/drawing/2014/main" id="{14BC8B35-0A36-46E0-B26B-342FEA7C4DE3}"/>
                  </a:ext>
                </a:extLst>
              </p:cNvPr>
              <p:cNvGrpSpPr/>
              <p:nvPr/>
            </p:nvGrpSpPr>
            <p:grpSpPr>
              <a:xfrm>
                <a:off x="5499662" y="6288088"/>
                <a:ext cx="502185" cy="395834"/>
                <a:chOff x="5499662" y="6288088"/>
                <a:chExt cx="502185" cy="395834"/>
              </a:xfrm>
            </p:grpSpPr>
            <p:sp>
              <p:nvSpPr>
                <p:cNvPr id="133" name="Freeform: Shape 132">
                  <a:extLst>
                    <a:ext uri="{FF2B5EF4-FFF2-40B4-BE49-F238E27FC236}">
                      <a16:creationId xmlns:a16="http://schemas.microsoft.com/office/drawing/2014/main" id="{82D09923-C37E-4719-8351-A24D2C0F9F94}"/>
                    </a:ext>
                  </a:extLst>
                </p:cNvPr>
                <p:cNvSpPr/>
                <p:nvPr/>
              </p:nvSpPr>
              <p:spPr>
                <a:xfrm>
                  <a:off x="5499662" y="6288088"/>
                  <a:ext cx="502047" cy="395834"/>
                </a:xfrm>
                <a:custGeom>
                  <a:avLst/>
                  <a:gdLst>
                    <a:gd name="connsiteX0" fmla="*/ 276 w 502047"/>
                    <a:gd name="connsiteY0" fmla="*/ 243993 h 395834"/>
                    <a:gd name="connsiteX1" fmla="*/ 251024 w 502047"/>
                    <a:gd name="connsiteY1" fmla="*/ 0 h 395834"/>
                    <a:gd name="connsiteX2" fmla="*/ 501772 w 502047"/>
                    <a:gd name="connsiteY2" fmla="*/ 243993 h 395834"/>
                    <a:gd name="connsiteX3" fmla="*/ 502048 w 502047"/>
                    <a:gd name="connsiteY3" fmla="*/ 251024 h 395834"/>
                    <a:gd name="connsiteX4" fmla="*/ 501772 w 502047"/>
                    <a:gd name="connsiteY4" fmla="*/ 258054 h 395834"/>
                    <a:gd name="connsiteX5" fmla="*/ 428436 w 502047"/>
                    <a:gd name="connsiteY5" fmla="*/ 353446 h 395834"/>
                    <a:gd name="connsiteX6" fmla="*/ 73474 w 502047"/>
                    <a:gd name="connsiteY6" fmla="*/ 353446 h 395834"/>
                    <a:gd name="connsiteX7" fmla="*/ 276 w 502047"/>
                    <a:gd name="connsiteY7" fmla="*/ 258054 h 395834"/>
                    <a:gd name="connsiteX8" fmla="*/ 0 w 502047"/>
                    <a:gd name="connsiteY8" fmla="*/ 251024 h 395834"/>
                    <a:gd name="connsiteX9" fmla="*/ 276 w 502047"/>
                    <a:gd name="connsiteY9" fmla="*/ 243993 h 39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47" h="395834">
                      <a:moveTo>
                        <a:pt x="276" y="243993"/>
                      </a:moveTo>
                      <a:cubicBezTo>
                        <a:pt x="3722" y="108625"/>
                        <a:pt x="114691" y="0"/>
                        <a:pt x="251024" y="0"/>
                      </a:cubicBezTo>
                      <a:cubicBezTo>
                        <a:pt x="387081" y="0"/>
                        <a:pt x="498326" y="108625"/>
                        <a:pt x="501772" y="243993"/>
                      </a:cubicBezTo>
                      <a:cubicBezTo>
                        <a:pt x="502048" y="246337"/>
                        <a:pt x="502048" y="248543"/>
                        <a:pt x="502048" y="251024"/>
                      </a:cubicBezTo>
                      <a:cubicBezTo>
                        <a:pt x="502048" y="253367"/>
                        <a:pt x="502048" y="255573"/>
                        <a:pt x="501772" y="258054"/>
                      </a:cubicBezTo>
                      <a:cubicBezTo>
                        <a:pt x="498877" y="292792"/>
                        <a:pt x="474478" y="326841"/>
                        <a:pt x="428436" y="353446"/>
                      </a:cubicBezTo>
                      <a:cubicBezTo>
                        <a:pt x="330563" y="409964"/>
                        <a:pt x="171623" y="409964"/>
                        <a:pt x="73474" y="353446"/>
                      </a:cubicBezTo>
                      <a:cubicBezTo>
                        <a:pt x="27570" y="326841"/>
                        <a:pt x="3171" y="292654"/>
                        <a:pt x="276" y="258054"/>
                      </a:cubicBezTo>
                      <a:cubicBezTo>
                        <a:pt x="0" y="255711"/>
                        <a:pt x="0" y="253505"/>
                        <a:pt x="0" y="251024"/>
                      </a:cubicBezTo>
                      <a:cubicBezTo>
                        <a:pt x="138" y="248543"/>
                        <a:pt x="138" y="246337"/>
                        <a:pt x="276" y="24399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4" name="Freeform: Shape 133">
                  <a:extLst>
                    <a:ext uri="{FF2B5EF4-FFF2-40B4-BE49-F238E27FC236}">
                      <a16:creationId xmlns:a16="http://schemas.microsoft.com/office/drawing/2014/main" id="{1EABB19C-10BA-41CA-86B7-EB56C613B6B7}"/>
                    </a:ext>
                  </a:extLst>
                </p:cNvPr>
                <p:cNvSpPr/>
                <p:nvPr/>
              </p:nvSpPr>
              <p:spPr>
                <a:xfrm>
                  <a:off x="5499662" y="6288088"/>
                  <a:ext cx="502047" cy="395834"/>
                </a:xfrm>
                <a:custGeom>
                  <a:avLst/>
                  <a:gdLst>
                    <a:gd name="connsiteX0" fmla="*/ 276 w 502047"/>
                    <a:gd name="connsiteY0" fmla="*/ 243993 h 395834"/>
                    <a:gd name="connsiteX1" fmla="*/ 251024 w 502047"/>
                    <a:gd name="connsiteY1" fmla="*/ 0 h 395834"/>
                    <a:gd name="connsiteX2" fmla="*/ 501772 w 502047"/>
                    <a:gd name="connsiteY2" fmla="*/ 243993 h 395834"/>
                    <a:gd name="connsiteX3" fmla="*/ 502048 w 502047"/>
                    <a:gd name="connsiteY3" fmla="*/ 251024 h 395834"/>
                    <a:gd name="connsiteX4" fmla="*/ 501772 w 502047"/>
                    <a:gd name="connsiteY4" fmla="*/ 258054 h 395834"/>
                    <a:gd name="connsiteX5" fmla="*/ 428436 w 502047"/>
                    <a:gd name="connsiteY5" fmla="*/ 353446 h 395834"/>
                    <a:gd name="connsiteX6" fmla="*/ 73474 w 502047"/>
                    <a:gd name="connsiteY6" fmla="*/ 353446 h 395834"/>
                    <a:gd name="connsiteX7" fmla="*/ 276 w 502047"/>
                    <a:gd name="connsiteY7" fmla="*/ 258054 h 395834"/>
                    <a:gd name="connsiteX8" fmla="*/ 0 w 502047"/>
                    <a:gd name="connsiteY8" fmla="*/ 251024 h 395834"/>
                    <a:gd name="connsiteX9" fmla="*/ 276 w 502047"/>
                    <a:gd name="connsiteY9" fmla="*/ 243993 h 39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47" h="395834">
                      <a:moveTo>
                        <a:pt x="276" y="243993"/>
                      </a:moveTo>
                      <a:cubicBezTo>
                        <a:pt x="3722" y="108625"/>
                        <a:pt x="114691" y="0"/>
                        <a:pt x="251024" y="0"/>
                      </a:cubicBezTo>
                      <a:cubicBezTo>
                        <a:pt x="387081" y="0"/>
                        <a:pt x="498326" y="108625"/>
                        <a:pt x="501772" y="243993"/>
                      </a:cubicBezTo>
                      <a:cubicBezTo>
                        <a:pt x="502048" y="246337"/>
                        <a:pt x="502048" y="248543"/>
                        <a:pt x="502048" y="251024"/>
                      </a:cubicBezTo>
                      <a:cubicBezTo>
                        <a:pt x="502048" y="253367"/>
                        <a:pt x="502048" y="255573"/>
                        <a:pt x="501772" y="258054"/>
                      </a:cubicBezTo>
                      <a:cubicBezTo>
                        <a:pt x="498877" y="292792"/>
                        <a:pt x="474478" y="326841"/>
                        <a:pt x="428436" y="353446"/>
                      </a:cubicBezTo>
                      <a:cubicBezTo>
                        <a:pt x="330563" y="409964"/>
                        <a:pt x="171623" y="409964"/>
                        <a:pt x="73474" y="353446"/>
                      </a:cubicBezTo>
                      <a:cubicBezTo>
                        <a:pt x="27570" y="326841"/>
                        <a:pt x="3171" y="292654"/>
                        <a:pt x="276" y="258054"/>
                      </a:cubicBezTo>
                      <a:cubicBezTo>
                        <a:pt x="0" y="255711"/>
                        <a:pt x="0" y="253505"/>
                        <a:pt x="0" y="251024"/>
                      </a:cubicBezTo>
                      <a:cubicBezTo>
                        <a:pt x="138" y="248543"/>
                        <a:pt x="138" y="246337"/>
                        <a:pt x="276" y="24399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5" name="Freeform: Shape 134">
                  <a:extLst>
                    <a:ext uri="{FF2B5EF4-FFF2-40B4-BE49-F238E27FC236}">
                      <a16:creationId xmlns:a16="http://schemas.microsoft.com/office/drawing/2014/main" id="{6E47B535-AA9F-478D-8BA5-6AD7672778CF}"/>
                    </a:ext>
                  </a:extLst>
                </p:cNvPr>
                <p:cNvSpPr/>
                <p:nvPr/>
              </p:nvSpPr>
              <p:spPr>
                <a:xfrm>
                  <a:off x="5641923" y="6288088"/>
                  <a:ext cx="359925" cy="392733"/>
                </a:xfrm>
                <a:custGeom>
                  <a:avLst/>
                  <a:gdLst>
                    <a:gd name="connsiteX0" fmla="*/ 0 w 359925"/>
                    <a:gd name="connsiteY0" fmla="*/ 25089 h 392733"/>
                    <a:gd name="connsiteX1" fmla="*/ 0 w 359925"/>
                    <a:gd name="connsiteY1" fmla="*/ 25089 h 392733"/>
                    <a:gd name="connsiteX2" fmla="*/ 108901 w 359925"/>
                    <a:gd name="connsiteY2" fmla="*/ 0 h 392733"/>
                    <a:gd name="connsiteX3" fmla="*/ 359649 w 359925"/>
                    <a:gd name="connsiteY3" fmla="*/ 243993 h 392733"/>
                    <a:gd name="connsiteX4" fmla="*/ 359925 w 359925"/>
                    <a:gd name="connsiteY4" fmla="*/ 251024 h 392733"/>
                    <a:gd name="connsiteX5" fmla="*/ 359649 w 359925"/>
                    <a:gd name="connsiteY5" fmla="*/ 258054 h 392733"/>
                    <a:gd name="connsiteX6" fmla="*/ 286314 w 359925"/>
                    <a:gd name="connsiteY6" fmla="*/ 353446 h 392733"/>
                    <a:gd name="connsiteX7" fmla="*/ 160457 w 359925"/>
                    <a:gd name="connsiteY7" fmla="*/ 392733 h 392733"/>
                    <a:gd name="connsiteX8" fmla="*/ 247578 w 359925"/>
                    <a:gd name="connsiteY8" fmla="*/ 228554 h 392733"/>
                    <a:gd name="connsiteX9" fmla="*/ 0 w 359925"/>
                    <a:gd name="connsiteY9" fmla="*/ 25089 h 39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925" h="392733">
                      <a:moveTo>
                        <a:pt x="0" y="25089"/>
                      </a:moveTo>
                      <a:lnTo>
                        <a:pt x="0" y="25089"/>
                      </a:lnTo>
                      <a:cubicBezTo>
                        <a:pt x="32946" y="9236"/>
                        <a:pt x="69752" y="0"/>
                        <a:pt x="108901" y="0"/>
                      </a:cubicBezTo>
                      <a:cubicBezTo>
                        <a:pt x="244959" y="0"/>
                        <a:pt x="356203" y="108625"/>
                        <a:pt x="359649" y="243993"/>
                      </a:cubicBezTo>
                      <a:cubicBezTo>
                        <a:pt x="359925" y="246337"/>
                        <a:pt x="359925" y="248543"/>
                        <a:pt x="359925" y="251024"/>
                      </a:cubicBezTo>
                      <a:cubicBezTo>
                        <a:pt x="359925" y="253367"/>
                        <a:pt x="359925" y="255573"/>
                        <a:pt x="359649" y="258054"/>
                      </a:cubicBezTo>
                      <a:cubicBezTo>
                        <a:pt x="356755" y="292792"/>
                        <a:pt x="332355" y="326841"/>
                        <a:pt x="286314" y="353446"/>
                      </a:cubicBezTo>
                      <a:cubicBezTo>
                        <a:pt x="250610" y="374123"/>
                        <a:pt x="206636" y="387219"/>
                        <a:pt x="160457" y="392733"/>
                      </a:cubicBezTo>
                      <a:cubicBezTo>
                        <a:pt x="225522" y="381567"/>
                        <a:pt x="267704" y="308783"/>
                        <a:pt x="247578" y="228554"/>
                      </a:cubicBezTo>
                      <a:cubicBezTo>
                        <a:pt x="224281" y="135506"/>
                        <a:pt x="130268" y="965"/>
                        <a:pt x="0" y="250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6" name="Freeform: Shape 135">
                  <a:extLst>
                    <a:ext uri="{FF2B5EF4-FFF2-40B4-BE49-F238E27FC236}">
                      <a16:creationId xmlns:a16="http://schemas.microsoft.com/office/drawing/2014/main" id="{499003C8-C718-407A-B6A7-8830A8C6A808}"/>
                    </a:ext>
                  </a:extLst>
                </p:cNvPr>
                <p:cNvSpPr/>
                <p:nvPr/>
              </p:nvSpPr>
              <p:spPr>
                <a:xfrm>
                  <a:off x="5499662" y="6350672"/>
                  <a:ext cx="481646" cy="333113"/>
                </a:xfrm>
                <a:custGeom>
                  <a:avLst/>
                  <a:gdLst>
                    <a:gd name="connsiteX0" fmla="*/ 276 w 481646"/>
                    <a:gd name="connsiteY0" fmla="*/ 195333 h 333113"/>
                    <a:gd name="connsiteX1" fmla="*/ 0 w 481646"/>
                    <a:gd name="connsiteY1" fmla="*/ 188302 h 333113"/>
                    <a:gd name="connsiteX2" fmla="*/ 276 w 481646"/>
                    <a:gd name="connsiteY2" fmla="*/ 181272 h 333113"/>
                    <a:gd name="connsiteX3" fmla="*/ 85467 w 481646"/>
                    <a:gd name="connsiteY3" fmla="*/ 0 h 333113"/>
                    <a:gd name="connsiteX4" fmla="*/ 63411 w 481646"/>
                    <a:gd name="connsiteY4" fmla="*/ 214080 h 333113"/>
                    <a:gd name="connsiteX5" fmla="*/ 481646 w 481646"/>
                    <a:gd name="connsiteY5" fmla="*/ 245510 h 333113"/>
                    <a:gd name="connsiteX6" fmla="*/ 428436 w 481646"/>
                    <a:gd name="connsiteY6" fmla="*/ 290725 h 333113"/>
                    <a:gd name="connsiteX7" fmla="*/ 73474 w 481646"/>
                    <a:gd name="connsiteY7" fmla="*/ 290725 h 333113"/>
                    <a:gd name="connsiteX8" fmla="*/ 276 w 481646"/>
                    <a:gd name="connsiteY8" fmla="*/ 195333 h 33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646" h="333113">
                      <a:moveTo>
                        <a:pt x="276" y="195333"/>
                      </a:moveTo>
                      <a:cubicBezTo>
                        <a:pt x="0" y="192989"/>
                        <a:pt x="0" y="190784"/>
                        <a:pt x="0" y="188302"/>
                      </a:cubicBezTo>
                      <a:cubicBezTo>
                        <a:pt x="0" y="185959"/>
                        <a:pt x="0" y="183753"/>
                        <a:pt x="276" y="181272"/>
                      </a:cubicBezTo>
                      <a:cubicBezTo>
                        <a:pt x="2206" y="109039"/>
                        <a:pt x="34876" y="44525"/>
                        <a:pt x="85467" y="0"/>
                      </a:cubicBezTo>
                      <a:cubicBezTo>
                        <a:pt x="58173" y="27983"/>
                        <a:pt x="-2343" y="133576"/>
                        <a:pt x="63411" y="214080"/>
                      </a:cubicBezTo>
                      <a:cubicBezTo>
                        <a:pt x="106696" y="267014"/>
                        <a:pt x="312367" y="342556"/>
                        <a:pt x="481646" y="245510"/>
                      </a:cubicBezTo>
                      <a:cubicBezTo>
                        <a:pt x="469378" y="261914"/>
                        <a:pt x="451733" y="277215"/>
                        <a:pt x="428436" y="290725"/>
                      </a:cubicBezTo>
                      <a:cubicBezTo>
                        <a:pt x="330563" y="347243"/>
                        <a:pt x="171623" y="347243"/>
                        <a:pt x="73474" y="290725"/>
                      </a:cubicBezTo>
                      <a:cubicBezTo>
                        <a:pt x="27570" y="264119"/>
                        <a:pt x="3171" y="230070"/>
                        <a:pt x="276" y="19533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7" name="Freeform: Shape 136">
                  <a:extLst>
                    <a:ext uri="{FF2B5EF4-FFF2-40B4-BE49-F238E27FC236}">
                      <a16:creationId xmlns:a16="http://schemas.microsoft.com/office/drawing/2014/main" id="{46A040C3-5C5E-407F-9E9C-99F558C2F99E}"/>
                    </a:ext>
                  </a:extLst>
                </p:cNvPr>
                <p:cNvSpPr/>
                <p:nvPr/>
              </p:nvSpPr>
              <p:spPr>
                <a:xfrm>
                  <a:off x="5750357" y="6319483"/>
                  <a:ext cx="143058" cy="110445"/>
                </a:xfrm>
                <a:custGeom>
                  <a:avLst/>
                  <a:gdLst>
                    <a:gd name="connsiteX0" fmla="*/ 2949 w 143058"/>
                    <a:gd name="connsiteY0" fmla="*/ 25124 h 110445"/>
                    <a:gd name="connsiteX1" fmla="*/ 51196 w 143058"/>
                    <a:gd name="connsiteY1" fmla="*/ 101492 h 110445"/>
                    <a:gd name="connsiteX2" fmla="*/ 140109 w 143058"/>
                    <a:gd name="connsiteY2" fmla="*/ 85226 h 110445"/>
                    <a:gd name="connsiteX3" fmla="*/ 91862 w 143058"/>
                    <a:gd name="connsiteY3" fmla="*/ 8857 h 110445"/>
                    <a:gd name="connsiteX4" fmla="*/ 2949 w 143058"/>
                    <a:gd name="connsiteY4" fmla="*/ 25124 h 110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58" h="110445">
                      <a:moveTo>
                        <a:pt x="2949" y="25124"/>
                      </a:moveTo>
                      <a:cubicBezTo>
                        <a:pt x="-8217" y="50625"/>
                        <a:pt x="13288" y="84950"/>
                        <a:pt x="51196" y="101492"/>
                      </a:cubicBezTo>
                      <a:cubicBezTo>
                        <a:pt x="89105" y="118172"/>
                        <a:pt x="128806" y="110866"/>
                        <a:pt x="140109" y="85226"/>
                      </a:cubicBezTo>
                      <a:cubicBezTo>
                        <a:pt x="151275" y="59724"/>
                        <a:pt x="129770" y="25399"/>
                        <a:pt x="91862" y="8857"/>
                      </a:cubicBezTo>
                      <a:cubicBezTo>
                        <a:pt x="53953" y="-7685"/>
                        <a:pt x="14115" y="-379"/>
                        <a:pt x="2949" y="2512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8" name="Freeform: Shape 137">
                  <a:extLst>
                    <a:ext uri="{FF2B5EF4-FFF2-40B4-BE49-F238E27FC236}">
                      <a16:creationId xmlns:a16="http://schemas.microsoft.com/office/drawing/2014/main" id="{AAA09F84-A47C-4BB3-A654-C1B8A0BC5468}"/>
                    </a:ext>
                  </a:extLst>
                </p:cNvPr>
                <p:cNvSpPr/>
                <p:nvPr/>
              </p:nvSpPr>
              <p:spPr>
                <a:xfrm>
                  <a:off x="5896772" y="6434264"/>
                  <a:ext cx="62791" cy="54779"/>
                </a:xfrm>
                <a:custGeom>
                  <a:avLst/>
                  <a:gdLst>
                    <a:gd name="connsiteX0" fmla="*/ 1827 w 62791"/>
                    <a:gd name="connsiteY0" fmla="*/ 14418 h 54779"/>
                    <a:gd name="connsiteX1" fmla="*/ 20850 w 62791"/>
                    <a:gd name="connsiteY1" fmla="*/ 51500 h 54779"/>
                    <a:gd name="connsiteX2" fmla="*/ 60965 w 62791"/>
                    <a:gd name="connsiteY2" fmla="*/ 40334 h 54779"/>
                    <a:gd name="connsiteX3" fmla="*/ 41941 w 62791"/>
                    <a:gd name="connsiteY3" fmla="*/ 3253 h 54779"/>
                    <a:gd name="connsiteX4" fmla="*/ 1827 w 62791"/>
                    <a:gd name="connsiteY4" fmla="*/ 14418 h 5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1" h="54779">
                      <a:moveTo>
                        <a:pt x="1827" y="14418"/>
                      </a:moveTo>
                      <a:cubicBezTo>
                        <a:pt x="-3963" y="27790"/>
                        <a:pt x="4446" y="44332"/>
                        <a:pt x="20850" y="51500"/>
                      </a:cubicBezTo>
                      <a:cubicBezTo>
                        <a:pt x="37116" y="58668"/>
                        <a:pt x="55175" y="53706"/>
                        <a:pt x="60965" y="40334"/>
                      </a:cubicBezTo>
                      <a:cubicBezTo>
                        <a:pt x="66754" y="26963"/>
                        <a:pt x="58345" y="10421"/>
                        <a:pt x="41941" y="3253"/>
                      </a:cubicBezTo>
                      <a:cubicBezTo>
                        <a:pt x="25675" y="-3915"/>
                        <a:pt x="7755" y="1185"/>
                        <a:pt x="1827" y="1441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39" name="Graphic 1">
                <a:extLst>
                  <a:ext uri="{FF2B5EF4-FFF2-40B4-BE49-F238E27FC236}">
                    <a16:creationId xmlns:a16="http://schemas.microsoft.com/office/drawing/2014/main" id="{14BC8B35-0A36-46E0-B26B-342FEA7C4DE3}"/>
                  </a:ext>
                </a:extLst>
              </p:cNvPr>
              <p:cNvGrpSpPr/>
              <p:nvPr/>
            </p:nvGrpSpPr>
            <p:grpSpPr>
              <a:xfrm>
                <a:off x="5946295" y="6520364"/>
                <a:ext cx="204568" cy="161318"/>
                <a:chOff x="5946295" y="6520364"/>
                <a:chExt cx="204568" cy="161318"/>
              </a:xfrm>
            </p:grpSpPr>
            <p:sp>
              <p:nvSpPr>
                <p:cNvPr id="140" name="Freeform: Shape 139">
                  <a:extLst>
                    <a:ext uri="{FF2B5EF4-FFF2-40B4-BE49-F238E27FC236}">
                      <a16:creationId xmlns:a16="http://schemas.microsoft.com/office/drawing/2014/main" id="{65AAC4F0-2A93-4738-BE94-38886A59769A}"/>
                    </a:ext>
                  </a:extLst>
                </p:cNvPr>
                <p:cNvSpPr/>
                <p:nvPr/>
              </p:nvSpPr>
              <p:spPr>
                <a:xfrm>
                  <a:off x="5946295" y="6520364"/>
                  <a:ext cx="204568" cy="161318"/>
                </a:xfrm>
                <a:custGeom>
                  <a:avLst/>
                  <a:gdLst>
                    <a:gd name="connsiteX0" fmla="*/ 204431 w 204568"/>
                    <a:gd name="connsiteY0" fmla="*/ 99389 h 161318"/>
                    <a:gd name="connsiteX1" fmla="*/ 102284 w 204568"/>
                    <a:gd name="connsiteY1" fmla="*/ 0 h 161318"/>
                    <a:gd name="connsiteX2" fmla="*/ 138 w 204568"/>
                    <a:gd name="connsiteY2" fmla="*/ 99389 h 161318"/>
                    <a:gd name="connsiteX3" fmla="*/ 0 w 204568"/>
                    <a:gd name="connsiteY3" fmla="*/ 102284 h 161318"/>
                    <a:gd name="connsiteX4" fmla="*/ 138 w 204568"/>
                    <a:gd name="connsiteY4" fmla="*/ 105179 h 161318"/>
                    <a:gd name="connsiteX5" fmla="*/ 30051 w 204568"/>
                    <a:gd name="connsiteY5" fmla="*/ 144053 h 161318"/>
                    <a:gd name="connsiteX6" fmla="*/ 174655 w 204568"/>
                    <a:gd name="connsiteY6" fmla="*/ 144053 h 161318"/>
                    <a:gd name="connsiteX7" fmla="*/ 204431 w 204568"/>
                    <a:gd name="connsiteY7" fmla="*/ 105179 h 161318"/>
                    <a:gd name="connsiteX8" fmla="*/ 204569 w 204568"/>
                    <a:gd name="connsiteY8" fmla="*/ 102284 h 161318"/>
                    <a:gd name="connsiteX9" fmla="*/ 204431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204431" y="99389"/>
                      </a:moveTo>
                      <a:cubicBezTo>
                        <a:pt x="203052" y="44250"/>
                        <a:pt x="157838" y="0"/>
                        <a:pt x="102284" y="0"/>
                      </a:cubicBezTo>
                      <a:cubicBezTo>
                        <a:pt x="46869" y="0"/>
                        <a:pt x="1654" y="44250"/>
                        <a:pt x="138" y="99389"/>
                      </a:cubicBezTo>
                      <a:cubicBezTo>
                        <a:pt x="0" y="100354"/>
                        <a:pt x="0" y="101319"/>
                        <a:pt x="0" y="102284"/>
                      </a:cubicBezTo>
                      <a:cubicBezTo>
                        <a:pt x="0" y="103249"/>
                        <a:pt x="0" y="104214"/>
                        <a:pt x="138" y="105179"/>
                      </a:cubicBezTo>
                      <a:cubicBezTo>
                        <a:pt x="1241" y="119377"/>
                        <a:pt x="11304" y="133162"/>
                        <a:pt x="30051" y="144053"/>
                      </a:cubicBezTo>
                      <a:cubicBezTo>
                        <a:pt x="69890" y="167074"/>
                        <a:pt x="134679" y="167074"/>
                        <a:pt x="174655" y="144053"/>
                      </a:cubicBezTo>
                      <a:cubicBezTo>
                        <a:pt x="193403" y="133162"/>
                        <a:pt x="203328" y="119377"/>
                        <a:pt x="204431" y="105179"/>
                      </a:cubicBezTo>
                      <a:cubicBezTo>
                        <a:pt x="204569" y="104214"/>
                        <a:pt x="204569" y="103249"/>
                        <a:pt x="204569" y="102284"/>
                      </a:cubicBezTo>
                      <a:cubicBezTo>
                        <a:pt x="204431" y="101319"/>
                        <a:pt x="204431" y="100354"/>
                        <a:pt x="204431"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1" name="Freeform: Shape 140">
                  <a:extLst>
                    <a:ext uri="{FF2B5EF4-FFF2-40B4-BE49-F238E27FC236}">
                      <a16:creationId xmlns:a16="http://schemas.microsoft.com/office/drawing/2014/main" id="{54824783-5D99-416C-8D5D-8BA8543782EB}"/>
                    </a:ext>
                  </a:extLst>
                </p:cNvPr>
                <p:cNvSpPr/>
                <p:nvPr/>
              </p:nvSpPr>
              <p:spPr>
                <a:xfrm>
                  <a:off x="5946295" y="6520364"/>
                  <a:ext cx="204568" cy="161318"/>
                </a:xfrm>
                <a:custGeom>
                  <a:avLst/>
                  <a:gdLst>
                    <a:gd name="connsiteX0" fmla="*/ 204431 w 204568"/>
                    <a:gd name="connsiteY0" fmla="*/ 99389 h 161318"/>
                    <a:gd name="connsiteX1" fmla="*/ 102284 w 204568"/>
                    <a:gd name="connsiteY1" fmla="*/ 0 h 161318"/>
                    <a:gd name="connsiteX2" fmla="*/ 138 w 204568"/>
                    <a:gd name="connsiteY2" fmla="*/ 99389 h 161318"/>
                    <a:gd name="connsiteX3" fmla="*/ 0 w 204568"/>
                    <a:gd name="connsiteY3" fmla="*/ 102284 h 161318"/>
                    <a:gd name="connsiteX4" fmla="*/ 138 w 204568"/>
                    <a:gd name="connsiteY4" fmla="*/ 105179 h 161318"/>
                    <a:gd name="connsiteX5" fmla="*/ 30051 w 204568"/>
                    <a:gd name="connsiteY5" fmla="*/ 144053 h 161318"/>
                    <a:gd name="connsiteX6" fmla="*/ 174655 w 204568"/>
                    <a:gd name="connsiteY6" fmla="*/ 144053 h 161318"/>
                    <a:gd name="connsiteX7" fmla="*/ 204431 w 204568"/>
                    <a:gd name="connsiteY7" fmla="*/ 105179 h 161318"/>
                    <a:gd name="connsiteX8" fmla="*/ 204569 w 204568"/>
                    <a:gd name="connsiteY8" fmla="*/ 102284 h 161318"/>
                    <a:gd name="connsiteX9" fmla="*/ 204431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204431" y="99389"/>
                      </a:moveTo>
                      <a:cubicBezTo>
                        <a:pt x="203052" y="44250"/>
                        <a:pt x="157838" y="0"/>
                        <a:pt x="102284" y="0"/>
                      </a:cubicBezTo>
                      <a:cubicBezTo>
                        <a:pt x="46869" y="0"/>
                        <a:pt x="1654" y="44250"/>
                        <a:pt x="138" y="99389"/>
                      </a:cubicBezTo>
                      <a:cubicBezTo>
                        <a:pt x="0" y="100354"/>
                        <a:pt x="0" y="101319"/>
                        <a:pt x="0" y="102284"/>
                      </a:cubicBezTo>
                      <a:cubicBezTo>
                        <a:pt x="0" y="103249"/>
                        <a:pt x="0" y="104214"/>
                        <a:pt x="138" y="105179"/>
                      </a:cubicBezTo>
                      <a:cubicBezTo>
                        <a:pt x="1241" y="119377"/>
                        <a:pt x="11304" y="133162"/>
                        <a:pt x="30051" y="144053"/>
                      </a:cubicBezTo>
                      <a:cubicBezTo>
                        <a:pt x="69890" y="167074"/>
                        <a:pt x="134679" y="167074"/>
                        <a:pt x="174655" y="144053"/>
                      </a:cubicBezTo>
                      <a:cubicBezTo>
                        <a:pt x="193403" y="133162"/>
                        <a:pt x="203328" y="119377"/>
                        <a:pt x="204431" y="105179"/>
                      </a:cubicBezTo>
                      <a:cubicBezTo>
                        <a:pt x="204569" y="104214"/>
                        <a:pt x="204569" y="103249"/>
                        <a:pt x="204569" y="102284"/>
                      </a:cubicBezTo>
                      <a:cubicBezTo>
                        <a:pt x="204431" y="101319"/>
                        <a:pt x="204431" y="100354"/>
                        <a:pt x="204431"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2" name="Freeform: Shape 141">
                  <a:extLst>
                    <a:ext uri="{FF2B5EF4-FFF2-40B4-BE49-F238E27FC236}">
                      <a16:creationId xmlns:a16="http://schemas.microsoft.com/office/drawing/2014/main" id="{D76A975D-CA43-437D-89C3-1770D54A1587}"/>
                    </a:ext>
                  </a:extLst>
                </p:cNvPr>
                <p:cNvSpPr/>
                <p:nvPr/>
              </p:nvSpPr>
              <p:spPr>
                <a:xfrm>
                  <a:off x="5946295" y="6520364"/>
                  <a:ext cx="146671" cy="160043"/>
                </a:xfrm>
                <a:custGeom>
                  <a:avLst/>
                  <a:gdLst>
                    <a:gd name="connsiteX0" fmla="*/ 146672 w 146671"/>
                    <a:gd name="connsiteY0" fmla="*/ 10201 h 160043"/>
                    <a:gd name="connsiteX1" fmla="*/ 146672 w 146671"/>
                    <a:gd name="connsiteY1" fmla="*/ 10201 h 160043"/>
                    <a:gd name="connsiteX2" fmla="*/ 102284 w 146671"/>
                    <a:gd name="connsiteY2" fmla="*/ 0 h 160043"/>
                    <a:gd name="connsiteX3" fmla="*/ 138 w 146671"/>
                    <a:gd name="connsiteY3" fmla="*/ 99389 h 160043"/>
                    <a:gd name="connsiteX4" fmla="*/ 0 w 146671"/>
                    <a:gd name="connsiteY4" fmla="*/ 102284 h 160043"/>
                    <a:gd name="connsiteX5" fmla="*/ 138 w 146671"/>
                    <a:gd name="connsiteY5" fmla="*/ 105179 h 160043"/>
                    <a:gd name="connsiteX6" fmla="*/ 30051 w 146671"/>
                    <a:gd name="connsiteY6" fmla="*/ 144053 h 160043"/>
                    <a:gd name="connsiteX7" fmla="*/ 81331 w 146671"/>
                    <a:gd name="connsiteY7" fmla="*/ 160043 h 160043"/>
                    <a:gd name="connsiteX8" fmla="*/ 45766 w 146671"/>
                    <a:gd name="connsiteY8" fmla="*/ 93186 h 160043"/>
                    <a:gd name="connsiteX9" fmla="*/ 146672 w 146671"/>
                    <a:gd name="connsiteY9" fmla="*/ 10201 h 16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71" h="160043">
                      <a:moveTo>
                        <a:pt x="146672" y="10201"/>
                      </a:moveTo>
                      <a:lnTo>
                        <a:pt x="146672" y="10201"/>
                      </a:lnTo>
                      <a:cubicBezTo>
                        <a:pt x="133300" y="3722"/>
                        <a:pt x="118275" y="0"/>
                        <a:pt x="102284" y="0"/>
                      </a:cubicBezTo>
                      <a:cubicBezTo>
                        <a:pt x="46869" y="0"/>
                        <a:pt x="1654" y="44250"/>
                        <a:pt x="138" y="99389"/>
                      </a:cubicBezTo>
                      <a:cubicBezTo>
                        <a:pt x="0" y="100354"/>
                        <a:pt x="0" y="101319"/>
                        <a:pt x="0" y="102284"/>
                      </a:cubicBezTo>
                      <a:cubicBezTo>
                        <a:pt x="0" y="103249"/>
                        <a:pt x="0" y="104214"/>
                        <a:pt x="138" y="105179"/>
                      </a:cubicBezTo>
                      <a:cubicBezTo>
                        <a:pt x="1241" y="119377"/>
                        <a:pt x="11304" y="133162"/>
                        <a:pt x="30051" y="144053"/>
                      </a:cubicBezTo>
                      <a:cubicBezTo>
                        <a:pt x="44663" y="152462"/>
                        <a:pt x="62584" y="157837"/>
                        <a:pt x="81331" y="160043"/>
                      </a:cubicBezTo>
                      <a:cubicBezTo>
                        <a:pt x="54864" y="155494"/>
                        <a:pt x="37633" y="125856"/>
                        <a:pt x="45766" y="93186"/>
                      </a:cubicBezTo>
                      <a:cubicBezTo>
                        <a:pt x="55278" y="55277"/>
                        <a:pt x="93600" y="414"/>
                        <a:pt x="146672" y="1020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3" name="Freeform: Shape 142">
                  <a:extLst>
                    <a:ext uri="{FF2B5EF4-FFF2-40B4-BE49-F238E27FC236}">
                      <a16:creationId xmlns:a16="http://schemas.microsoft.com/office/drawing/2014/main" id="{7D0CAFCA-EF77-4855-B3A1-EBCCC93F63EF}"/>
                    </a:ext>
                  </a:extLst>
                </p:cNvPr>
                <p:cNvSpPr/>
                <p:nvPr/>
              </p:nvSpPr>
              <p:spPr>
                <a:xfrm>
                  <a:off x="5954704" y="6545729"/>
                  <a:ext cx="196159" cy="135678"/>
                </a:xfrm>
                <a:custGeom>
                  <a:avLst/>
                  <a:gdLst>
                    <a:gd name="connsiteX0" fmla="*/ 196022 w 196159"/>
                    <a:gd name="connsiteY0" fmla="*/ 79677 h 135678"/>
                    <a:gd name="connsiteX1" fmla="*/ 196160 w 196159"/>
                    <a:gd name="connsiteY1" fmla="*/ 76782 h 135678"/>
                    <a:gd name="connsiteX2" fmla="*/ 196022 w 196159"/>
                    <a:gd name="connsiteY2" fmla="*/ 73887 h 135678"/>
                    <a:gd name="connsiteX3" fmla="*/ 161284 w 196159"/>
                    <a:gd name="connsiteY3" fmla="*/ 0 h 135678"/>
                    <a:gd name="connsiteX4" fmla="*/ 170244 w 196159"/>
                    <a:gd name="connsiteY4" fmla="*/ 87259 h 135678"/>
                    <a:gd name="connsiteX5" fmla="*/ 0 w 196159"/>
                    <a:gd name="connsiteY5" fmla="*/ 100078 h 135678"/>
                    <a:gd name="connsiteX6" fmla="*/ 21642 w 196159"/>
                    <a:gd name="connsiteY6" fmla="*/ 118413 h 135678"/>
                    <a:gd name="connsiteX7" fmla="*/ 166246 w 196159"/>
                    <a:gd name="connsiteY7" fmla="*/ 118413 h 135678"/>
                    <a:gd name="connsiteX8" fmla="*/ 196022 w 196159"/>
                    <a:gd name="connsiteY8" fmla="*/ 79677 h 1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9" h="135678">
                      <a:moveTo>
                        <a:pt x="196022" y="79677"/>
                      </a:moveTo>
                      <a:cubicBezTo>
                        <a:pt x="196160" y="78712"/>
                        <a:pt x="196160" y="77747"/>
                        <a:pt x="196160" y="76782"/>
                      </a:cubicBezTo>
                      <a:cubicBezTo>
                        <a:pt x="196160" y="75817"/>
                        <a:pt x="196160" y="74852"/>
                        <a:pt x="196022" y="73887"/>
                      </a:cubicBezTo>
                      <a:cubicBezTo>
                        <a:pt x="195195" y="44388"/>
                        <a:pt x="181961" y="18196"/>
                        <a:pt x="161284" y="0"/>
                      </a:cubicBezTo>
                      <a:cubicBezTo>
                        <a:pt x="172312" y="11441"/>
                        <a:pt x="197125" y="54450"/>
                        <a:pt x="170244" y="87259"/>
                      </a:cubicBezTo>
                      <a:cubicBezTo>
                        <a:pt x="152600" y="108763"/>
                        <a:pt x="68787" y="139642"/>
                        <a:pt x="0" y="100078"/>
                      </a:cubicBezTo>
                      <a:cubicBezTo>
                        <a:pt x="4963" y="106695"/>
                        <a:pt x="12269" y="113036"/>
                        <a:pt x="21642" y="118413"/>
                      </a:cubicBezTo>
                      <a:cubicBezTo>
                        <a:pt x="61481" y="141433"/>
                        <a:pt x="126270" y="141433"/>
                        <a:pt x="166246" y="118413"/>
                      </a:cubicBezTo>
                      <a:cubicBezTo>
                        <a:pt x="184856" y="107798"/>
                        <a:pt x="194781" y="93875"/>
                        <a:pt x="196022" y="7967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4" name="Freeform: Shape 143">
                  <a:extLst>
                    <a:ext uri="{FF2B5EF4-FFF2-40B4-BE49-F238E27FC236}">
                      <a16:creationId xmlns:a16="http://schemas.microsoft.com/office/drawing/2014/main" id="{9891D7DB-405B-4965-8FCF-64A6D869BA05}"/>
                    </a:ext>
                  </a:extLst>
                </p:cNvPr>
                <p:cNvSpPr/>
                <p:nvPr/>
              </p:nvSpPr>
              <p:spPr>
                <a:xfrm>
                  <a:off x="5990588" y="6533163"/>
                  <a:ext cx="58085" cy="45016"/>
                </a:xfrm>
                <a:custGeom>
                  <a:avLst/>
                  <a:gdLst>
                    <a:gd name="connsiteX0" fmla="*/ 56888 w 58085"/>
                    <a:gd name="connsiteY0" fmla="*/ 10222 h 45016"/>
                    <a:gd name="connsiteX1" fmla="*/ 37314 w 58085"/>
                    <a:gd name="connsiteY1" fmla="*/ 41376 h 45016"/>
                    <a:gd name="connsiteX2" fmla="*/ 1197 w 58085"/>
                    <a:gd name="connsiteY2" fmla="*/ 34759 h 45016"/>
                    <a:gd name="connsiteX3" fmla="*/ 20772 w 58085"/>
                    <a:gd name="connsiteY3" fmla="*/ 3606 h 45016"/>
                    <a:gd name="connsiteX4" fmla="*/ 56888 w 58085"/>
                    <a:gd name="connsiteY4" fmla="*/ 10222 h 4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5" h="45016">
                      <a:moveTo>
                        <a:pt x="56888" y="10222"/>
                      </a:moveTo>
                      <a:cubicBezTo>
                        <a:pt x="61437" y="20699"/>
                        <a:pt x="52615" y="34622"/>
                        <a:pt x="37314" y="41376"/>
                      </a:cubicBezTo>
                      <a:cubicBezTo>
                        <a:pt x="21875" y="48131"/>
                        <a:pt x="5746" y="45236"/>
                        <a:pt x="1197" y="34759"/>
                      </a:cubicBezTo>
                      <a:cubicBezTo>
                        <a:pt x="-3352" y="24283"/>
                        <a:pt x="5470" y="10360"/>
                        <a:pt x="20772" y="3606"/>
                      </a:cubicBezTo>
                      <a:cubicBezTo>
                        <a:pt x="36211" y="-3149"/>
                        <a:pt x="52339" y="-116"/>
                        <a:pt x="56888" y="1022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5" name="Freeform: Shape 144">
                  <a:extLst>
                    <a:ext uri="{FF2B5EF4-FFF2-40B4-BE49-F238E27FC236}">
                      <a16:creationId xmlns:a16="http://schemas.microsoft.com/office/drawing/2014/main" id="{1308DB86-DD13-4CE6-AB31-F1330D921D65}"/>
                    </a:ext>
                  </a:extLst>
                </p:cNvPr>
                <p:cNvSpPr/>
                <p:nvPr/>
              </p:nvSpPr>
              <p:spPr>
                <a:xfrm>
                  <a:off x="5963481" y="6579955"/>
                  <a:ext cx="25593" cy="22422"/>
                </a:xfrm>
                <a:custGeom>
                  <a:avLst/>
                  <a:gdLst>
                    <a:gd name="connsiteX0" fmla="*/ 24858 w 25593"/>
                    <a:gd name="connsiteY0" fmla="*/ 5888 h 22422"/>
                    <a:gd name="connsiteX1" fmla="*/ 17139 w 25593"/>
                    <a:gd name="connsiteY1" fmla="*/ 21051 h 22422"/>
                    <a:gd name="connsiteX2" fmla="*/ 735 w 25593"/>
                    <a:gd name="connsiteY2" fmla="*/ 16502 h 22422"/>
                    <a:gd name="connsiteX3" fmla="*/ 8454 w 25593"/>
                    <a:gd name="connsiteY3" fmla="*/ 1338 h 22422"/>
                    <a:gd name="connsiteX4" fmla="*/ 24858 w 25593"/>
                    <a:gd name="connsiteY4" fmla="*/ 5888 h 22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3" h="22422">
                      <a:moveTo>
                        <a:pt x="24858" y="5888"/>
                      </a:moveTo>
                      <a:cubicBezTo>
                        <a:pt x="27202" y="11263"/>
                        <a:pt x="23756" y="18018"/>
                        <a:pt x="17139" y="21051"/>
                      </a:cubicBezTo>
                      <a:cubicBezTo>
                        <a:pt x="10522" y="24083"/>
                        <a:pt x="3216" y="21878"/>
                        <a:pt x="735" y="16502"/>
                      </a:cubicBezTo>
                      <a:cubicBezTo>
                        <a:pt x="-1609" y="11125"/>
                        <a:pt x="1838" y="4371"/>
                        <a:pt x="8454" y="1338"/>
                      </a:cubicBezTo>
                      <a:cubicBezTo>
                        <a:pt x="15209" y="-1556"/>
                        <a:pt x="22515" y="373"/>
                        <a:pt x="24858" y="588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46" name="Graphic 1">
                <a:extLst>
                  <a:ext uri="{FF2B5EF4-FFF2-40B4-BE49-F238E27FC236}">
                    <a16:creationId xmlns:a16="http://schemas.microsoft.com/office/drawing/2014/main" id="{14BC8B35-0A36-46E0-B26B-342FEA7C4DE3}"/>
                  </a:ext>
                </a:extLst>
              </p:cNvPr>
              <p:cNvGrpSpPr/>
              <p:nvPr/>
            </p:nvGrpSpPr>
            <p:grpSpPr>
              <a:xfrm>
                <a:off x="4269494" y="5941810"/>
                <a:ext cx="204568" cy="161318"/>
                <a:chOff x="4269494" y="5941810"/>
                <a:chExt cx="204568" cy="161318"/>
              </a:xfrm>
            </p:grpSpPr>
            <p:sp>
              <p:nvSpPr>
                <p:cNvPr id="147" name="Freeform: Shape 146">
                  <a:extLst>
                    <a:ext uri="{FF2B5EF4-FFF2-40B4-BE49-F238E27FC236}">
                      <a16:creationId xmlns:a16="http://schemas.microsoft.com/office/drawing/2014/main" id="{8D1B1FCA-E9F9-41C7-A06F-0D723AE1B71D}"/>
                    </a:ext>
                  </a:extLst>
                </p:cNvPr>
                <p:cNvSpPr/>
                <p:nvPr/>
              </p:nvSpPr>
              <p:spPr>
                <a:xfrm>
                  <a:off x="4269494" y="5941810"/>
                  <a:ext cx="204568" cy="161318"/>
                </a:xfrm>
                <a:custGeom>
                  <a:avLst/>
                  <a:gdLst>
                    <a:gd name="connsiteX0" fmla="*/ 138 w 204568"/>
                    <a:gd name="connsiteY0" fmla="*/ 99389 h 161318"/>
                    <a:gd name="connsiteX1" fmla="*/ 102284 w 204568"/>
                    <a:gd name="connsiteY1" fmla="*/ 0 h 161318"/>
                    <a:gd name="connsiteX2" fmla="*/ 204431 w 204568"/>
                    <a:gd name="connsiteY2" fmla="*/ 99389 h 161318"/>
                    <a:gd name="connsiteX3" fmla="*/ 204569 w 204568"/>
                    <a:gd name="connsiteY3" fmla="*/ 102284 h 161318"/>
                    <a:gd name="connsiteX4" fmla="*/ 204431 w 204568"/>
                    <a:gd name="connsiteY4" fmla="*/ 105179 h 161318"/>
                    <a:gd name="connsiteX5" fmla="*/ 174517 w 204568"/>
                    <a:gd name="connsiteY5" fmla="*/ 144053 h 161318"/>
                    <a:gd name="connsiteX6" fmla="*/ 29913 w 204568"/>
                    <a:gd name="connsiteY6" fmla="*/ 144053 h 161318"/>
                    <a:gd name="connsiteX7" fmla="*/ 138 w 204568"/>
                    <a:gd name="connsiteY7" fmla="*/ 105179 h 161318"/>
                    <a:gd name="connsiteX8" fmla="*/ 0 w 204568"/>
                    <a:gd name="connsiteY8" fmla="*/ 102284 h 161318"/>
                    <a:gd name="connsiteX9" fmla="*/ 138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138" y="99389"/>
                      </a:moveTo>
                      <a:cubicBezTo>
                        <a:pt x="1516" y="44250"/>
                        <a:pt x="46731" y="0"/>
                        <a:pt x="102284" y="0"/>
                      </a:cubicBezTo>
                      <a:cubicBezTo>
                        <a:pt x="157700" y="0"/>
                        <a:pt x="202914" y="44250"/>
                        <a:pt x="204431" y="99389"/>
                      </a:cubicBezTo>
                      <a:cubicBezTo>
                        <a:pt x="204569" y="100354"/>
                        <a:pt x="204569" y="101319"/>
                        <a:pt x="204569" y="102284"/>
                      </a:cubicBezTo>
                      <a:cubicBezTo>
                        <a:pt x="204569" y="103249"/>
                        <a:pt x="204569" y="104214"/>
                        <a:pt x="204431" y="105179"/>
                      </a:cubicBezTo>
                      <a:cubicBezTo>
                        <a:pt x="203328" y="119378"/>
                        <a:pt x="193265" y="133163"/>
                        <a:pt x="174517" y="144053"/>
                      </a:cubicBezTo>
                      <a:cubicBezTo>
                        <a:pt x="134679" y="167074"/>
                        <a:pt x="69890" y="167074"/>
                        <a:pt x="29913" y="144053"/>
                      </a:cubicBezTo>
                      <a:cubicBezTo>
                        <a:pt x="11304" y="133163"/>
                        <a:pt x="1241" y="119378"/>
                        <a:pt x="138" y="105179"/>
                      </a:cubicBezTo>
                      <a:cubicBezTo>
                        <a:pt x="0" y="104076"/>
                        <a:pt x="0" y="103249"/>
                        <a:pt x="0" y="102284"/>
                      </a:cubicBezTo>
                      <a:cubicBezTo>
                        <a:pt x="0" y="101319"/>
                        <a:pt x="0" y="100354"/>
                        <a:pt x="138"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8" name="Freeform: Shape 147">
                  <a:extLst>
                    <a:ext uri="{FF2B5EF4-FFF2-40B4-BE49-F238E27FC236}">
                      <a16:creationId xmlns:a16="http://schemas.microsoft.com/office/drawing/2014/main" id="{E1682A3D-2429-4F0F-B24B-7412E08CCDCD}"/>
                    </a:ext>
                  </a:extLst>
                </p:cNvPr>
                <p:cNvSpPr/>
                <p:nvPr/>
              </p:nvSpPr>
              <p:spPr>
                <a:xfrm>
                  <a:off x="4269494" y="5941810"/>
                  <a:ext cx="204568" cy="161318"/>
                </a:xfrm>
                <a:custGeom>
                  <a:avLst/>
                  <a:gdLst>
                    <a:gd name="connsiteX0" fmla="*/ 138 w 204568"/>
                    <a:gd name="connsiteY0" fmla="*/ 99389 h 161318"/>
                    <a:gd name="connsiteX1" fmla="*/ 102284 w 204568"/>
                    <a:gd name="connsiteY1" fmla="*/ 0 h 161318"/>
                    <a:gd name="connsiteX2" fmla="*/ 204431 w 204568"/>
                    <a:gd name="connsiteY2" fmla="*/ 99389 h 161318"/>
                    <a:gd name="connsiteX3" fmla="*/ 204569 w 204568"/>
                    <a:gd name="connsiteY3" fmla="*/ 102284 h 161318"/>
                    <a:gd name="connsiteX4" fmla="*/ 204431 w 204568"/>
                    <a:gd name="connsiteY4" fmla="*/ 105179 h 161318"/>
                    <a:gd name="connsiteX5" fmla="*/ 174517 w 204568"/>
                    <a:gd name="connsiteY5" fmla="*/ 144053 h 161318"/>
                    <a:gd name="connsiteX6" fmla="*/ 29913 w 204568"/>
                    <a:gd name="connsiteY6" fmla="*/ 144053 h 161318"/>
                    <a:gd name="connsiteX7" fmla="*/ 138 w 204568"/>
                    <a:gd name="connsiteY7" fmla="*/ 105179 h 161318"/>
                    <a:gd name="connsiteX8" fmla="*/ 0 w 204568"/>
                    <a:gd name="connsiteY8" fmla="*/ 102284 h 161318"/>
                    <a:gd name="connsiteX9" fmla="*/ 138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138" y="99389"/>
                      </a:moveTo>
                      <a:cubicBezTo>
                        <a:pt x="1516" y="44250"/>
                        <a:pt x="46731" y="0"/>
                        <a:pt x="102284" y="0"/>
                      </a:cubicBezTo>
                      <a:cubicBezTo>
                        <a:pt x="157700" y="0"/>
                        <a:pt x="202914" y="44250"/>
                        <a:pt x="204431" y="99389"/>
                      </a:cubicBezTo>
                      <a:cubicBezTo>
                        <a:pt x="204569" y="100354"/>
                        <a:pt x="204569" y="101319"/>
                        <a:pt x="204569" y="102284"/>
                      </a:cubicBezTo>
                      <a:cubicBezTo>
                        <a:pt x="204569" y="103249"/>
                        <a:pt x="204569" y="104214"/>
                        <a:pt x="204431" y="105179"/>
                      </a:cubicBezTo>
                      <a:cubicBezTo>
                        <a:pt x="203328" y="119378"/>
                        <a:pt x="193265" y="133163"/>
                        <a:pt x="174517" y="144053"/>
                      </a:cubicBezTo>
                      <a:cubicBezTo>
                        <a:pt x="134679" y="167074"/>
                        <a:pt x="69890" y="167074"/>
                        <a:pt x="29913" y="144053"/>
                      </a:cubicBezTo>
                      <a:cubicBezTo>
                        <a:pt x="11304" y="133163"/>
                        <a:pt x="1241" y="119378"/>
                        <a:pt x="138" y="105179"/>
                      </a:cubicBezTo>
                      <a:cubicBezTo>
                        <a:pt x="0" y="104076"/>
                        <a:pt x="0" y="103249"/>
                        <a:pt x="0" y="102284"/>
                      </a:cubicBezTo>
                      <a:cubicBezTo>
                        <a:pt x="0" y="101319"/>
                        <a:pt x="0" y="100354"/>
                        <a:pt x="138"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9" name="Freeform: Shape 148">
                  <a:extLst>
                    <a:ext uri="{FF2B5EF4-FFF2-40B4-BE49-F238E27FC236}">
                      <a16:creationId xmlns:a16="http://schemas.microsoft.com/office/drawing/2014/main" id="{062EDFFF-01DA-464F-804E-9B4A11D2E5B7}"/>
                    </a:ext>
                  </a:extLst>
                </p:cNvPr>
                <p:cNvSpPr/>
                <p:nvPr/>
              </p:nvSpPr>
              <p:spPr>
                <a:xfrm>
                  <a:off x="4327390" y="5941948"/>
                  <a:ext cx="146671" cy="160043"/>
                </a:xfrm>
                <a:custGeom>
                  <a:avLst/>
                  <a:gdLst>
                    <a:gd name="connsiteX0" fmla="*/ 0 w 146671"/>
                    <a:gd name="connsiteY0" fmla="*/ 10201 h 160043"/>
                    <a:gd name="connsiteX1" fmla="*/ 0 w 146671"/>
                    <a:gd name="connsiteY1" fmla="*/ 10201 h 160043"/>
                    <a:gd name="connsiteX2" fmla="*/ 44388 w 146671"/>
                    <a:gd name="connsiteY2" fmla="*/ 0 h 160043"/>
                    <a:gd name="connsiteX3" fmla="*/ 146534 w 146671"/>
                    <a:gd name="connsiteY3" fmla="*/ 99390 h 160043"/>
                    <a:gd name="connsiteX4" fmla="*/ 146672 w 146671"/>
                    <a:gd name="connsiteY4" fmla="*/ 102285 h 160043"/>
                    <a:gd name="connsiteX5" fmla="*/ 146534 w 146671"/>
                    <a:gd name="connsiteY5" fmla="*/ 105179 h 160043"/>
                    <a:gd name="connsiteX6" fmla="*/ 116621 w 146671"/>
                    <a:gd name="connsiteY6" fmla="*/ 144053 h 160043"/>
                    <a:gd name="connsiteX7" fmla="*/ 65341 w 146671"/>
                    <a:gd name="connsiteY7" fmla="*/ 160044 h 160043"/>
                    <a:gd name="connsiteX8" fmla="*/ 100906 w 146671"/>
                    <a:gd name="connsiteY8" fmla="*/ 93186 h 160043"/>
                    <a:gd name="connsiteX9" fmla="*/ 0 w 146671"/>
                    <a:gd name="connsiteY9" fmla="*/ 10201 h 16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71" h="160043">
                      <a:moveTo>
                        <a:pt x="0" y="10201"/>
                      </a:moveTo>
                      <a:lnTo>
                        <a:pt x="0" y="10201"/>
                      </a:lnTo>
                      <a:cubicBezTo>
                        <a:pt x="13371" y="3722"/>
                        <a:pt x="28397" y="0"/>
                        <a:pt x="44388" y="0"/>
                      </a:cubicBezTo>
                      <a:cubicBezTo>
                        <a:pt x="99803" y="0"/>
                        <a:pt x="145018" y="44250"/>
                        <a:pt x="146534" y="99390"/>
                      </a:cubicBezTo>
                      <a:cubicBezTo>
                        <a:pt x="146672" y="100354"/>
                        <a:pt x="146672" y="101319"/>
                        <a:pt x="146672" y="102285"/>
                      </a:cubicBezTo>
                      <a:cubicBezTo>
                        <a:pt x="146672" y="103250"/>
                        <a:pt x="146672" y="104214"/>
                        <a:pt x="146534" y="105179"/>
                      </a:cubicBezTo>
                      <a:cubicBezTo>
                        <a:pt x="145431" y="119378"/>
                        <a:pt x="135368" y="133163"/>
                        <a:pt x="116621" y="144053"/>
                      </a:cubicBezTo>
                      <a:cubicBezTo>
                        <a:pt x="102009" y="152462"/>
                        <a:pt x="84088" y="157838"/>
                        <a:pt x="65341" y="160044"/>
                      </a:cubicBezTo>
                      <a:cubicBezTo>
                        <a:pt x="91808" y="155494"/>
                        <a:pt x="109039" y="125857"/>
                        <a:pt x="100906" y="93186"/>
                      </a:cubicBezTo>
                      <a:cubicBezTo>
                        <a:pt x="91394" y="55140"/>
                        <a:pt x="53072" y="276"/>
                        <a:pt x="0" y="1020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50" name="Freeform: Shape 149">
                  <a:extLst>
                    <a:ext uri="{FF2B5EF4-FFF2-40B4-BE49-F238E27FC236}">
                      <a16:creationId xmlns:a16="http://schemas.microsoft.com/office/drawing/2014/main" id="{6C27A640-BFBF-43C2-B077-6F184DF42ECF}"/>
                    </a:ext>
                  </a:extLst>
                </p:cNvPr>
                <p:cNvSpPr/>
                <p:nvPr/>
              </p:nvSpPr>
              <p:spPr>
                <a:xfrm>
                  <a:off x="4269494" y="5967312"/>
                  <a:ext cx="196159" cy="135678"/>
                </a:xfrm>
                <a:custGeom>
                  <a:avLst/>
                  <a:gdLst>
                    <a:gd name="connsiteX0" fmla="*/ 138 w 196159"/>
                    <a:gd name="connsiteY0" fmla="*/ 79677 h 135678"/>
                    <a:gd name="connsiteX1" fmla="*/ 0 w 196159"/>
                    <a:gd name="connsiteY1" fmla="*/ 76782 h 135678"/>
                    <a:gd name="connsiteX2" fmla="*/ 138 w 196159"/>
                    <a:gd name="connsiteY2" fmla="*/ 73888 h 135678"/>
                    <a:gd name="connsiteX3" fmla="*/ 34876 w 196159"/>
                    <a:gd name="connsiteY3" fmla="*/ 0 h 135678"/>
                    <a:gd name="connsiteX4" fmla="*/ 25916 w 196159"/>
                    <a:gd name="connsiteY4" fmla="*/ 87259 h 135678"/>
                    <a:gd name="connsiteX5" fmla="*/ 196160 w 196159"/>
                    <a:gd name="connsiteY5" fmla="*/ 100079 h 135678"/>
                    <a:gd name="connsiteX6" fmla="*/ 174517 w 196159"/>
                    <a:gd name="connsiteY6" fmla="*/ 118413 h 135678"/>
                    <a:gd name="connsiteX7" fmla="*/ 29913 w 196159"/>
                    <a:gd name="connsiteY7" fmla="*/ 118413 h 135678"/>
                    <a:gd name="connsiteX8" fmla="*/ 138 w 196159"/>
                    <a:gd name="connsiteY8" fmla="*/ 79677 h 1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9" h="135678">
                      <a:moveTo>
                        <a:pt x="138" y="79677"/>
                      </a:moveTo>
                      <a:cubicBezTo>
                        <a:pt x="0" y="78574"/>
                        <a:pt x="0" y="77747"/>
                        <a:pt x="0" y="76782"/>
                      </a:cubicBezTo>
                      <a:cubicBezTo>
                        <a:pt x="0" y="75817"/>
                        <a:pt x="0" y="74853"/>
                        <a:pt x="138" y="73888"/>
                      </a:cubicBezTo>
                      <a:cubicBezTo>
                        <a:pt x="965" y="44388"/>
                        <a:pt x="14198" y="18196"/>
                        <a:pt x="34876" y="0"/>
                      </a:cubicBezTo>
                      <a:cubicBezTo>
                        <a:pt x="23848" y="11442"/>
                        <a:pt x="-965" y="54451"/>
                        <a:pt x="25916" y="87259"/>
                      </a:cubicBezTo>
                      <a:cubicBezTo>
                        <a:pt x="43560" y="108763"/>
                        <a:pt x="127373" y="139642"/>
                        <a:pt x="196160" y="100079"/>
                      </a:cubicBezTo>
                      <a:cubicBezTo>
                        <a:pt x="191197" y="106696"/>
                        <a:pt x="183891" y="113037"/>
                        <a:pt x="174517" y="118413"/>
                      </a:cubicBezTo>
                      <a:cubicBezTo>
                        <a:pt x="134679" y="141434"/>
                        <a:pt x="69890" y="141434"/>
                        <a:pt x="29913" y="118413"/>
                      </a:cubicBezTo>
                      <a:cubicBezTo>
                        <a:pt x="11166" y="107661"/>
                        <a:pt x="1241" y="93738"/>
                        <a:pt x="138" y="7967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51" name="Freeform: Shape 150">
                  <a:extLst>
                    <a:ext uri="{FF2B5EF4-FFF2-40B4-BE49-F238E27FC236}">
                      <a16:creationId xmlns:a16="http://schemas.microsoft.com/office/drawing/2014/main" id="{E2A5A3F4-881C-4519-A5AC-4F4A4528284B}"/>
                    </a:ext>
                  </a:extLst>
                </p:cNvPr>
                <p:cNvSpPr/>
                <p:nvPr/>
              </p:nvSpPr>
              <p:spPr>
                <a:xfrm>
                  <a:off x="4371546" y="5954712"/>
                  <a:ext cx="58085" cy="45051"/>
                </a:xfrm>
                <a:custGeom>
                  <a:avLst/>
                  <a:gdLst>
                    <a:gd name="connsiteX0" fmla="*/ 1197 w 58085"/>
                    <a:gd name="connsiteY0" fmla="*/ 10257 h 45051"/>
                    <a:gd name="connsiteX1" fmla="*/ 20772 w 58085"/>
                    <a:gd name="connsiteY1" fmla="*/ 41411 h 45051"/>
                    <a:gd name="connsiteX2" fmla="*/ 56888 w 58085"/>
                    <a:gd name="connsiteY2" fmla="*/ 34794 h 45051"/>
                    <a:gd name="connsiteX3" fmla="*/ 37314 w 58085"/>
                    <a:gd name="connsiteY3" fmla="*/ 3640 h 45051"/>
                    <a:gd name="connsiteX4" fmla="*/ 1197 w 58085"/>
                    <a:gd name="connsiteY4" fmla="*/ 10257 h 45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5" h="45051">
                      <a:moveTo>
                        <a:pt x="1197" y="10257"/>
                      </a:moveTo>
                      <a:cubicBezTo>
                        <a:pt x="-3352" y="20734"/>
                        <a:pt x="5470" y="34656"/>
                        <a:pt x="20772" y="41411"/>
                      </a:cubicBezTo>
                      <a:cubicBezTo>
                        <a:pt x="36211" y="48166"/>
                        <a:pt x="52339" y="45271"/>
                        <a:pt x="56888" y="34794"/>
                      </a:cubicBezTo>
                      <a:cubicBezTo>
                        <a:pt x="61437" y="24318"/>
                        <a:pt x="52615" y="10395"/>
                        <a:pt x="37314" y="3640"/>
                      </a:cubicBezTo>
                      <a:cubicBezTo>
                        <a:pt x="22012" y="-3114"/>
                        <a:pt x="5746" y="-220"/>
                        <a:pt x="1197" y="1025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52" name="Freeform: Shape 151">
                  <a:extLst>
                    <a:ext uri="{FF2B5EF4-FFF2-40B4-BE49-F238E27FC236}">
                      <a16:creationId xmlns:a16="http://schemas.microsoft.com/office/drawing/2014/main" id="{ED63C8AB-884C-4753-A1FB-08D5CC762C6D}"/>
                    </a:ext>
                  </a:extLst>
                </p:cNvPr>
                <p:cNvSpPr/>
                <p:nvPr/>
              </p:nvSpPr>
              <p:spPr>
                <a:xfrm>
                  <a:off x="4431145" y="6001428"/>
                  <a:ext cx="25593" cy="22334"/>
                </a:xfrm>
                <a:custGeom>
                  <a:avLst/>
                  <a:gdLst>
                    <a:gd name="connsiteX0" fmla="*/ 735 w 25593"/>
                    <a:gd name="connsiteY0" fmla="*/ 5860 h 22334"/>
                    <a:gd name="connsiteX1" fmla="*/ 8454 w 25593"/>
                    <a:gd name="connsiteY1" fmla="*/ 21023 h 22334"/>
                    <a:gd name="connsiteX2" fmla="*/ 24858 w 25593"/>
                    <a:gd name="connsiteY2" fmla="*/ 16474 h 22334"/>
                    <a:gd name="connsiteX3" fmla="*/ 17139 w 25593"/>
                    <a:gd name="connsiteY3" fmla="*/ 1311 h 22334"/>
                    <a:gd name="connsiteX4" fmla="*/ 735 w 25593"/>
                    <a:gd name="connsiteY4" fmla="*/ 5860 h 2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3" h="22334">
                      <a:moveTo>
                        <a:pt x="735" y="5860"/>
                      </a:moveTo>
                      <a:cubicBezTo>
                        <a:pt x="-1609" y="11236"/>
                        <a:pt x="1838" y="17990"/>
                        <a:pt x="8454" y="21023"/>
                      </a:cubicBezTo>
                      <a:cubicBezTo>
                        <a:pt x="15071" y="23918"/>
                        <a:pt x="22377" y="21851"/>
                        <a:pt x="24858" y="16474"/>
                      </a:cubicBezTo>
                      <a:cubicBezTo>
                        <a:pt x="27202" y="11098"/>
                        <a:pt x="23756" y="4343"/>
                        <a:pt x="17139" y="1311"/>
                      </a:cubicBezTo>
                      <a:cubicBezTo>
                        <a:pt x="10522" y="-1584"/>
                        <a:pt x="3216" y="484"/>
                        <a:pt x="735" y="586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grpSp>
          <p:nvGrpSpPr>
            <p:cNvPr id="153" name="Graphic 1">
              <a:extLst>
                <a:ext uri="{FF2B5EF4-FFF2-40B4-BE49-F238E27FC236}">
                  <a16:creationId xmlns:a16="http://schemas.microsoft.com/office/drawing/2014/main" id="{14BC8B35-0A36-46E0-B26B-342FEA7C4DE3}"/>
                </a:ext>
              </a:extLst>
            </p:cNvPr>
            <p:cNvGrpSpPr/>
            <p:nvPr/>
          </p:nvGrpSpPr>
          <p:grpSpPr>
            <a:xfrm>
              <a:off x="5279095" y="1524009"/>
              <a:ext cx="1520221" cy="3535977"/>
              <a:chOff x="5279095" y="1524009"/>
              <a:chExt cx="1520221" cy="3535977"/>
            </a:xfrm>
          </p:grpSpPr>
          <p:sp>
            <p:nvSpPr>
              <p:cNvPr id="154" name="Freeform: Shape 153">
                <a:extLst>
                  <a:ext uri="{FF2B5EF4-FFF2-40B4-BE49-F238E27FC236}">
                    <a16:creationId xmlns:a16="http://schemas.microsoft.com/office/drawing/2014/main" id="{2BB1C94F-B615-4C99-8B02-9863217DECDC}"/>
                  </a:ext>
                </a:extLst>
              </p:cNvPr>
              <p:cNvSpPr/>
              <p:nvPr/>
            </p:nvSpPr>
            <p:spPr>
              <a:xfrm>
                <a:off x="6375145" y="3572590"/>
                <a:ext cx="424171" cy="969909"/>
              </a:xfrm>
              <a:custGeom>
                <a:avLst/>
                <a:gdLst>
                  <a:gd name="connsiteX0" fmla="*/ 0 w 424171"/>
                  <a:gd name="connsiteY0" fmla="*/ 678909 h 969909"/>
                  <a:gd name="connsiteX1" fmla="*/ 55967 w 424171"/>
                  <a:gd name="connsiteY1" fmla="*/ 0 h 969909"/>
                  <a:gd name="connsiteX2" fmla="*/ 281489 w 424171"/>
                  <a:gd name="connsiteY2" fmla="*/ 130268 h 969909"/>
                  <a:gd name="connsiteX3" fmla="*/ 420579 w 424171"/>
                  <a:gd name="connsiteY3" fmla="*/ 589582 h 969909"/>
                  <a:gd name="connsiteX4" fmla="*/ 391906 w 424171"/>
                  <a:gd name="connsiteY4" fmla="*/ 969909 h 969909"/>
                  <a:gd name="connsiteX5" fmla="*/ 331115 w 424171"/>
                  <a:gd name="connsiteY5" fmla="*/ 759275 h 969909"/>
                  <a:gd name="connsiteX6" fmla="*/ 91808 w 424171"/>
                  <a:gd name="connsiteY6" fmla="*/ 647203 h 969909"/>
                  <a:gd name="connsiteX7" fmla="*/ 0 w 424171"/>
                  <a:gd name="connsiteY7" fmla="*/ 678909 h 96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171" h="969909">
                    <a:moveTo>
                      <a:pt x="0" y="678909"/>
                    </a:moveTo>
                    <a:lnTo>
                      <a:pt x="55967" y="0"/>
                    </a:lnTo>
                    <a:lnTo>
                      <a:pt x="281489" y="130268"/>
                    </a:lnTo>
                    <a:cubicBezTo>
                      <a:pt x="389838" y="192852"/>
                      <a:pt x="438361" y="353033"/>
                      <a:pt x="420579" y="589582"/>
                    </a:cubicBezTo>
                    <a:lnTo>
                      <a:pt x="391906" y="969909"/>
                    </a:lnTo>
                    <a:lnTo>
                      <a:pt x="331115" y="759275"/>
                    </a:lnTo>
                    <a:cubicBezTo>
                      <a:pt x="298031" y="644584"/>
                      <a:pt x="213529" y="605022"/>
                      <a:pt x="91808" y="647203"/>
                    </a:cubicBezTo>
                    <a:lnTo>
                      <a:pt x="0" y="678909"/>
                    </a:lnTo>
                    <a:close/>
                  </a:path>
                </a:pathLst>
              </a:custGeom>
              <a:gradFill flip="none" rotWithShape="1">
                <a:gsLst>
                  <a:gs pos="100000">
                    <a:schemeClr val="tx1">
                      <a:lumMod val="85000"/>
                      <a:lumOff val="15000"/>
                    </a:schemeClr>
                  </a:gs>
                  <a:gs pos="0">
                    <a:schemeClr val="tx1">
                      <a:lumMod val="50000"/>
                      <a:lumOff val="50000"/>
                    </a:schemeClr>
                  </a:gs>
                </a:gsLst>
                <a:lin ang="1350000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55" name="Freeform: Shape 154">
                <a:extLst>
                  <a:ext uri="{FF2B5EF4-FFF2-40B4-BE49-F238E27FC236}">
                    <a16:creationId xmlns:a16="http://schemas.microsoft.com/office/drawing/2014/main" id="{38AC15E6-12C9-406B-805F-9C03429D0066}"/>
                  </a:ext>
                </a:extLst>
              </p:cNvPr>
              <p:cNvSpPr/>
              <p:nvPr/>
            </p:nvSpPr>
            <p:spPr>
              <a:xfrm>
                <a:off x="5279095" y="3572590"/>
                <a:ext cx="424171" cy="969909"/>
              </a:xfrm>
              <a:custGeom>
                <a:avLst/>
                <a:gdLst>
                  <a:gd name="connsiteX0" fmla="*/ 424172 w 424171"/>
                  <a:gd name="connsiteY0" fmla="*/ 678909 h 969909"/>
                  <a:gd name="connsiteX1" fmla="*/ 368205 w 424171"/>
                  <a:gd name="connsiteY1" fmla="*/ 0 h 969909"/>
                  <a:gd name="connsiteX2" fmla="*/ 142683 w 424171"/>
                  <a:gd name="connsiteY2" fmla="*/ 130268 h 969909"/>
                  <a:gd name="connsiteX3" fmla="*/ 3593 w 424171"/>
                  <a:gd name="connsiteY3" fmla="*/ 589582 h 969909"/>
                  <a:gd name="connsiteX4" fmla="*/ 32265 w 424171"/>
                  <a:gd name="connsiteY4" fmla="*/ 969909 h 969909"/>
                  <a:gd name="connsiteX5" fmla="*/ 93057 w 424171"/>
                  <a:gd name="connsiteY5" fmla="*/ 759275 h 969909"/>
                  <a:gd name="connsiteX6" fmla="*/ 332364 w 424171"/>
                  <a:gd name="connsiteY6" fmla="*/ 647203 h 969909"/>
                  <a:gd name="connsiteX7" fmla="*/ 424172 w 424171"/>
                  <a:gd name="connsiteY7" fmla="*/ 678909 h 96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171" h="969909">
                    <a:moveTo>
                      <a:pt x="424172" y="678909"/>
                    </a:moveTo>
                    <a:lnTo>
                      <a:pt x="368205" y="0"/>
                    </a:lnTo>
                    <a:lnTo>
                      <a:pt x="142683" y="130268"/>
                    </a:lnTo>
                    <a:cubicBezTo>
                      <a:pt x="34333" y="192852"/>
                      <a:pt x="-14190" y="353033"/>
                      <a:pt x="3593" y="589582"/>
                    </a:cubicBezTo>
                    <a:lnTo>
                      <a:pt x="32265" y="969909"/>
                    </a:lnTo>
                    <a:lnTo>
                      <a:pt x="93057" y="759275"/>
                    </a:lnTo>
                    <a:cubicBezTo>
                      <a:pt x="126141" y="644584"/>
                      <a:pt x="210643" y="605022"/>
                      <a:pt x="332364" y="647203"/>
                    </a:cubicBezTo>
                    <a:lnTo>
                      <a:pt x="424172" y="678909"/>
                    </a:lnTo>
                    <a:close/>
                  </a:path>
                </a:pathLst>
              </a:custGeom>
              <a:gradFill flip="none" rotWithShape="1">
                <a:gsLst>
                  <a:gs pos="100000">
                    <a:schemeClr val="tx1">
                      <a:lumMod val="85000"/>
                      <a:lumOff val="15000"/>
                    </a:schemeClr>
                  </a:gs>
                  <a:gs pos="0">
                    <a:schemeClr val="tx1">
                      <a:lumMod val="50000"/>
                      <a:lumOff val="50000"/>
                    </a:schemeClr>
                  </a:gs>
                </a:gsLst>
                <a:lin ang="1890000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nvGrpSpPr>
              <p:cNvPr id="156" name="Graphic 1">
                <a:extLst>
                  <a:ext uri="{FF2B5EF4-FFF2-40B4-BE49-F238E27FC236}">
                    <a16:creationId xmlns:a16="http://schemas.microsoft.com/office/drawing/2014/main" id="{14BC8B35-0A36-46E0-B26B-342FEA7C4DE3}"/>
                  </a:ext>
                </a:extLst>
              </p:cNvPr>
              <p:cNvGrpSpPr/>
              <p:nvPr/>
            </p:nvGrpSpPr>
            <p:grpSpPr>
              <a:xfrm>
                <a:off x="5703897" y="4246123"/>
                <a:ext cx="671077" cy="549571"/>
                <a:chOff x="5703897" y="4246123"/>
                <a:chExt cx="671077" cy="549571"/>
              </a:xfrm>
            </p:grpSpPr>
            <p:sp>
              <p:nvSpPr>
                <p:cNvPr id="157" name="Freeform: Shape 156">
                  <a:extLst>
                    <a:ext uri="{FF2B5EF4-FFF2-40B4-BE49-F238E27FC236}">
                      <a16:creationId xmlns:a16="http://schemas.microsoft.com/office/drawing/2014/main" id="{09818CD6-69CF-4DC1-8369-54B321315D05}"/>
                    </a:ext>
                  </a:extLst>
                </p:cNvPr>
                <p:cNvSpPr/>
                <p:nvPr/>
              </p:nvSpPr>
              <p:spPr>
                <a:xfrm>
                  <a:off x="5704034" y="4392933"/>
                  <a:ext cx="670893" cy="402761"/>
                </a:xfrm>
                <a:custGeom>
                  <a:avLst/>
                  <a:gdLst>
                    <a:gd name="connsiteX0" fmla="*/ 668767 w 670893"/>
                    <a:gd name="connsiteY0" fmla="*/ 187062 h 402761"/>
                    <a:gd name="connsiteX1" fmla="*/ 669043 w 670893"/>
                    <a:gd name="connsiteY1" fmla="*/ 187062 h 402761"/>
                    <a:gd name="connsiteX2" fmla="*/ 626723 w 670893"/>
                    <a:gd name="connsiteY2" fmla="*/ 0 h 402761"/>
                    <a:gd name="connsiteX3" fmla="*/ 44171 w 670893"/>
                    <a:gd name="connsiteY3" fmla="*/ 0 h 402761"/>
                    <a:gd name="connsiteX4" fmla="*/ 1851 w 670893"/>
                    <a:gd name="connsiteY4" fmla="*/ 187062 h 402761"/>
                    <a:gd name="connsiteX5" fmla="*/ 2127 w 670893"/>
                    <a:gd name="connsiteY5" fmla="*/ 187062 h 402761"/>
                    <a:gd name="connsiteX6" fmla="*/ 98070 w 670893"/>
                    <a:gd name="connsiteY6" fmla="*/ 346002 h 402761"/>
                    <a:gd name="connsiteX7" fmla="*/ 572962 w 670893"/>
                    <a:gd name="connsiteY7" fmla="*/ 346002 h 402761"/>
                    <a:gd name="connsiteX8" fmla="*/ 668767 w 670893"/>
                    <a:gd name="connsiteY8" fmla="*/ 187062 h 40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893" h="402761">
                      <a:moveTo>
                        <a:pt x="668767" y="187062"/>
                      </a:moveTo>
                      <a:lnTo>
                        <a:pt x="669043" y="187062"/>
                      </a:lnTo>
                      <a:lnTo>
                        <a:pt x="626723" y="0"/>
                      </a:lnTo>
                      <a:lnTo>
                        <a:pt x="44171" y="0"/>
                      </a:lnTo>
                      <a:lnTo>
                        <a:pt x="1851" y="187062"/>
                      </a:lnTo>
                      <a:lnTo>
                        <a:pt x="2127" y="187062"/>
                      </a:lnTo>
                      <a:cubicBezTo>
                        <a:pt x="-8901" y="243718"/>
                        <a:pt x="22942" y="302580"/>
                        <a:pt x="98070" y="346002"/>
                      </a:cubicBezTo>
                      <a:cubicBezTo>
                        <a:pt x="229165" y="421682"/>
                        <a:pt x="441729" y="421682"/>
                        <a:pt x="572962" y="346002"/>
                      </a:cubicBezTo>
                      <a:cubicBezTo>
                        <a:pt x="647952" y="302580"/>
                        <a:pt x="679795" y="243580"/>
                        <a:pt x="668767" y="187062"/>
                      </a:cubicBezTo>
                      <a:close/>
                    </a:path>
                  </a:pathLst>
                </a:custGeom>
                <a:gradFill flip="none" rotWithShape="1">
                  <a:gsLst>
                    <a:gs pos="100000">
                      <a:schemeClr val="tx1">
                        <a:lumMod val="85000"/>
                        <a:lumOff val="15000"/>
                      </a:schemeClr>
                    </a:gs>
                    <a:gs pos="0">
                      <a:schemeClr val="tx1">
                        <a:lumMod val="50000"/>
                        <a:lumOff val="50000"/>
                      </a:schemeClr>
                    </a:gs>
                  </a:gsLst>
                  <a:lin ang="540000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58" name="Freeform: Shape 157">
                  <a:extLst>
                    <a:ext uri="{FF2B5EF4-FFF2-40B4-BE49-F238E27FC236}">
                      <a16:creationId xmlns:a16="http://schemas.microsoft.com/office/drawing/2014/main" id="{D14237FB-A488-4181-A3D4-415623E89EF3}"/>
                    </a:ext>
                  </a:extLst>
                </p:cNvPr>
                <p:cNvSpPr/>
                <p:nvPr/>
              </p:nvSpPr>
              <p:spPr>
                <a:xfrm>
                  <a:off x="5745448" y="4246123"/>
                  <a:ext cx="587790" cy="339385"/>
                </a:xfrm>
                <a:custGeom>
                  <a:avLst/>
                  <a:gdLst>
                    <a:gd name="connsiteX0" fmla="*/ 587790 w 587790"/>
                    <a:gd name="connsiteY0" fmla="*/ 169693 h 339385"/>
                    <a:gd name="connsiteX1" fmla="*/ 293895 w 587790"/>
                    <a:gd name="connsiteY1" fmla="*/ 339385 h 339385"/>
                    <a:gd name="connsiteX2" fmla="*/ 0 w 587790"/>
                    <a:gd name="connsiteY2" fmla="*/ 169693 h 339385"/>
                    <a:gd name="connsiteX3" fmla="*/ 293895 w 587790"/>
                    <a:gd name="connsiteY3" fmla="*/ 0 h 339385"/>
                    <a:gd name="connsiteX4" fmla="*/ 587790 w 587790"/>
                    <a:gd name="connsiteY4" fmla="*/ 169693 h 33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90" h="339385">
                      <a:moveTo>
                        <a:pt x="587790" y="169693"/>
                      </a:moveTo>
                      <a:cubicBezTo>
                        <a:pt x="587790" y="263412"/>
                        <a:pt x="456209" y="339385"/>
                        <a:pt x="293895" y="339385"/>
                      </a:cubicBezTo>
                      <a:cubicBezTo>
                        <a:pt x="131581" y="339385"/>
                        <a:pt x="0" y="263412"/>
                        <a:pt x="0" y="169693"/>
                      </a:cubicBezTo>
                      <a:cubicBezTo>
                        <a:pt x="0" y="75974"/>
                        <a:pt x="131581" y="0"/>
                        <a:pt x="293895" y="0"/>
                      </a:cubicBezTo>
                      <a:cubicBezTo>
                        <a:pt x="456209" y="0"/>
                        <a:pt x="587790" y="75974"/>
                        <a:pt x="587790" y="169693"/>
                      </a:cubicBezTo>
                      <a:close/>
                    </a:path>
                  </a:pathLst>
                </a:custGeom>
                <a:solidFill>
                  <a:srgbClr val="455A64"/>
                </a:solidFill>
                <a:ln w="13766" cap="flat">
                  <a:noFill/>
                  <a:prstDash val="solid"/>
                  <a:miter/>
                </a:ln>
              </p:spPr>
              <p:txBody>
                <a:bodyPr rtlCol="0" anchor="ctr"/>
                <a:lstStyle/>
                <a:p>
                  <a:endParaRPr lang="en-ID"/>
                </a:p>
              </p:txBody>
            </p:sp>
            <p:grpSp>
              <p:nvGrpSpPr>
                <p:cNvPr id="159" name="Graphic 1">
                  <a:extLst>
                    <a:ext uri="{FF2B5EF4-FFF2-40B4-BE49-F238E27FC236}">
                      <a16:creationId xmlns:a16="http://schemas.microsoft.com/office/drawing/2014/main" id="{14BC8B35-0A36-46E0-B26B-342FEA7C4DE3}"/>
                    </a:ext>
                  </a:extLst>
                </p:cNvPr>
                <p:cNvGrpSpPr/>
                <p:nvPr/>
              </p:nvGrpSpPr>
              <p:grpSpPr>
                <a:xfrm>
                  <a:off x="5703897" y="4392795"/>
                  <a:ext cx="671077" cy="402899"/>
                  <a:chOff x="5703897" y="4392795"/>
                  <a:chExt cx="671077" cy="402899"/>
                </a:xfrm>
              </p:grpSpPr>
              <p:sp>
                <p:nvSpPr>
                  <p:cNvPr id="160" name="Freeform: Shape 159">
                    <a:extLst>
                      <a:ext uri="{FF2B5EF4-FFF2-40B4-BE49-F238E27FC236}">
                        <a16:creationId xmlns:a16="http://schemas.microsoft.com/office/drawing/2014/main" id="{A8C9EDDB-BD09-4A47-BBBF-E8230AD9F099}"/>
                      </a:ext>
                    </a:extLst>
                  </p:cNvPr>
                  <p:cNvSpPr/>
                  <p:nvPr/>
                </p:nvSpPr>
                <p:spPr>
                  <a:xfrm>
                    <a:off x="5703897" y="4526509"/>
                    <a:ext cx="671077" cy="269185"/>
                  </a:xfrm>
                  <a:custGeom>
                    <a:avLst/>
                    <a:gdLst>
                      <a:gd name="connsiteX0" fmla="*/ 2127 w 671077"/>
                      <a:gd name="connsiteY0" fmla="*/ 53486 h 269185"/>
                      <a:gd name="connsiteX1" fmla="*/ 98070 w 671077"/>
                      <a:gd name="connsiteY1" fmla="*/ 212426 h 269185"/>
                      <a:gd name="connsiteX2" fmla="*/ 572961 w 671077"/>
                      <a:gd name="connsiteY2" fmla="*/ 212426 h 269185"/>
                      <a:gd name="connsiteX3" fmla="*/ 668905 w 671077"/>
                      <a:gd name="connsiteY3" fmla="*/ 53486 h 269185"/>
                      <a:gd name="connsiteX4" fmla="*/ 657050 w 671077"/>
                      <a:gd name="connsiteY4" fmla="*/ 0 h 269185"/>
                      <a:gd name="connsiteX5" fmla="*/ 569653 w 671077"/>
                      <a:gd name="connsiteY5" fmla="*/ 146672 h 269185"/>
                      <a:gd name="connsiteX6" fmla="*/ 101241 w 671077"/>
                      <a:gd name="connsiteY6" fmla="*/ 146672 h 269185"/>
                      <a:gd name="connsiteX7" fmla="*/ 13706 w 671077"/>
                      <a:gd name="connsiteY7" fmla="*/ 552 h 269185"/>
                      <a:gd name="connsiteX8" fmla="*/ 2127 w 671077"/>
                      <a:gd name="connsiteY8" fmla="*/ 53486 h 26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077" h="269185">
                        <a:moveTo>
                          <a:pt x="2127" y="53486"/>
                        </a:moveTo>
                        <a:cubicBezTo>
                          <a:pt x="-8901" y="110142"/>
                          <a:pt x="22942" y="169004"/>
                          <a:pt x="98070" y="212426"/>
                        </a:cubicBezTo>
                        <a:cubicBezTo>
                          <a:pt x="229165" y="288106"/>
                          <a:pt x="441729" y="288106"/>
                          <a:pt x="572961" y="212426"/>
                        </a:cubicBezTo>
                        <a:cubicBezTo>
                          <a:pt x="648227" y="169004"/>
                          <a:pt x="680071" y="110142"/>
                          <a:pt x="668905" y="53486"/>
                        </a:cubicBezTo>
                        <a:lnTo>
                          <a:pt x="657050" y="0"/>
                        </a:lnTo>
                        <a:cubicBezTo>
                          <a:pt x="668767" y="51280"/>
                          <a:pt x="639681" y="106282"/>
                          <a:pt x="569653" y="146672"/>
                        </a:cubicBezTo>
                        <a:cubicBezTo>
                          <a:pt x="440350" y="221386"/>
                          <a:pt x="230681" y="221386"/>
                          <a:pt x="101241" y="146672"/>
                        </a:cubicBezTo>
                        <a:cubicBezTo>
                          <a:pt x="31489" y="106420"/>
                          <a:pt x="2402" y="51556"/>
                          <a:pt x="13706" y="552"/>
                        </a:cubicBezTo>
                        <a:lnTo>
                          <a:pt x="2127" y="53486"/>
                        </a:lnTo>
                        <a:close/>
                      </a:path>
                    </a:pathLst>
                  </a:custGeom>
                  <a:solidFill>
                    <a:schemeClr val="tx1">
                      <a:lumMod val="85000"/>
                      <a:lumOff val="15000"/>
                      <a:alpha val="20000"/>
                    </a:schemeClr>
                  </a:solidFill>
                  <a:ln w="137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161" name="Freeform: Shape 160">
                    <a:extLst>
                      <a:ext uri="{FF2B5EF4-FFF2-40B4-BE49-F238E27FC236}">
                        <a16:creationId xmlns:a16="http://schemas.microsoft.com/office/drawing/2014/main" id="{CF4BA477-011C-4CF1-BF06-A766AE82E73E}"/>
                      </a:ext>
                    </a:extLst>
                  </p:cNvPr>
                  <p:cNvSpPr/>
                  <p:nvPr/>
                </p:nvSpPr>
                <p:spPr>
                  <a:xfrm>
                    <a:off x="5729820" y="4392795"/>
                    <a:ext cx="619024" cy="265670"/>
                  </a:xfrm>
                  <a:custGeom>
                    <a:avLst/>
                    <a:gdLst>
                      <a:gd name="connsiteX0" fmla="*/ 2533 w 619024"/>
                      <a:gd name="connsiteY0" fmla="*/ 69476 h 265670"/>
                      <a:gd name="connsiteX1" fmla="*/ 87034 w 619024"/>
                      <a:gd name="connsiteY1" fmla="*/ 212426 h 265670"/>
                      <a:gd name="connsiteX2" fmla="*/ 532013 w 619024"/>
                      <a:gd name="connsiteY2" fmla="*/ 212426 h 265670"/>
                      <a:gd name="connsiteX3" fmla="*/ 616652 w 619024"/>
                      <a:gd name="connsiteY3" fmla="*/ 70165 h 265670"/>
                      <a:gd name="connsiteX4" fmla="*/ 600800 w 619024"/>
                      <a:gd name="connsiteY4" fmla="*/ 0 h 265670"/>
                      <a:gd name="connsiteX5" fmla="*/ 517400 w 619024"/>
                      <a:gd name="connsiteY5" fmla="*/ 142950 h 265670"/>
                      <a:gd name="connsiteX6" fmla="*/ 101646 w 619024"/>
                      <a:gd name="connsiteY6" fmla="*/ 142950 h 265670"/>
                      <a:gd name="connsiteX7" fmla="*/ 18247 w 619024"/>
                      <a:gd name="connsiteY7" fmla="*/ 0 h 265670"/>
                      <a:gd name="connsiteX8" fmla="*/ 2533 w 619024"/>
                      <a:gd name="connsiteY8" fmla="*/ 69476 h 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024" h="265670">
                        <a:moveTo>
                          <a:pt x="2533" y="69476"/>
                        </a:moveTo>
                        <a:cubicBezTo>
                          <a:pt x="-9047" y="119791"/>
                          <a:pt x="19074" y="173277"/>
                          <a:pt x="87034" y="212426"/>
                        </a:cubicBezTo>
                        <a:cubicBezTo>
                          <a:pt x="209996" y="283419"/>
                          <a:pt x="409189" y="283419"/>
                          <a:pt x="532013" y="212426"/>
                        </a:cubicBezTo>
                        <a:cubicBezTo>
                          <a:pt x="599559" y="173415"/>
                          <a:pt x="627818" y="120343"/>
                          <a:pt x="616652" y="70165"/>
                        </a:cubicBezTo>
                        <a:lnTo>
                          <a:pt x="600800" y="0"/>
                        </a:lnTo>
                        <a:cubicBezTo>
                          <a:pt x="612792" y="50729"/>
                          <a:pt x="584947" y="103938"/>
                          <a:pt x="517400" y="142950"/>
                        </a:cubicBezTo>
                        <a:cubicBezTo>
                          <a:pt x="402572" y="209255"/>
                          <a:pt x="216475" y="209255"/>
                          <a:pt x="101646" y="142950"/>
                        </a:cubicBezTo>
                        <a:cubicBezTo>
                          <a:pt x="34100" y="103938"/>
                          <a:pt x="6254" y="50729"/>
                          <a:pt x="18247" y="0"/>
                        </a:cubicBezTo>
                        <a:lnTo>
                          <a:pt x="2533" y="69476"/>
                        </a:lnTo>
                        <a:close/>
                      </a:path>
                    </a:pathLst>
                  </a:custGeom>
                  <a:solidFill>
                    <a:schemeClr val="tx1">
                      <a:lumMod val="85000"/>
                      <a:lumOff val="15000"/>
                      <a:alpha val="20000"/>
                    </a:schemeClr>
                  </a:solidFill>
                  <a:ln w="13766"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C51362D7-3A62-46E7-A959-D9F0C56E1D7B}"/>
                      </a:ext>
                    </a:extLst>
                  </p:cNvPr>
                  <p:cNvSpPr/>
                  <p:nvPr/>
                </p:nvSpPr>
                <p:spPr>
                  <a:xfrm>
                    <a:off x="5894463" y="4392933"/>
                    <a:ext cx="450078" cy="402619"/>
                  </a:xfrm>
                  <a:custGeom>
                    <a:avLst/>
                    <a:gdLst>
                      <a:gd name="connsiteX0" fmla="*/ 362544 w 450078"/>
                      <a:gd name="connsiteY0" fmla="*/ 0 h 402619"/>
                      <a:gd name="connsiteX1" fmla="*/ 318432 w 450078"/>
                      <a:gd name="connsiteY1" fmla="*/ 0 h 402619"/>
                      <a:gd name="connsiteX2" fmla="*/ 376605 w 450078"/>
                      <a:gd name="connsiteY2" fmla="*/ 270874 h 402619"/>
                      <a:gd name="connsiteX3" fmla="*/ 0 w 450078"/>
                      <a:gd name="connsiteY3" fmla="*/ 383635 h 402619"/>
                      <a:gd name="connsiteX4" fmla="*/ 382257 w 450078"/>
                      <a:gd name="connsiteY4" fmla="*/ 346002 h 402619"/>
                      <a:gd name="connsiteX5" fmla="*/ 450079 w 450078"/>
                      <a:gd name="connsiteY5" fmla="*/ 289622 h 402619"/>
                      <a:gd name="connsiteX6" fmla="*/ 362544 w 450078"/>
                      <a:gd name="connsiteY6" fmla="*/ 0 h 40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078" h="402619">
                        <a:moveTo>
                          <a:pt x="362544" y="0"/>
                        </a:moveTo>
                        <a:lnTo>
                          <a:pt x="318432" y="0"/>
                        </a:lnTo>
                        <a:cubicBezTo>
                          <a:pt x="333044" y="63135"/>
                          <a:pt x="371642" y="232277"/>
                          <a:pt x="376605" y="270874"/>
                        </a:cubicBezTo>
                        <a:cubicBezTo>
                          <a:pt x="382808" y="318432"/>
                          <a:pt x="277353" y="398661"/>
                          <a:pt x="0" y="383635"/>
                        </a:cubicBezTo>
                        <a:cubicBezTo>
                          <a:pt x="124892" y="418098"/>
                          <a:pt x="278870" y="405691"/>
                          <a:pt x="382257" y="346002"/>
                        </a:cubicBezTo>
                        <a:cubicBezTo>
                          <a:pt x="411343" y="329185"/>
                          <a:pt x="433813" y="310024"/>
                          <a:pt x="450079" y="289622"/>
                        </a:cubicBezTo>
                        <a:lnTo>
                          <a:pt x="362544" y="0"/>
                        </a:lnTo>
                        <a:close/>
                      </a:path>
                    </a:pathLst>
                  </a:custGeom>
                  <a:solidFill>
                    <a:schemeClr val="bg1">
                      <a:alpha val="20000"/>
                    </a:schemeClr>
                  </a:solidFill>
                  <a:ln w="137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grpSp>
            <p:sp>
              <p:nvSpPr>
                <p:cNvPr id="163" name="Freeform: Shape 162">
                  <a:extLst>
                    <a:ext uri="{FF2B5EF4-FFF2-40B4-BE49-F238E27FC236}">
                      <a16:creationId xmlns:a16="http://schemas.microsoft.com/office/drawing/2014/main" id="{494B12C8-8EA3-47DD-B2A7-DEB5E075EEF2}"/>
                    </a:ext>
                  </a:extLst>
                </p:cNvPr>
                <p:cNvSpPr/>
                <p:nvPr/>
              </p:nvSpPr>
              <p:spPr>
                <a:xfrm>
                  <a:off x="5745448" y="4246123"/>
                  <a:ext cx="587790" cy="339385"/>
                </a:xfrm>
                <a:custGeom>
                  <a:avLst/>
                  <a:gdLst>
                    <a:gd name="connsiteX0" fmla="*/ 587790 w 587790"/>
                    <a:gd name="connsiteY0" fmla="*/ 169693 h 339385"/>
                    <a:gd name="connsiteX1" fmla="*/ 293895 w 587790"/>
                    <a:gd name="connsiteY1" fmla="*/ 339385 h 339385"/>
                    <a:gd name="connsiteX2" fmla="*/ 0 w 587790"/>
                    <a:gd name="connsiteY2" fmla="*/ 169693 h 339385"/>
                    <a:gd name="connsiteX3" fmla="*/ 293895 w 587790"/>
                    <a:gd name="connsiteY3" fmla="*/ 0 h 339385"/>
                    <a:gd name="connsiteX4" fmla="*/ 587790 w 587790"/>
                    <a:gd name="connsiteY4" fmla="*/ 169693 h 33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90" h="339385">
                      <a:moveTo>
                        <a:pt x="587790" y="169693"/>
                      </a:moveTo>
                      <a:cubicBezTo>
                        <a:pt x="587790" y="263412"/>
                        <a:pt x="456209" y="339385"/>
                        <a:pt x="293895" y="339385"/>
                      </a:cubicBezTo>
                      <a:cubicBezTo>
                        <a:pt x="131581" y="339385"/>
                        <a:pt x="0" y="263412"/>
                        <a:pt x="0" y="169693"/>
                      </a:cubicBezTo>
                      <a:cubicBezTo>
                        <a:pt x="0" y="75974"/>
                        <a:pt x="131581" y="0"/>
                        <a:pt x="293895" y="0"/>
                      </a:cubicBezTo>
                      <a:cubicBezTo>
                        <a:pt x="456209" y="0"/>
                        <a:pt x="587790" y="75974"/>
                        <a:pt x="587790" y="169693"/>
                      </a:cubicBezTo>
                      <a:close/>
                    </a:path>
                  </a:pathLst>
                </a:custGeom>
                <a:solidFill>
                  <a:srgbClr val="455A64"/>
                </a:solidFill>
                <a:ln w="13766" cap="flat">
                  <a:noFill/>
                  <a:prstDash val="solid"/>
                  <a:miter/>
                </a:ln>
              </p:spPr>
              <p:txBody>
                <a:bodyPr rtlCol="0" anchor="ctr"/>
                <a:lstStyle/>
                <a:p>
                  <a:endParaRPr lang="en-ID"/>
                </a:p>
              </p:txBody>
            </p:sp>
          </p:grpSp>
          <p:grpSp>
            <p:nvGrpSpPr>
              <p:cNvPr id="164" name="Graphic 1">
                <a:extLst>
                  <a:ext uri="{FF2B5EF4-FFF2-40B4-BE49-F238E27FC236}">
                    <a16:creationId xmlns:a16="http://schemas.microsoft.com/office/drawing/2014/main" id="{14BC8B35-0A36-46E0-B26B-342FEA7C4DE3}"/>
                  </a:ext>
                </a:extLst>
              </p:cNvPr>
              <p:cNvGrpSpPr/>
              <p:nvPr/>
            </p:nvGrpSpPr>
            <p:grpSpPr>
              <a:xfrm>
                <a:off x="5453896" y="1524009"/>
                <a:ext cx="1171031" cy="3066290"/>
                <a:chOff x="5453896" y="1524009"/>
                <a:chExt cx="1171031" cy="3066290"/>
              </a:xfrm>
            </p:grpSpPr>
            <p:sp>
              <p:nvSpPr>
                <p:cNvPr id="165" name="Freeform: Shape 164">
                  <a:extLst>
                    <a:ext uri="{FF2B5EF4-FFF2-40B4-BE49-F238E27FC236}">
                      <a16:creationId xmlns:a16="http://schemas.microsoft.com/office/drawing/2014/main" id="{36C4452A-309C-4EB5-B0DA-1C1BEC312D8B}"/>
                    </a:ext>
                  </a:extLst>
                </p:cNvPr>
                <p:cNvSpPr/>
                <p:nvPr/>
              </p:nvSpPr>
              <p:spPr>
                <a:xfrm>
                  <a:off x="5453896" y="1524009"/>
                  <a:ext cx="1171031" cy="3066290"/>
                </a:xfrm>
                <a:custGeom>
                  <a:avLst/>
                  <a:gdLst>
                    <a:gd name="connsiteX0" fmla="*/ 1171032 w 1171031"/>
                    <a:gd name="connsiteY0" fmla="*/ 1513726 h 3066290"/>
                    <a:gd name="connsiteX1" fmla="*/ 636865 w 1171031"/>
                    <a:gd name="connsiteY1" fmla="*/ 16680 h 3066290"/>
                    <a:gd name="connsiteX2" fmla="*/ 630799 w 1171031"/>
                    <a:gd name="connsiteY2" fmla="*/ 12682 h 3066290"/>
                    <a:gd name="connsiteX3" fmla="*/ 629697 w 1171031"/>
                    <a:gd name="connsiteY3" fmla="*/ 11993 h 3066290"/>
                    <a:gd name="connsiteX4" fmla="*/ 629559 w 1171031"/>
                    <a:gd name="connsiteY4" fmla="*/ 11993 h 3066290"/>
                    <a:gd name="connsiteX5" fmla="*/ 585447 w 1171031"/>
                    <a:gd name="connsiteY5" fmla="*/ 0 h 3066290"/>
                    <a:gd name="connsiteX6" fmla="*/ 541473 w 1171031"/>
                    <a:gd name="connsiteY6" fmla="*/ 11855 h 3066290"/>
                    <a:gd name="connsiteX7" fmla="*/ 541335 w 1171031"/>
                    <a:gd name="connsiteY7" fmla="*/ 11855 h 3066290"/>
                    <a:gd name="connsiteX8" fmla="*/ 540232 w 1171031"/>
                    <a:gd name="connsiteY8" fmla="*/ 12544 h 3066290"/>
                    <a:gd name="connsiteX9" fmla="*/ 534167 w 1171031"/>
                    <a:gd name="connsiteY9" fmla="*/ 16542 h 3066290"/>
                    <a:gd name="connsiteX10" fmla="*/ 0 w 1171031"/>
                    <a:gd name="connsiteY10" fmla="*/ 1513588 h 3066290"/>
                    <a:gd name="connsiteX11" fmla="*/ 214218 w 1171031"/>
                    <a:gd name="connsiteY11" fmla="*/ 2887396 h 3066290"/>
                    <a:gd name="connsiteX12" fmla="*/ 215597 w 1171031"/>
                    <a:gd name="connsiteY12" fmla="*/ 2891807 h 3066290"/>
                    <a:gd name="connsiteX13" fmla="*/ 215597 w 1171031"/>
                    <a:gd name="connsiteY13" fmla="*/ 2891807 h 3066290"/>
                    <a:gd name="connsiteX14" fmla="*/ 215597 w 1171031"/>
                    <a:gd name="connsiteY14" fmla="*/ 2891807 h 3066290"/>
                    <a:gd name="connsiteX15" fmla="*/ 318570 w 1171031"/>
                    <a:gd name="connsiteY15" fmla="*/ 3002500 h 3066290"/>
                    <a:gd name="connsiteX16" fmla="*/ 852324 w 1171031"/>
                    <a:gd name="connsiteY16" fmla="*/ 3002500 h 3066290"/>
                    <a:gd name="connsiteX17" fmla="*/ 956676 w 1171031"/>
                    <a:gd name="connsiteY17" fmla="*/ 2887396 h 3066290"/>
                    <a:gd name="connsiteX18" fmla="*/ 1171032 w 1171031"/>
                    <a:gd name="connsiteY18" fmla="*/ 1513726 h 306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1031" h="3066290">
                      <a:moveTo>
                        <a:pt x="1171032" y="1513726"/>
                      </a:moveTo>
                      <a:cubicBezTo>
                        <a:pt x="1171032" y="788499"/>
                        <a:pt x="864592" y="161835"/>
                        <a:pt x="636865" y="16680"/>
                      </a:cubicBezTo>
                      <a:cubicBezTo>
                        <a:pt x="634935" y="15301"/>
                        <a:pt x="632867" y="13923"/>
                        <a:pt x="630799" y="12682"/>
                      </a:cubicBezTo>
                      <a:cubicBezTo>
                        <a:pt x="630386" y="12406"/>
                        <a:pt x="630110" y="12131"/>
                        <a:pt x="629697" y="11993"/>
                      </a:cubicBezTo>
                      <a:lnTo>
                        <a:pt x="629559" y="11993"/>
                      </a:lnTo>
                      <a:cubicBezTo>
                        <a:pt x="616601" y="4411"/>
                        <a:pt x="601575" y="0"/>
                        <a:pt x="585447" y="0"/>
                      </a:cubicBezTo>
                      <a:cubicBezTo>
                        <a:pt x="569319" y="0"/>
                        <a:pt x="554431" y="4411"/>
                        <a:pt x="541473" y="11855"/>
                      </a:cubicBezTo>
                      <a:lnTo>
                        <a:pt x="541335" y="11855"/>
                      </a:lnTo>
                      <a:cubicBezTo>
                        <a:pt x="540922" y="12131"/>
                        <a:pt x="540646" y="12406"/>
                        <a:pt x="540232" y="12544"/>
                      </a:cubicBezTo>
                      <a:cubicBezTo>
                        <a:pt x="538165" y="13785"/>
                        <a:pt x="536097" y="15163"/>
                        <a:pt x="534167" y="16542"/>
                      </a:cubicBezTo>
                      <a:cubicBezTo>
                        <a:pt x="306302" y="161697"/>
                        <a:pt x="0" y="788361"/>
                        <a:pt x="0" y="1513588"/>
                      </a:cubicBezTo>
                      <a:cubicBezTo>
                        <a:pt x="0" y="2211382"/>
                        <a:pt x="195608" y="2829913"/>
                        <a:pt x="214218" y="2887396"/>
                      </a:cubicBezTo>
                      <a:cubicBezTo>
                        <a:pt x="214632" y="2888913"/>
                        <a:pt x="215183" y="2890291"/>
                        <a:pt x="215597" y="2891807"/>
                      </a:cubicBezTo>
                      <a:lnTo>
                        <a:pt x="215597" y="2891807"/>
                      </a:lnTo>
                      <a:lnTo>
                        <a:pt x="215597" y="2891807"/>
                      </a:lnTo>
                      <a:cubicBezTo>
                        <a:pt x="229795" y="2932335"/>
                        <a:pt x="264120" y="2971071"/>
                        <a:pt x="318570" y="3002500"/>
                      </a:cubicBezTo>
                      <a:cubicBezTo>
                        <a:pt x="465931" y="3087554"/>
                        <a:pt x="704962" y="3087554"/>
                        <a:pt x="852324" y="3002500"/>
                      </a:cubicBezTo>
                      <a:cubicBezTo>
                        <a:pt x="908704" y="2969968"/>
                        <a:pt x="943442" y="2929578"/>
                        <a:pt x="956676" y="2887396"/>
                      </a:cubicBezTo>
                      <a:cubicBezTo>
                        <a:pt x="975423" y="2829913"/>
                        <a:pt x="1171032" y="2211382"/>
                        <a:pt x="1171032" y="151372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166" name="Freeform: Shape 165">
                  <a:extLst>
                    <a:ext uri="{FF2B5EF4-FFF2-40B4-BE49-F238E27FC236}">
                      <a16:creationId xmlns:a16="http://schemas.microsoft.com/office/drawing/2014/main" id="{6562E038-050D-4127-9DC2-5FF68199D9CC}"/>
                    </a:ext>
                  </a:extLst>
                </p:cNvPr>
                <p:cNvSpPr/>
                <p:nvPr/>
              </p:nvSpPr>
              <p:spPr>
                <a:xfrm>
                  <a:off x="5723668" y="1524009"/>
                  <a:ext cx="631488" cy="510077"/>
                </a:xfrm>
                <a:custGeom>
                  <a:avLst/>
                  <a:gdLst>
                    <a:gd name="connsiteX0" fmla="*/ 533753 w 631488"/>
                    <a:gd name="connsiteY0" fmla="*/ 190922 h 510077"/>
                    <a:gd name="connsiteX1" fmla="*/ 367093 w 631488"/>
                    <a:gd name="connsiteY1" fmla="*/ 16542 h 510077"/>
                    <a:gd name="connsiteX2" fmla="*/ 361028 w 631488"/>
                    <a:gd name="connsiteY2" fmla="*/ 12544 h 510077"/>
                    <a:gd name="connsiteX3" fmla="*/ 359925 w 631488"/>
                    <a:gd name="connsiteY3" fmla="*/ 11855 h 510077"/>
                    <a:gd name="connsiteX4" fmla="*/ 359787 w 631488"/>
                    <a:gd name="connsiteY4" fmla="*/ 11855 h 510077"/>
                    <a:gd name="connsiteX5" fmla="*/ 315813 w 631488"/>
                    <a:gd name="connsiteY5" fmla="*/ 0 h 510077"/>
                    <a:gd name="connsiteX6" fmla="*/ 271701 w 631488"/>
                    <a:gd name="connsiteY6" fmla="*/ 11855 h 510077"/>
                    <a:gd name="connsiteX7" fmla="*/ 271564 w 631488"/>
                    <a:gd name="connsiteY7" fmla="*/ 11855 h 510077"/>
                    <a:gd name="connsiteX8" fmla="*/ 270461 w 631488"/>
                    <a:gd name="connsiteY8" fmla="*/ 12544 h 510077"/>
                    <a:gd name="connsiteX9" fmla="*/ 264395 w 631488"/>
                    <a:gd name="connsiteY9" fmla="*/ 16542 h 510077"/>
                    <a:gd name="connsiteX10" fmla="*/ 97597 w 631488"/>
                    <a:gd name="connsiteY10" fmla="*/ 191059 h 510077"/>
                    <a:gd name="connsiteX11" fmla="*/ 0 w 631488"/>
                    <a:gd name="connsiteY11" fmla="*/ 353722 h 510077"/>
                    <a:gd name="connsiteX12" fmla="*/ 89878 w 631488"/>
                    <a:gd name="connsiteY12" fmla="*/ 456006 h 510077"/>
                    <a:gd name="connsiteX13" fmla="*/ 541611 w 631488"/>
                    <a:gd name="connsiteY13" fmla="*/ 456006 h 510077"/>
                    <a:gd name="connsiteX14" fmla="*/ 631489 w 631488"/>
                    <a:gd name="connsiteY14" fmla="*/ 353722 h 510077"/>
                    <a:gd name="connsiteX15" fmla="*/ 533753 w 631488"/>
                    <a:gd name="connsiteY15" fmla="*/ 190922 h 51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488" h="510077">
                      <a:moveTo>
                        <a:pt x="533753" y="190922"/>
                      </a:moveTo>
                      <a:cubicBezTo>
                        <a:pt x="477235" y="110004"/>
                        <a:pt x="420028" y="50177"/>
                        <a:pt x="367093" y="16542"/>
                      </a:cubicBezTo>
                      <a:cubicBezTo>
                        <a:pt x="365163" y="15163"/>
                        <a:pt x="363096" y="13923"/>
                        <a:pt x="361028" y="12544"/>
                      </a:cubicBezTo>
                      <a:cubicBezTo>
                        <a:pt x="360614" y="12406"/>
                        <a:pt x="360201" y="12131"/>
                        <a:pt x="359925" y="11855"/>
                      </a:cubicBezTo>
                      <a:lnTo>
                        <a:pt x="359787" y="11855"/>
                      </a:lnTo>
                      <a:cubicBezTo>
                        <a:pt x="346829" y="4411"/>
                        <a:pt x="331804" y="0"/>
                        <a:pt x="315813" y="0"/>
                      </a:cubicBezTo>
                      <a:cubicBezTo>
                        <a:pt x="299685" y="0"/>
                        <a:pt x="284659" y="4411"/>
                        <a:pt x="271701" y="11855"/>
                      </a:cubicBezTo>
                      <a:lnTo>
                        <a:pt x="271564" y="11855"/>
                      </a:lnTo>
                      <a:cubicBezTo>
                        <a:pt x="271288" y="12131"/>
                        <a:pt x="270874" y="12406"/>
                        <a:pt x="270461" y="12544"/>
                      </a:cubicBezTo>
                      <a:cubicBezTo>
                        <a:pt x="268393" y="13923"/>
                        <a:pt x="266463" y="15163"/>
                        <a:pt x="264395" y="16542"/>
                      </a:cubicBezTo>
                      <a:cubicBezTo>
                        <a:pt x="211461" y="50315"/>
                        <a:pt x="154254" y="110004"/>
                        <a:pt x="97597" y="191059"/>
                      </a:cubicBezTo>
                      <a:cubicBezTo>
                        <a:pt x="64514" y="238342"/>
                        <a:pt x="31705" y="292930"/>
                        <a:pt x="0" y="353722"/>
                      </a:cubicBezTo>
                      <a:cubicBezTo>
                        <a:pt x="9925" y="391217"/>
                        <a:pt x="39839" y="427196"/>
                        <a:pt x="89878" y="456006"/>
                      </a:cubicBezTo>
                      <a:cubicBezTo>
                        <a:pt x="214632" y="528102"/>
                        <a:pt x="416857" y="528102"/>
                        <a:pt x="541611" y="456006"/>
                      </a:cubicBezTo>
                      <a:cubicBezTo>
                        <a:pt x="591512" y="427196"/>
                        <a:pt x="621564" y="391217"/>
                        <a:pt x="631489" y="353722"/>
                      </a:cubicBezTo>
                      <a:cubicBezTo>
                        <a:pt x="599783" y="292792"/>
                        <a:pt x="566837" y="238204"/>
                        <a:pt x="533753" y="190922"/>
                      </a:cubicBezTo>
                      <a:close/>
                    </a:path>
                  </a:pathLst>
                </a:custGeom>
                <a:gradFill flip="none" rotWithShape="1">
                  <a:gsLst>
                    <a:gs pos="100000">
                      <a:schemeClr val="tx1">
                        <a:lumMod val="85000"/>
                        <a:lumOff val="15000"/>
                      </a:schemeClr>
                    </a:gs>
                    <a:gs pos="0">
                      <a:schemeClr val="tx1">
                        <a:lumMod val="50000"/>
                        <a:lumOff val="50000"/>
                      </a:schemeClr>
                    </a:gs>
                  </a:gsLst>
                  <a:lin ang="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67" name="Freeform: Shape 166">
                  <a:extLst>
                    <a:ext uri="{FF2B5EF4-FFF2-40B4-BE49-F238E27FC236}">
                      <a16:creationId xmlns:a16="http://schemas.microsoft.com/office/drawing/2014/main" id="{8A83A073-8D90-4E4B-97B3-6FB756E208EF}"/>
                    </a:ext>
                  </a:extLst>
                </p:cNvPr>
                <p:cNvSpPr/>
                <p:nvPr/>
              </p:nvSpPr>
              <p:spPr>
                <a:xfrm>
                  <a:off x="5453896" y="1540688"/>
                  <a:ext cx="534166" cy="3021661"/>
                </a:xfrm>
                <a:custGeom>
                  <a:avLst/>
                  <a:gdLst>
                    <a:gd name="connsiteX0" fmla="*/ 0 w 534166"/>
                    <a:gd name="connsiteY0" fmla="*/ 1497046 h 3021661"/>
                    <a:gd name="connsiteX1" fmla="*/ 214218 w 534166"/>
                    <a:gd name="connsiteY1" fmla="*/ 2870854 h 3021661"/>
                    <a:gd name="connsiteX2" fmla="*/ 215597 w 534166"/>
                    <a:gd name="connsiteY2" fmla="*/ 2875265 h 3021661"/>
                    <a:gd name="connsiteX3" fmla="*/ 215597 w 534166"/>
                    <a:gd name="connsiteY3" fmla="*/ 2875265 h 3021661"/>
                    <a:gd name="connsiteX4" fmla="*/ 215597 w 534166"/>
                    <a:gd name="connsiteY4" fmla="*/ 2875265 h 3021661"/>
                    <a:gd name="connsiteX5" fmla="*/ 318570 w 534166"/>
                    <a:gd name="connsiteY5" fmla="*/ 2985959 h 3021661"/>
                    <a:gd name="connsiteX6" fmla="*/ 400729 w 534166"/>
                    <a:gd name="connsiteY6" fmla="*/ 3021662 h 3021661"/>
                    <a:gd name="connsiteX7" fmla="*/ 193265 w 534166"/>
                    <a:gd name="connsiteY7" fmla="*/ 1514691 h 3021661"/>
                    <a:gd name="connsiteX8" fmla="*/ 534167 w 534166"/>
                    <a:gd name="connsiteY8" fmla="*/ 0 h 3021661"/>
                    <a:gd name="connsiteX9" fmla="*/ 0 w 534166"/>
                    <a:gd name="connsiteY9" fmla="*/ 1497046 h 30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166" h="3021661">
                      <a:moveTo>
                        <a:pt x="0" y="1497046"/>
                      </a:moveTo>
                      <a:cubicBezTo>
                        <a:pt x="0" y="2194840"/>
                        <a:pt x="195608" y="2813371"/>
                        <a:pt x="214218" y="2870854"/>
                      </a:cubicBezTo>
                      <a:cubicBezTo>
                        <a:pt x="214632" y="2872371"/>
                        <a:pt x="215183" y="2873749"/>
                        <a:pt x="215597" y="2875265"/>
                      </a:cubicBezTo>
                      <a:lnTo>
                        <a:pt x="215597" y="2875265"/>
                      </a:lnTo>
                      <a:lnTo>
                        <a:pt x="215597" y="2875265"/>
                      </a:lnTo>
                      <a:cubicBezTo>
                        <a:pt x="229795" y="2915793"/>
                        <a:pt x="264120" y="2954529"/>
                        <a:pt x="318570" y="2985959"/>
                      </a:cubicBezTo>
                      <a:cubicBezTo>
                        <a:pt x="343521" y="3000433"/>
                        <a:pt x="371367" y="3012150"/>
                        <a:pt x="400729" y="3021662"/>
                      </a:cubicBezTo>
                      <a:cubicBezTo>
                        <a:pt x="305337" y="2678554"/>
                        <a:pt x="193265" y="2096002"/>
                        <a:pt x="193265" y="1514691"/>
                      </a:cubicBezTo>
                      <a:cubicBezTo>
                        <a:pt x="193265" y="711166"/>
                        <a:pt x="391079" y="141847"/>
                        <a:pt x="534167" y="0"/>
                      </a:cubicBezTo>
                      <a:cubicBezTo>
                        <a:pt x="306302" y="145018"/>
                        <a:pt x="0" y="771819"/>
                        <a:pt x="0" y="1497046"/>
                      </a:cubicBezTo>
                      <a:close/>
                    </a:path>
                  </a:pathLst>
                </a:custGeom>
                <a:solidFill>
                  <a:schemeClr val="tx1">
                    <a:lumMod val="85000"/>
                    <a:lumOff val="15000"/>
                    <a:alpha val="20000"/>
                  </a:schemeClr>
                </a:solidFill>
                <a:ln w="13766"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350F6F4A-48AB-4249-8834-C1450FD22FC7}"/>
                    </a:ext>
                  </a:extLst>
                </p:cNvPr>
                <p:cNvSpPr/>
                <p:nvPr/>
              </p:nvSpPr>
              <p:spPr>
                <a:xfrm>
                  <a:off x="6090761" y="1540826"/>
                  <a:ext cx="534166" cy="2985820"/>
                </a:xfrm>
                <a:custGeom>
                  <a:avLst/>
                  <a:gdLst>
                    <a:gd name="connsiteX0" fmla="*/ 534167 w 534166"/>
                    <a:gd name="connsiteY0" fmla="*/ 1496908 h 2985820"/>
                    <a:gd name="connsiteX1" fmla="*/ 319949 w 534166"/>
                    <a:gd name="connsiteY1" fmla="*/ 2870716 h 2985820"/>
                    <a:gd name="connsiteX2" fmla="*/ 318570 w 534166"/>
                    <a:gd name="connsiteY2" fmla="*/ 2875127 h 2985820"/>
                    <a:gd name="connsiteX3" fmla="*/ 318570 w 534166"/>
                    <a:gd name="connsiteY3" fmla="*/ 2875127 h 2985820"/>
                    <a:gd name="connsiteX4" fmla="*/ 318570 w 534166"/>
                    <a:gd name="connsiteY4" fmla="*/ 2875127 h 2985820"/>
                    <a:gd name="connsiteX5" fmla="*/ 215597 w 534166"/>
                    <a:gd name="connsiteY5" fmla="*/ 2985821 h 2985820"/>
                    <a:gd name="connsiteX6" fmla="*/ 452422 w 534166"/>
                    <a:gd name="connsiteY6" fmla="*/ 1514691 h 2985820"/>
                    <a:gd name="connsiteX7" fmla="*/ 0 w 534166"/>
                    <a:gd name="connsiteY7" fmla="*/ 0 h 2985820"/>
                    <a:gd name="connsiteX8" fmla="*/ 534167 w 534166"/>
                    <a:gd name="connsiteY8" fmla="*/ 1496908 h 298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166" h="2985820">
                      <a:moveTo>
                        <a:pt x="534167" y="1496908"/>
                      </a:moveTo>
                      <a:cubicBezTo>
                        <a:pt x="534167" y="2194702"/>
                        <a:pt x="338558" y="2813233"/>
                        <a:pt x="319949" y="2870716"/>
                      </a:cubicBezTo>
                      <a:cubicBezTo>
                        <a:pt x="319535" y="2872233"/>
                        <a:pt x="318984" y="2873611"/>
                        <a:pt x="318570" y="2875127"/>
                      </a:cubicBezTo>
                      <a:lnTo>
                        <a:pt x="318570" y="2875127"/>
                      </a:lnTo>
                      <a:lnTo>
                        <a:pt x="318570" y="2875127"/>
                      </a:lnTo>
                      <a:cubicBezTo>
                        <a:pt x="304372" y="2915655"/>
                        <a:pt x="270047" y="2954391"/>
                        <a:pt x="215597" y="2985821"/>
                      </a:cubicBezTo>
                      <a:cubicBezTo>
                        <a:pt x="326152" y="2581508"/>
                        <a:pt x="452422" y="2096002"/>
                        <a:pt x="452422" y="1514691"/>
                      </a:cubicBezTo>
                      <a:cubicBezTo>
                        <a:pt x="452422" y="711166"/>
                        <a:pt x="143088" y="141847"/>
                        <a:pt x="0" y="0"/>
                      </a:cubicBezTo>
                      <a:cubicBezTo>
                        <a:pt x="227727" y="144880"/>
                        <a:pt x="534167" y="771682"/>
                        <a:pt x="534167" y="1496908"/>
                      </a:cubicBezTo>
                      <a:close/>
                    </a:path>
                  </a:pathLst>
                </a:custGeom>
                <a:solidFill>
                  <a:schemeClr val="bg1">
                    <a:alpha val="20000"/>
                  </a:schemeClr>
                </a:solidFill>
                <a:ln w="13766" cap="flat">
                  <a:noFill/>
                  <a:prstDash val="solid"/>
                  <a:miter/>
                </a:ln>
              </p:spPr>
              <p:txBody>
                <a:bodyPr rtlCol="0" anchor="ctr"/>
                <a:lstStyle/>
                <a:p>
                  <a:endParaRPr lang="en-ID"/>
                </a:p>
              </p:txBody>
            </p:sp>
          </p:grpSp>
          <p:grpSp>
            <p:nvGrpSpPr>
              <p:cNvPr id="169" name="Graphic 1">
                <a:extLst>
                  <a:ext uri="{FF2B5EF4-FFF2-40B4-BE49-F238E27FC236}">
                    <a16:creationId xmlns:a16="http://schemas.microsoft.com/office/drawing/2014/main" id="{14BC8B35-0A36-46E0-B26B-342FEA7C4DE3}"/>
                  </a:ext>
                </a:extLst>
              </p:cNvPr>
              <p:cNvGrpSpPr/>
              <p:nvPr/>
            </p:nvGrpSpPr>
            <p:grpSpPr>
              <a:xfrm>
                <a:off x="6333790" y="3669636"/>
                <a:ext cx="462299" cy="1390350"/>
                <a:chOff x="6333790" y="3669636"/>
                <a:chExt cx="462299" cy="1390350"/>
              </a:xfrm>
            </p:grpSpPr>
            <p:sp>
              <p:nvSpPr>
                <p:cNvPr id="170" name="Freeform: Shape 169">
                  <a:extLst>
                    <a:ext uri="{FF2B5EF4-FFF2-40B4-BE49-F238E27FC236}">
                      <a16:creationId xmlns:a16="http://schemas.microsoft.com/office/drawing/2014/main" id="{1B98CF41-4A27-4596-A227-1EE9FF50EE44}"/>
                    </a:ext>
                  </a:extLst>
                </p:cNvPr>
                <p:cNvSpPr/>
                <p:nvPr/>
              </p:nvSpPr>
              <p:spPr>
                <a:xfrm>
                  <a:off x="6333928" y="3669636"/>
                  <a:ext cx="462161" cy="1390350"/>
                </a:xfrm>
                <a:custGeom>
                  <a:avLst/>
                  <a:gdLst>
                    <a:gd name="connsiteX0" fmla="*/ 365026 w 462161"/>
                    <a:gd name="connsiteY0" fmla="*/ 390666 h 1390350"/>
                    <a:gd name="connsiteX1" fmla="*/ 153289 w 462161"/>
                    <a:gd name="connsiteY1" fmla="*/ 0 h 1390350"/>
                    <a:gd name="connsiteX2" fmla="*/ 97322 w 462161"/>
                    <a:gd name="connsiteY2" fmla="*/ 32395 h 1390350"/>
                    <a:gd name="connsiteX3" fmla="*/ 0 w 462161"/>
                    <a:gd name="connsiteY3" fmla="*/ 646652 h 1390350"/>
                    <a:gd name="connsiteX4" fmla="*/ 91946 w 462161"/>
                    <a:gd name="connsiteY4" fmla="*/ 720953 h 1390350"/>
                    <a:gd name="connsiteX5" fmla="*/ 331252 w 462161"/>
                    <a:gd name="connsiteY5" fmla="*/ 1109413 h 1390350"/>
                    <a:gd name="connsiteX6" fmla="*/ 392044 w 462161"/>
                    <a:gd name="connsiteY6" fmla="*/ 1390351 h 1390350"/>
                    <a:gd name="connsiteX7" fmla="*/ 448011 w 462161"/>
                    <a:gd name="connsiteY7" fmla="*/ 995687 h 1390350"/>
                    <a:gd name="connsiteX8" fmla="*/ 365026 w 462161"/>
                    <a:gd name="connsiteY8" fmla="*/ 390666 h 139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161" h="1390350">
                      <a:moveTo>
                        <a:pt x="365026" y="390666"/>
                      </a:moveTo>
                      <a:lnTo>
                        <a:pt x="153289" y="0"/>
                      </a:lnTo>
                      <a:lnTo>
                        <a:pt x="97322" y="32395"/>
                      </a:lnTo>
                      <a:lnTo>
                        <a:pt x="0" y="646652"/>
                      </a:lnTo>
                      <a:lnTo>
                        <a:pt x="91946" y="720953"/>
                      </a:lnTo>
                      <a:cubicBezTo>
                        <a:pt x="213667" y="819378"/>
                        <a:pt x="298031" y="956400"/>
                        <a:pt x="331252" y="1109413"/>
                      </a:cubicBezTo>
                      <a:lnTo>
                        <a:pt x="392044" y="1390351"/>
                      </a:lnTo>
                      <a:cubicBezTo>
                        <a:pt x="392044" y="1390351"/>
                        <a:pt x="418787" y="1211835"/>
                        <a:pt x="448011" y="995687"/>
                      </a:cubicBezTo>
                      <a:cubicBezTo>
                        <a:pt x="474064" y="801733"/>
                        <a:pt x="473375" y="578279"/>
                        <a:pt x="365026" y="390666"/>
                      </a:cubicBezTo>
                      <a:close/>
                    </a:path>
                  </a:pathLst>
                </a:custGeom>
                <a:solidFill>
                  <a:schemeClr val="tx1">
                    <a:lumMod val="85000"/>
                    <a:lumOff val="15000"/>
                  </a:schemeClr>
                </a:solidFill>
                <a:ln w="13766"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B34FBE20-50E2-4EB7-980E-1067A9A381E6}"/>
                    </a:ext>
                  </a:extLst>
                </p:cNvPr>
                <p:cNvSpPr/>
                <p:nvPr/>
              </p:nvSpPr>
              <p:spPr>
                <a:xfrm>
                  <a:off x="6333790" y="3701893"/>
                  <a:ext cx="426212" cy="1357679"/>
                </a:xfrm>
                <a:custGeom>
                  <a:avLst/>
                  <a:gdLst>
                    <a:gd name="connsiteX0" fmla="*/ 0 w 426212"/>
                    <a:gd name="connsiteY0" fmla="*/ 614257 h 1357679"/>
                    <a:gd name="connsiteX1" fmla="*/ 97322 w 426212"/>
                    <a:gd name="connsiteY1" fmla="*/ 0 h 1357679"/>
                    <a:gd name="connsiteX2" fmla="*/ 309059 w 426212"/>
                    <a:gd name="connsiteY2" fmla="*/ 390666 h 1357679"/>
                    <a:gd name="connsiteX3" fmla="*/ 420579 w 426212"/>
                    <a:gd name="connsiteY3" fmla="*/ 1010437 h 1357679"/>
                    <a:gd name="connsiteX4" fmla="*/ 391906 w 426212"/>
                    <a:gd name="connsiteY4" fmla="*/ 1357680 h 1357679"/>
                    <a:gd name="connsiteX5" fmla="*/ 331115 w 426212"/>
                    <a:gd name="connsiteY5" fmla="*/ 1076743 h 1357679"/>
                    <a:gd name="connsiteX6" fmla="*/ 91808 w 426212"/>
                    <a:gd name="connsiteY6" fmla="*/ 688283 h 1357679"/>
                    <a:gd name="connsiteX7" fmla="*/ 0 w 426212"/>
                    <a:gd name="connsiteY7" fmla="*/ 614257 h 135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212" h="1357679">
                      <a:moveTo>
                        <a:pt x="0" y="614257"/>
                      </a:moveTo>
                      <a:lnTo>
                        <a:pt x="97322" y="0"/>
                      </a:lnTo>
                      <a:lnTo>
                        <a:pt x="309059" y="390666"/>
                      </a:lnTo>
                      <a:cubicBezTo>
                        <a:pt x="417408" y="578279"/>
                        <a:pt x="438361" y="794565"/>
                        <a:pt x="420579" y="1010437"/>
                      </a:cubicBezTo>
                      <a:lnTo>
                        <a:pt x="391906" y="1357680"/>
                      </a:lnTo>
                      <a:lnTo>
                        <a:pt x="331115" y="1076743"/>
                      </a:lnTo>
                      <a:cubicBezTo>
                        <a:pt x="298031" y="923730"/>
                        <a:pt x="213529" y="786707"/>
                        <a:pt x="91808" y="688283"/>
                      </a:cubicBezTo>
                      <a:lnTo>
                        <a:pt x="0" y="614257"/>
                      </a:lnTo>
                      <a:close/>
                    </a:path>
                  </a:pathLst>
                </a:custGeom>
                <a:gradFill flip="none" rotWithShape="1">
                  <a:gsLst>
                    <a:gs pos="100000">
                      <a:schemeClr val="tx1">
                        <a:lumMod val="85000"/>
                        <a:lumOff val="15000"/>
                      </a:schemeClr>
                    </a:gs>
                    <a:gs pos="0">
                      <a:schemeClr val="tx1">
                        <a:lumMod val="50000"/>
                        <a:lumOff val="50000"/>
                      </a:scheme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grpSp>
            <p:nvGrpSpPr>
              <p:cNvPr id="172" name="Graphic 1">
                <a:extLst>
                  <a:ext uri="{FF2B5EF4-FFF2-40B4-BE49-F238E27FC236}">
                    <a16:creationId xmlns:a16="http://schemas.microsoft.com/office/drawing/2014/main" id="{14BC8B35-0A36-46E0-B26B-342FEA7C4DE3}"/>
                  </a:ext>
                </a:extLst>
              </p:cNvPr>
              <p:cNvGrpSpPr/>
              <p:nvPr/>
            </p:nvGrpSpPr>
            <p:grpSpPr>
              <a:xfrm>
                <a:off x="5282322" y="3669636"/>
                <a:ext cx="462299" cy="1390350"/>
                <a:chOff x="5282322" y="3669636"/>
                <a:chExt cx="462299" cy="1390350"/>
              </a:xfrm>
            </p:grpSpPr>
            <p:sp>
              <p:nvSpPr>
                <p:cNvPr id="173" name="Freeform: Shape 172">
                  <a:extLst>
                    <a:ext uri="{FF2B5EF4-FFF2-40B4-BE49-F238E27FC236}">
                      <a16:creationId xmlns:a16="http://schemas.microsoft.com/office/drawing/2014/main" id="{77617F00-2FA6-42F9-8C8B-53CD5DBE4A23}"/>
                    </a:ext>
                  </a:extLst>
                </p:cNvPr>
                <p:cNvSpPr/>
                <p:nvPr/>
              </p:nvSpPr>
              <p:spPr>
                <a:xfrm>
                  <a:off x="5282322" y="3669636"/>
                  <a:ext cx="462161" cy="1390350"/>
                </a:xfrm>
                <a:custGeom>
                  <a:avLst/>
                  <a:gdLst>
                    <a:gd name="connsiteX0" fmla="*/ 97136 w 462161"/>
                    <a:gd name="connsiteY0" fmla="*/ 390666 h 1390350"/>
                    <a:gd name="connsiteX1" fmla="*/ 308873 w 462161"/>
                    <a:gd name="connsiteY1" fmla="*/ 0 h 1390350"/>
                    <a:gd name="connsiteX2" fmla="*/ 364840 w 462161"/>
                    <a:gd name="connsiteY2" fmla="*/ 32395 h 1390350"/>
                    <a:gd name="connsiteX3" fmla="*/ 462161 w 462161"/>
                    <a:gd name="connsiteY3" fmla="*/ 646652 h 1390350"/>
                    <a:gd name="connsiteX4" fmla="*/ 370216 w 462161"/>
                    <a:gd name="connsiteY4" fmla="*/ 720953 h 1390350"/>
                    <a:gd name="connsiteX5" fmla="*/ 130909 w 462161"/>
                    <a:gd name="connsiteY5" fmla="*/ 1109413 h 1390350"/>
                    <a:gd name="connsiteX6" fmla="*/ 70117 w 462161"/>
                    <a:gd name="connsiteY6" fmla="*/ 1390351 h 1390350"/>
                    <a:gd name="connsiteX7" fmla="*/ 14151 w 462161"/>
                    <a:gd name="connsiteY7" fmla="*/ 995687 h 1390350"/>
                    <a:gd name="connsiteX8" fmla="*/ 97136 w 462161"/>
                    <a:gd name="connsiteY8" fmla="*/ 390666 h 139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161" h="1390350">
                      <a:moveTo>
                        <a:pt x="97136" y="390666"/>
                      </a:moveTo>
                      <a:lnTo>
                        <a:pt x="308873" y="0"/>
                      </a:lnTo>
                      <a:lnTo>
                        <a:pt x="364840" y="32395"/>
                      </a:lnTo>
                      <a:lnTo>
                        <a:pt x="462161" y="646652"/>
                      </a:lnTo>
                      <a:lnTo>
                        <a:pt x="370216" y="720953"/>
                      </a:lnTo>
                      <a:cubicBezTo>
                        <a:pt x="248495" y="819378"/>
                        <a:pt x="164131" y="956400"/>
                        <a:pt x="130909" y="1109413"/>
                      </a:cubicBezTo>
                      <a:lnTo>
                        <a:pt x="70117" y="1390351"/>
                      </a:lnTo>
                      <a:cubicBezTo>
                        <a:pt x="70117" y="1390351"/>
                        <a:pt x="43375" y="1211835"/>
                        <a:pt x="14151" y="995687"/>
                      </a:cubicBezTo>
                      <a:cubicBezTo>
                        <a:pt x="-11903" y="801733"/>
                        <a:pt x="-11214" y="578279"/>
                        <a:pt x="97136" y="390666"/>
                      </a:cubicBezTo>
                      <a:close/>
                    </a:path>
                  </a:pathLst>
                </a:custGeom>
                <a:solidFill>
                  <a:schemeClr val="tx1">
                    <a:lumMod val="85000"/>
                    <a:lumOff val="15000"/>
                  </a:schemeClr>
                </a:solidFill>
                <a:ln w="13766"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C9EEB1EB-1F82-41E6-8D14-23B9DF08E4C1}"/>
                    </a:ext>
                  </a:extLst>
                </p:cNvPr>
                <p:cNvSpPr/>
                <p:nvPr/>
              </p:nvSpPr>
              <p:spPr>
                <a:xfrm>
                  <a:off x="5318408" y="3701893"/>
                  <a:ext cx="426212" cy="1357679"/>
                </a:xfrm>
                <a:custGeom>
                  <a:avLst/>
                  <a:gdLst>
                    <a:gd name="connsiteX0" fmla="*/ 426213 w 426212"/>
                    <a:gd name="connsiteY0" fmla="*/ 614257 h 1357679"/>
                    <a:gd name="connsiteX1" fmla="*/ 328891 w 426212"/>
                    <a:gd name="connsiteY1" fmla="*/ 0 h 1357679"/>
                    <a:gd name="connsiteX2" fmla="*/ 117154 w 426212"/>
                    <a:gd name="connsiteY2" fmla="*/ 390666 h 1357679"/>
                    <a:gd name="connsiteX3" fmla="*/ 5634 w 426212"/>
                    <a:gd name="connsiteY3" fmla="*/ 1010437 h 1357679"/>
                    <a:gd name="connsiteX4" fmla="*/ 34307 w 426212"/>
                    <a:gd name="connsiteY4" fmla="*/ 1357680 h 1357679"/>
                    <a:gd name="connsiteX5" fmla="*/ 95098 w 426212"/>
                    <a:gd name="connsiteY5" fmla="*/ 1076743 h 1357679"/>
                    <a:gd name="connsiteX6" fmla="*/ 334405 w 426212"/>
                    <a:gd name="connsiteY6" fmla="*/ 688283 h 1357679"/>
                    <a:gd name="connsiteX7" fmla="*/ 426213 w 426212"/>
                    <a:gd name="connsiteY7" fmla="*/ 614257 h 135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212" h="1357679">
                      <a:moveTo>
                        <a:pt x="426213" y="614257"/>
                      </a:moveTo>
                      <a:lnTo>
                        <a:pt x="328891" y="0"/>
                      </a:lnTo>
                      <a:lnTo>
                        <a:pt x="117154" y="390666"/>
                      </a:lnTo>
                      <a:cubicBezTo>
                        <a:pt x="8804" y="578279"/>
                        <a:pt x="-12149" y="794565"/>
                        <a:pt x="5634" y="1010437"/>
                      </a:cubicBezTo>
                      <a:lnTo>
                        <a:pt x="34307" y="1357680"/>
                      </a:lnTo>
                      <a:lnTo>
                        <a:pt x="95098" y="1076743"/>
                      </a:lnTo>
                      <a:cubicBezTo>
                        <a:pt x="128182" y="923730"/>
                        <a:pt x="212684" y="786707"/>
                        <a:pt x="334405" y="688283"/>
                      </a:cubicBezTo>
                      <a:lnTo>
                        <a:pt x="426213" y="614257"/>
                      </a:lnTo>
                      <a:close/>
                    </a:path>
                  </a:pathLst>
                </a:custGeom>
                <a:gradFill flip="none" rotWithShape="1">
                  <a:gsLst>
                    <a:gs pos="100000">
                      <a:schemeClr val="tx1">
                        <a:lumMod val="85000"/>
                        <a:lumOff val="15000"/>
                      </a:schemeClr>
                    </a:gs>
                    <a:gs pos="0">
                      <a:schemeClr val="tx1">
                        <a:lumMod val="50000"/>
                        <a:lumOff val="50000"/>
                      </a:schemeClr>
                    </a:gs>
                  </a:gsLst>
                  <a:lin ang="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grpSp>
            <p:nvGrpSpPr>
              <p:cNvPr id="175" name="Graphic 1">
                <a:extLst>
                  <a:ext uri="{FF2B5EF4-FFF2-40B4-BE49-F238E27FC236}">
                    <a16:creationId xmlns:a16="http://schemas.microsoft.com/office/drawing/2014/main" id="{14BC8B35-0A36-46E0-B26B-342FEA7C4DE3}"/>
                  </a:ext>
                </a:extLst>
              </p:cNvPr>
              <p:cNvGrpSpPr/>
              <p:nvPr/>
            </p:nvGrpSpPr>
            <p:grpSpPr>
              <a:xfrm>
                <a:off x="5782905" y="2394722"/>
                <a:ext cx="513080" cy="513080"/>
                <a:chOff x="5782905" y="2394722"/>
                <a:chExt cx="513080" cy="513080"/>
              </a:xfrm>
            </p:grpSpPr>
            <p:sp>
              <p:nvSpPr>
                <p:cNvPr id="176" name="Freeform: Shape 175">
                  <a:extLst>
                    <a:ext uri="{FF2B5EF4-FFF2-40B4-BE49-F238E27FC236}">
                      <a16:creationId xmlns:a16="http://schemas.microsoft.com/office/drawing/2014/main" id="{B8652C17-C6B3-4518-9B48-550093E4A491}"/>
                    </a:ext>
                  </a:extLst>
                </p:cNvPr>
                <p:cNvSpPr/>
                <p:nvPr/>
              </p:nvSpPr>
              <p:spPr>
                <a:xfrm>
                  <a:off x="5782905" y="2394722"/>
                  <a:ext cx="513080" cy="513080"/>
                </a:xfrm>
                <a:custGeom>
                  <a:avLst/>
                  <a:gdLst>
                    <a:gd name="connsiteX0" fmla="*/ 513080 w 513080"/>
                    <a:gd name="connsiteY0" fmla="*/ 256540 h 513080"/>
                    <a:gd name="connsiteX1" fmla="*/ 256540 w 513080"/>
                    <a:gd name="connsiteY1" fmla="*/ 513080 h 513080"/>
                    <a:gd name="connsiteX2" fmla="*/ 0 w 513080"/>
                    <a:gd name="connsiteY2" fmla="*/ 256540 h 513080"/>
                    <a:gd name="connsiteX3" fmla="*/ 256540 w 513080"/>
                    <a:gd name="connsiteY3" fmla="*/ 0 h 513080"/>
                    <a:gd name="connsiteX4" fmla="*/ 513080 w 513080"/>
                    <a:gd name="connsiteY4" fmla="*/ 256540 h 51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080" h="513080">
                      <a:moveTo>
                        <a:pt x="513080" y="256540"/>
                      </a:moveTo>
                      <a:cubicBezTo>
                        <a:pt x="513080" y="398224"/>
                        <a:pt x="398223" y="513080"/>
                        <a:pt x="256540" y="513080"/>
                      </a:cubicBezTo>
                      <a:cubicBezTo>
                        <a:pt x="114857" y="513080"/>
                        <a:pt x="0" y="398224"/>
                        <a:pt x="0" y="256540"/>
                      </a:cubicBezTo>
                      <a:cubicBezTo>
                        <a:pt x="0" y="114857"/>
                        <a:pt x="114857" y="0"/>
                        <a:pt x="256540" y="0"/>
                      </a:cubicBezTo>
                      <a:cubicBezTo>
                        <a:pt x="398223" y="0"/>
                        <a:pt x="513080" y="114857"/>
                        <a:pt x="513080" y="256540"/>
                      </a:cubicBezTo>
                      <a:close/>
                    </a:path>
                  </a:pathLst>
                </a:custGeom>
                <a:gradFill flip="none" rotWithShape="1">
                  <a:gsLst>
                    <a:gs pos="100000">
                      <a:schemeClr val="tx1">
                        <a:lumMod val="85000"/>
                        <a:lumOff val="15000"/>
                      </a:schemeClr>
                    </a:gs>
                    <a:gs pos="0">
                      <a:schemeClr val="tx1">
                        <a:lumMod val="50000"/>
                        <a:lumOff val="50000"/>
                      </a:schemeClr>
                    </a:gs>
                  </a:gsLst>
                  <a:lin ang="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77" name="Freeform: Shape 176">
                  <a:extLst>
                    <a:ext uri="{FF2B5EF4-FFF2-40B4-BE49-F238E27FC236}">
                      <a16:creationId xmlns:a16="http://schemas.microsoft.com/office/drawing/2014/main" id="{8D5E6F49-2307-40F5-93C7-B6A019E605B5}"/>
                    </a:ext>
                  </a:extLst>
                </p:cNvPr>
                <p:cNvSpPr/>
                <p:nvPr/>
              </p:nvSpPr>
              <p:spPr>
                <a:xfrm>
                  <a:off x="5835464" y="2447325"/>
                  <a:ext cx="407758" cy="407758"/>
                </a:xfrm>
                <a:custGeom>
                  <a:avLst/>
                  <a:gdLst>
                    <a:gd name="connsiteX0" fmla="*/ 407759 w 407758"/>
                    <a:gd name="connsiteY0" fmla="*/ 203879 h 407758"/>
                    <a:gd name="connsiteX1" fmla="*/ 203879 w 407758"/>
                    <a:gd name="connsiteY1" fmla="*/ 407759 h 407758"/>
                    <a:gd name="connsiteX2" fmla="*/ 0 w 407758"/>
                    <a:gd name="connsiteY2" fmla="*/ 203879 h 407758"/>
                    <a:gd name="connsiteX3" fmla="*/ 203879 w 407758"/>
                    <a:gd name="connsiteY3" fmla="*/ 0 h 407758"/>
                    <a:gd name="connsiteX4" fmla="*/ 407759 w 407758"/>
                    <a:gd name="connsiteY4" fmla="*/ 203879 h 40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758" h="407758">
                      <a:moveTo>
                        <a:pt x="407759" y="203879"/>
                      </a:moveTo>
                      <a:cubicBezTo>
                        <a:pt x="407759" y="316479"/>
                        <a:pt x="316479" y="407759"/>
                        <a:pt x="203879" y="407759"/>
                      </a:cubicBezTo>
                      <a:cubicBezTo>
                        <a:pt x="91280" y="407759"/>
                        <a:pt x="0" y="316479"/>
                        <a:pt x="0" y="203879"/>
                      </a:cubicBezTo>
                      <a:cubicBezTo>
                        <a:pt x="0" y="91280"/>
                        <a:pt x="91280" y="0"/>
                        <a:pt x="203879" y="0"/>
                      </a:cubicBezTo>
                      <a:cubicBezTo>
                        <a:pt x="316479" y="0"/>
                        <a:pt x="407759" y="91280"/>
                        <a:pt x="407759" y="203879"/>
                      </a:cubicBezTo>
                      <a:close/>
                    </a:path>
                  </a:pathLst>
                </a:custGeom>
                <a:solidFill>
                  <a:srgbClr val="27DEBF"/>
                </a:solidFill>
                <a:ln w="13766"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D029F305-C63A-46CF-9867-9FE34998ED97}"/>
                    </a:ext>
                  </a:extLst>
                </p:cNvPr>
                <p:cNvSpPr/>
                <p:nvPr/>
              </p:nvSpPr>
              <p:spPr>
                <a:xfrm>
                  <a:off x="5835464" y="2447325"/>
                  <a:ext cx="407758" cy="407758"/>
                </a:xfrm>
                <a:custGeom>
                  <a:avLst/>
                  <a:gdLst>
                    <a:gd name="connsiteX0" fmla="*/ 407759 w 407758"/>
                    <a:gd name="connsiteY0" fmla="*/ 203879 h 407758"/>
                    <a:gd name="connsiteX1" fmla="*/ 203879 w 407758"/>
                    <a:gd name="connsiteY1" fmla="*/ 407759 h 407758"/>
                    <a:gd name="connsiteX2" fmla="*/ 0 w 407758"/>
                    <a:gd name="connsiteY2" fmla="*/ 203879 h 407758"/>
                    <a:gd name="connsiteX3" fmla="*/ 203879 w 407758"/>
                    <a:gd name="connsiteY3" fmla="*/ 0 h 407758"/>
                    <a:gd name="connsiteX4" fmla="*/ 407759 w 407758"/>
                    <a:gd name="connsiteY4" fmla="*/ 203879 h 40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758" h="407758">
                      <a:moveTo>
                        <a:pt x="407759" y="203879"/>
                      </a:moveTo>
                      <a:cubicBezTo>
                        <a:pt x="407759" y="316479"/>
                        <a:pt x="316479" y="407759"/>
                        <a:pt x="203879" y="407759"/>
                      </a:cubicBezTo>
                      <a:cubicBezTo>
                        <a:pt x="91280" y="407759"/>
                        <a:pt x="0" y="316479"/>
                        <a:pt x="0" y="203879"/>
                      </a:cubicBezTo>
                      <a:cubicBezTo>
                        <a:pt x="0" y="91280"/>
                        <a:pt x="91280" y="0"/>
                        <a:pt x="203879" y="0"/>
                      </a:cubicBezTo>
                      <a:cubicBezTo>
                        <a:pt x="316479" y="0"/>
                        <a:pt x="407759" y="91280"/>
                        <a:pt x="407759" y="203879"/>
                      </a:cubicBezTo>
                      <a:close/>
                    </a:path>
                  </a:pathLst>
                </a:custGeom>
                <a:gradFill>
                  <a:gsLst>
                    <a:gs pos="0">
                      <a:srgbClr val="F2F4FA"/>
                    </a:gs>
                    <a:gs pos="100000">
                      <a:srgbClr val="E4E8F6"/>
                    </a:gs>
                  </a:gsLst>
                  <a:lin ang="2700000" scaled="0"/>
                </a:gradFill>
                <a:ln>
                  <a:noFill/>
                </a:ln>
                <a:effectLst>
                  <a:outerShdw blurRad="444500" dist="304800" dir="8100000" sx="89000" sy="89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grpSp>
            <p:nvGrpSpPr>
              <p:cNvPr id="179" name="Graphic 1">
                <a:extLst>
                  <a:ext uri="{FF2B5EF4-FFF2-40B4-BE49-F238E27FC236}">
                    <a16:creationId xmlns:a16="http://schemas.microsoft.com/office/drawing/2014/main" id="{14BC8B35-0A36-46E0-B26B-342FEA7C4DE3}"/>
                  </a:ext>
                </a:extLst>
              </p:cNvPr>
              <p:cNvGrpSpPr/>
              <p:nvPr/>
            </p:nvGrpSpPr>
            <p:grpSpPr>
              <a:xfrm>
                <a:off x="5856417" y="3082949"/>
                <a:ext cx="365852" cy="365852"/>
                <a:chOff x="5856417" y="3082949"/>
                <a:chExt cx="365852" cy="365852"/>
              </a:xfrm>
            </p:grpSpPr>
            <p:sp>
              <p:nvSpPr>
                <p:cNvPr id="180" name="Freeform: Shape 179">
                  <a:extLst>
                    <a:ext uri="{FF2B5EF4-FFF2-40B4-BE49-F238E27FC236}">
                      <a16:creationId xmlns:a16="http://schemas.microsoft.com/office/drawing/2014/main" id="{B09C8700-09AD-4F6C-B8BD-38E48ED4D3EB}"/>
                    </a:ext>
                  </a:extLst>
                </p:cNvPr>
                <p:cNvSpPr/>
                <p:nvPr/>
              </p:nvSpPr>
              <p:spPr>
                <a:xfrm>
                  <a:off x="5856417" y="3082949"/>
                  <a:ext cx="365852" cy="365852"/>
                </a:xfrm>
                <a:custGeom>
                  <a:avLst/>
                  <a:gdLst>
                    <a:gd name="connsiteX0" fmla="*/ 365853 w 365852"/>
                    <a:gd name="connsiteY0" fmla="*/ 182926 h 365852"/>
                    <a:gd name="connsiteX1" fmla="*/ 182926 w 365852"/>
                    <a:gd name="connsiteY1" fmla="*/ 365853 h 365852"/>
                    <a:gd name="connsiteX2" fmla="*/ 0 w 365852"/>
                    <a:gd name="connsiteY2" fmla="*/ 182926 h 365852"/>
                    <a:gd name="connsiteX3" fmla="*/ 182926 w 365852"/>
                    <a:gd name="connsiteY3" fmla="*/ 0 h 365852"/>
                    <a:gd name="connsiteX4" fmla="*/ 365853 w 365852"/>
                    <a:gd name="connsiteY4" fmla="*/ 182926 h 36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852" h="365852">
                      <a:moveTo>
                        <a:pt x="365853" y="182926"/>
                      </a:moveTo>
                      <a:cubicBezTo>
                        <a:pt x="365853" y="283970"/>
                        <a:pt x="283970" y="365853"/>
                        <a:pt x="182926" y="365853"/>
                      </a:cubicBezTo>
                      <a:cubicBezTo>
                        <a:pt x="81883" y="365853"/>
                        <a:pt x="0" y="283970"/>
                        <a:pt x="0" y="182926"/>
                      </a:cubicBezTo>
                      <a:cubicBezTo>
                        <a:pt x="0" y="81883"/>
                        <a:pt x="81883" y="0"/>
                        <a:pt x="182926" y="0"/>
                      </a:cubicBezTo>
                      <a:cubicBezTo>
                        <a:pt x="283970" y="0"/>
                        <a:pt x="365853" y="81883"/>
                        <a:pt x="365853" y="182926"/>
                      </a:cubicBezTo>
                      <a:close/>
                    </a:path>
                  </a:pathLst>
                </a:custGeom>
                <a:gradFill flip="none" rotWithShape="1">
                  <a:gsLst>
                    <a:gs pos="100000">
                      <a:schemeClr val="tx1">
                        <a:lumMod val="85000"/>
                        <a:lumOff val="15000"/>
                      </a:schemeClr>
                    </a:gs>
                    <a:gs pos="0">
                      <a:schemeClr val="tx1">
                        <a:lumMod val="50000"/>
                        <a:lumOff val="50000"/>
                      </a:schemeClr>
                    </a:gs>
                  </a:gsLst>
                  <a:lin ang="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81" name="Freeform: Shape 180">
                  <a:extLst>
                    <a:ext uri="{FF2B5EF4-FFF2-40B4-BE49-F238E27FC236}">
                      <a16:creationId xmlns:a16="http://schemas.microsoft.com/office/drawing/2014/main" id="{D9DD22BD-364B-4EF1-9475-E418C1E91C32}"/>
                    </a:ext>
                  </a:extLst>
                </p:cNvPr>
                <p:cNvSpPr/>
                <p:nvPr/>
              </p:nvSpPr>
              <p:spPr>
                <a:xfrm rot="-4602852">
                  <a:off x="5906378" y="3133070"/>
                  <a:ext cx="266039" cy="266039"/>
                </a:xfrm>
                <a:custGeom>
                  <a:avLst/>
                  <a:gdLst>
                    <a:gd name="connsiteX0" fmla="*/ 266040 w 266039"/>
                    <a:gd name="connsiteY0" fmla="*/ 133020 h 266039"/>
                    <a:gd name="connsiteX1" fmla="*/ 133020 w 266039"/>
                    <a:gd name="connsiteY1" fmla="*/ 266040 h 266039"/>
                    <a:gd name="connsiteX2" fmla="*/ 0 w 266039"/>
                    <a:gd name="connsiteY2" fmla="*/ 133020 h 266039"/>
                    <a:gd name="connsiteX3" fmla="*/ 133020 w 266039"/>
                    <a:gd name="connsiteY3" fmla="*/ 0 h 266039"/>
                    <a:gd name="connsiteX4" fmla="*/ 266040 w 266039"/>
                    <a:gd name="connsiteY4" fmla="*/ 133020 h 26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39" h="266039">
                      <a:moveTo>
                        <a:pt x="266040" y="133020"/>
                      </a:moveTo>
                      <a:cubicBezTo>
                        <a:pt x="266040" y="206485"/>
                        <a:pt x="206485" y="266040"/>
                        <a:pt x="133020" y="266040"/>
                      </a:cubicBezTo>
                      <a:cubicBezTo>
                        <a:pt x="59555" y="266040"/>
                        <a:pt x="0" y="206485"/>
                        <a:pt x="0" y="133020"/>
                      </a:cubicBezTo>
                      <a:cubicBezTo>
                        <a:pt x="0" y="59555"/>
                        <a:pt x="59555" y="0"/>
                        <a:pt x="133020" y="0"/>
                      </a:cubicBezTo>
                      <a:cubicBezTo>
                        <a:pt x="206485" y="0"/>
                        <a:pt x="266040" y="59555"/>
                        <a:pt x="266040" y="133020"/>
                      </a:cubicBezTo>
                      <a:close/>
                    </a:path>
                  </a:pathLst>
                </a:custGeom>
                <a:solidFill>
                  <a:srgbClr val="27DEBF"/>
                </a:solidFill>
                <a:ln w="1376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E6FF99E9-714E-4AFF-9604-E630AD894259}"/>
                    </a:ext>
                  </a:extLst>
                </p:cNvPr>
                <p:cNvSpPr/>
                <p:nvPr/>
              </p:nvSpPr>
              <p:spPr>
                <a:xfrm rot="-4602852">
                  <a:off x="5906378" y="3133070"/>
                  <a:ext cx="266039" cy="266039"/>
                </a:xfrm>
                <a:custGeom>
                  <a:avLst/>
                  <a:gdLst>
                    <a:gd name="connsiteX0" fmla="*/ 266040 w 266039"/>
                    <a:gd name="connsiteY0" fmla="*/ 133020 h 266039"/>
                    <a:gd name="connsiteX1" fmla="*/ 133020 w 266039"/>
                    <a:gd name="connsiteY1" fmla="*/ 266040 h 266039"/>
                    <a:gd name="connsiteX2" fmla="*/ 0 w 266039"/>
                    <a:gd name="connsiteY2" fmla="*/ 133020 h 266039"/>
                    <a:gd name="connsiteX3" fmla="*/ 133020 w 266039"/>
                    <a:gd name="connsiteY3" fmla="*/ 0 h 266039"/>
                    <a:gd name="connsiteX4" fmla="*/ 266040 w 266039"/>
                    <a:gd name="connsiteY4" fmla="*/ 133020 h 26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39" h="266039">
                      <a:moveTo>
                        <a:pt x="266040" y="133020"/>
                      </a:moveTo>
                      <a:cubicBezTo>
                        <a:pt x="266040" y="206485"/>
                        <a:pt x="206485" y="266040"/>
                        <a:pt x="133020" y="266040"/>
                      </a:cubicBezTo>
                      <a:cubicBezTo>
                        <a:pt x="59555" y="266040"/>
                        <a:pt x="0" y="206485"/>
                        <a:pt x="0" y="133020"/>
                      </a:cubicBezTo>
                      <a:cubicBezTo>
                        <a:pt x="0" y="59555"/>
                        <a:pt x="59555" y="0"/>
                        <a:pt x="133020" y="0"/>
                      </a:cubicBezTo>
                      <a:cubicBezTo>
                        <a:pt x="206485" y="0"/>
                        <a:pt x="266040" y="59555"/>
                        <a:pt x="266040" y="133020"/>
                      </a:cubicBezTo>
                      <a:close/>
                    </a:path>
                  </a:pathLst>
                </a:custGeom>
                <a:gradFill>
                  <a:gsLst>
                    <a:gs pos="0">
                      <a:srgbClr val="F2F4FA"/>
                    </a:gs>
                    <a:gs pos="100000">
                      <a:srgbClr val="E4E8F6"/>
                    </a:gs>
                  </a:gsLst>
                  <a:lin ang="2700000" scaled="0"/>
                </a:gradFill>
                <a:ln>
                  <a:noFill/>
                </a:ln>
                <a:effectLst>
                  <a:outerShdw blurRad="444500" dist="304800" dir="8100000" sx="89000" sy="89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grpSp>
      </p:grpSp>
      <p:sp>
        <p:nvSpPr>
          <p:cNvPr id="210" name="TextBox 209">
            <a:extLst>
              <a:ext uri="{FF2B5EF4-FFF2-40B4-BE49-F238E27FC236}">
                <a16:creationId xmlns:a16="http://schemas.microsoft.com/office/drawing/2014/main" id="{ED91D97A-CA00-4FFA-8BFE-E8E203C9CE1F}"/>
              </a:ext>
            </a:extLst>
          </p:cNvPr>
          <p:cNvSpPr txBox="1"/>
          <p:nvPr/>
        </p:nvSpPr>
        <p:spPr>
          <a:xfrm>
            <a:off x="1930187" y="4600317"/>
            <a:ext cx="2219617" cy="307777"/>
          </a:xfrm>
          <a:prstGeom prst="rect">
            <a:avLst/>
          </a:prstGeom>
          <a:noFill/>
        </p:spPr>
        <p:txBody>
          <a:bodyPr wrap="square" rtlCol="0">
            <a:spAutoFit/>
          </a:bodyPr>
          <a:lstStyle/>
          <a:p>
            <a:r>
              <a:rPr lang="en-US" sz="1400" dirty="0">
                <a:solidFill>
                  <a:schemeClr val="tx1">
                    <a:lumMod val="65000"/>
                    <a:lumOff val="35000"/>
                  </a:schemeClr>
                </a:solidFill>
                <a:cs typeface="Arial" panose="020B0604020202020204" pitchFamily="34" charset="0"/>
              </a:rPr>
              <a:t>Lets Get’s Started</a:t>
            </a:r>
          </a:p>
        </p:txBody>
      </p:sp>
      <p:grpSp>
        <p:nvGrpSpPr>
          <p:cNvPr id="211" name="Group 210">
            <a:extLst>
              <a:ext uri="{FF2B5EF4-FFF2-40B4-BE49-F238E27FC236}">
                <a16:creationId xmlns:a16="http://schemas.microsoft.com/office/drawing/2014/main" id="{EB3494C7-8432-4C3D-9AB7-716B5268555C}"/>
              </a:ext>
            </a:extLst>
          </p:cNvPr>
          <p:cNvGrpSpPr/>
          <p:nvPr/>
        </p:nvGrpSpPr>
        <p:grpSpPr>
          <a:xfrm>
            <a:off x="1489223" y="4590086"/>
            <a:ext cx="328240" cy="328238"/>
            <a:chOff x="4951411" y="1419225"/>
            <a:chExt cx="442539" cy="442539"/>
          </a:xfrm>
        </p:grpSpPr>
        <p:grpSp>
          <p:nvGrpSpPr>
            <p:cNvPr id="212" name="Group 211">
              <a:extLst>
                <a:ext uri="{FF2B5EF4-FFF2-40B4-BE49-F238E27FC236}">
                  <a16:creationId xmlns:a16="http://schemas.microsoft.com/office/drawing/2014/main" id="{91422B29-3220-4017-A026-140396705902}"/>
                </a:ext>
              </a:extLst>
            </p:cNvPr>
            <p:cNvGrpSpPr/>
            <p:nvPr/>
          </p:nvGrpSpPr>
          <p:grpSpPr>
            <a:xfrm>
              <a:off x="4951411" y="1419225"/>
              <a:ext cx="442539" cy="442539"/>
              <a:chOff x="4951411" y="1419225"/>
              <a:chExt cx="442539" cy="442539"/>
            </a:xfrm>
          </p:grpSpPr>
          <p:sp>
            <p:nvSpPr>
              <p:cNvPr id="214" name="Oval 213">
                <a:extLst>
                  <a:ext uri="{FF2B5EF4-FFF2-40B4-BE49-F238E27FC236}">
                    <a16:creationId xmlns:a16="http://schemas.microsoft.com/office/drawing/2014/main" id="{7F2720AD-6863-4F8A-BCFB-FB00B4B36CC8}"/>
                  </a:ext>
                </a:extLst>
              </p:cNvPr>
              <p:cNvSpPr/>
              <p:nvPr/>
            </p:nvSpPr>
            <p:spPr>
              <a:xfrm rot="5400000">
                <a:off x="4951411" y="1419225"/>
                <a:ext cx="442539" cy="442539"/>
              </a:xfrm>
              <a:prstGeom prst="ellipse">
                <a:avLst/>
              </a:pr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a:outerShdw blurRad="381000" dist="444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5" name="Oval 214">
                <a:extLst>
                  <a:ext uri="{FF2B5EF4-FFF2-40B4-BE49-F238E27FC236}">
                    <a16:creationId xmlns:a16="http://schemas.microsoft.com/office/drawing/2014/main" id="{1E2C0226-EFDF-4238-ADC6-8C2B1DF8B369}"/>
                  </a:ext>
                </a:extLst>
              </p:cNvPr>
              <p:cNvSpPr/>
              <p:nvPr/>
            </p:nvSpPr>
            <p:spPr>
              <a:xfrm rot="5400000">
                <a:off x="4951411" y="1419225"/>
                <a:ext cx="442539" cy="442539"/>
              </a:xfrm>
              <a:prstGeom prst="ellipse">
                <a:avLst/>
              </a:prstGeom>
              <a:gradFill>
                <a:gsLst>
                  <a:gs pos="100000">
                    <a:schemeClr val="accent1"/>
                  </a:gs>
                  <a:gs pos="0">
                    <a:schemeClr val="accent1">
                      <a:lumMod val="60000"/>
                      <a:lumOff val="40000"/>
                    </a:schemeClr>
                  </a:gs>
                </a:gsLst>
                <a:lin ang="2700000" scaled="0"/>
              </a:gradFill>
              <a:ln>
                <a:noFill/>
              </a:ln>
              <a:effectLst>
                <a:outerShdw blurRad="635000" dist="444500" dir="8100000" sx="90000" sy="90000" algn="tr" rotWithShape="0">
                  <a:prstClr val="black">
                    <a:alpha val="10000"/>
                  </a:prstClr>
                </a:outerShd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3" name="Freeform: Shape 212">
              <a:extLst>
                <a:ext uri="{FF2B5EF4-FFF2-40B4-BE49-F238E27FC236}">
                  <a16:creationId xmlns:a16="http://schemas.microsoft.com/office/drawing/2014/main" id="{7D0E4D08-DF57-4DBE-9345-10A224251051}"/>
                </a:ext>
              </a:extLst>
            </p:cNvPr>
            <p:cNvSpPr/>
            <p:nvPr/>
          </p:nvSpPr>
          <p:spPr>
            <a:xfrm rot="5400000">
              <a:off x="5101936" y="1596959"/>
              <a:ext cx="141490" cy="87071"/>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chemeClr val="bg1"/>
            </a:solidFill>
            <a:ln w="9525" cap="flat">
              <a:noFill/>
              <a:prstDash val="solid"/>
              <a:miter/>
            </a:ln>
            <a:effectLst>
              <a:outerShdw blurRad="304800" dist="190500" dir="8100000" sx="85000" sy="85000" algn="tr" rotWithShape="0">
                <a:prstClr val="black">
                  <a:alpha val="40000"/>
                </a:prstClr>
              </a:outerShdw>
            </a:effectLst>
          </p:spPr>
          <p:txBody>
            <a:bodyPr rtlCol="0" anchor="ctr"/>
            <a:lstStyle/>
            <a:p>
              <a:endParaRPr lang="en-US"/>
            </a:p>
          </p:txBody>
        </p:sp>
      </p:grpSp>
      <p:sp>
        <p:nvSpPr>
          <p:cNvPr id="264" name="Rectangular Callout 3">
            <a:extLst>
              <a:ext uri="{FF2B5EF4-FFF2-40B4-BE49-F238E27FC236}">
                <a16:creationId xmlns:a16="http://schemas.microsoft.com/office/drawing/2014/main" id="{AA5B1A6C-7F7C-44DC-8321-3724FC9379AD}"/>
              </a:ext>
            </a:extLst>
          </p:cNvPr>
          <p:cNvSpPr/>
          <p:nvPr/>
        </p:nvSpPr>
        <p:spPr>
          <a:xfrm>
            <a:off x="7048309" y="1014236"/>
            <a:ext cx="2452629" cy="2635161"/>
          </a:xfrm>
          <a:prstGeom prst="roundRect">
            <a:avLst/>
          </a:prstGeom>
          <a:solidFill>
            <a:schemeClr val="bg1"/>
          </a:solidFill>
          <a:ln>
            <a:noFill/>
          </a:ln>
          <a:effectLst>
            <a:outerShdw blurRad="1066800" dist="558800" dir="2100000" sx="94000" sy="94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24000" tIns="252000" rIns="324000" bIns="324000" rtlCol="0" anchor="ctr"/>
          <a:lstStyle/>
          <a:p>
            <a:pPr lvl="0" algn="just">
              <a:lnSpc>
                <a:spcPct val="120000"/>
              </a:lnSpc>
            </a:pPr>
            <a:endParaRPr lang="en-IN" sz="1400" dirty="0">
              <a:solidFill>
                <a:schemeClr val="bg1"/>
              </a:solidFill>
            </a:endParaRPr>
          </a:p>
        </p:txBody>
      </p:sp>
      <p:grpSp>
        <p:nvGrpSpPr>
          <p:cNvPr id="265" name="Group 264">
            <a:extLst>
              <a:ext uri="{FF2B5EF4-FFF2-40B4-BE49-F238E27FC236}">
                <a16:creationId xmlns:a16="http://schemas.microsoft.com/office/drawing/2014/main" id="{08BFC963-E862-4851-89F3-AA318E2E8B10}"/>
              </a:ext>
            </a:extLst>
          </p:cNvPr>
          <p:cNvGrpSpPr/>
          <p:nvPr/>
        </p:nvGrpSpPr>
        <p:grpSpPr>
          <a:xfrm>
            <a:off x="7175952" y="1589002"/>
            <a:ext cx="2285916" cy="1567096"/>
            <a:chOff x="1651684" y="3758175"/>
            <a:chExt cx="2285916" cy="1567096"/>
          </a:xfrm>
        </p:grpSpPr>
        <p:sp>
          <p:nvSpPr>
            <p:cNvPr id="272" name="Rectangle 271">
              <a:extLst>
                <a:ext uri="{FF2B5EF4-FFF2-40B4-BE49-F238E27FC236}">
                  <a16:creationId xmlns:a16="http://schemas.microsoft.com/office/drawing/2014/main" id="{76A62EC4-9C12-4F4A-87A2-4FF1F985D192}"/>
                </a:ext>
              </a:extLst>
            </p:cNvPr>
            <p:cNvSpPr/>
            <p:nvPr/>
          </p:nvSpPr>
          <p:spPr>
            <a:xfrm>
              <a:off x="1651684" y="4139690"/>
              <a:ext cx="2285916" cy="1185581"/>
            </a:xfrm>
            <a:prstGeom prst="rect">
              <a:avLst/>
            </a:prstGeom>
          </p:spPr>
          <p:txBody>
            <a:bodyPr wrap="square">
              <a:spAutoFit/>
            </a:bodyPr>
            <a:lstStyle/>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Virtual session</a:t>
              </a: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Panel discussions</a:t>
              </a: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Collaborativ</a:t>
              </a:r>
              <a:r>
                <a:rPr lang="en-IN" sz="1400" dirty="0">
                  <a:solidFill>
                    <a:srgbClr val="374151"/>
                  </a:solidFill>
                  <a:latin typeface="Söhne"/>
                </a:rPr>
                <a:t>e projects</a:t>
              </a:r>
              <a:endParaRPr lang="en-IN" sz="1400" b="0" i="0" dirty="0">
                <a:solidFill>
                  <a:srgbClr val="374151"/>
                </a:solidFill>
                <a:effectLst/>
                <a:latin typeface="Söhne"/>
              </a:endParaRP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Blogs</a:t>
              </a:r>
              <a:endParaRPr lang="en-US" sz="1400" dirty="0">
                <a:solidFill>
                  <a:schemeClr val="tx1">
                    <a:lumMod val="65000"/>
                    <a:lumOff val="35000"/>
                  </a:schemeClr>
                </a:solidFill>
                <a:cs typeface="Arial" panose="020B0604020202020204" pitchFamily="34" charset="0"/>
              </a:endParaRPr>
            </a:p>
          </p:txBody>
        </p:sp>
        <p:sp>
          <p:nvSpPr>
            <p:cNvPr id="273" name="Rectangle 272">
              <a:extLst>
                <a:ext uri="{FF2B5EF4-FFF2-40B4-BE49-F238E27FC236}">
                  <a16:creationId xmlns:a16="http://schemas.microsoft.com/office/drawing/2014/main" id="{6413E392-2AD3-4F42-A1BB-F6B0B59FE9E1}"/>
                </a:ext>
              </a:extLst>
            </p:cNvPr>
            <p:cNvSpPr/>
            <p:nvPr/>
          </p:nvSpPr>
          <p:spPr>
            <a:xfrm>
              <a:off x="1651684" y="3758175"/>
              <a:ext cx="2030632" cy="381515"/>
            </a:xfrm>
            <a:prstGeom prst="rect">
              <a:avLst/>
            </a:prstGeom>
          </p:spPr>
          <p:txBody>
            <a:bodyPr wrap="square">
              <a:spAutoFit/>
            </a:bodyPr>
            <a:lstStyle/>
            <a:p>
              <a:pPr>
                <a:lnSpc>
                  <a:spcPct val="130000"/>
                </a:lnSpc>
              </a:pPr>
              <a:r>
                <a:rPr lang="en-US" sz="1600" b="1" dirty="0">
                  <a:solidFill>
                    <a:schemeClr val="accent1"/>
                  </a:solidFill>
                  <a:latin typeface="+mj-lt"/>
                  <a:cs typeface="Arial" panose="020B0604020202020204" pitchFamily="34" charset="0"/>
                </a:rPr>
                <a:t>Core Blockchain</a:t>
              </a:r>
              <a:endParaRPr lang="en-US" sz="1600" b="1" dirty="0">
                <a:solidFill>
                  <a:schemeClr val="tx1">
                    <a:lumMod val="85000"/>
                    <a:lumOff val="15000"/>
                  </a:schemeClr>
                </a:solidFill>
                <a:latin typeface="+mj-lt"/>
                <a:cs typeface="Arial" panose="020B0604020202020204" pitchFamily="34" charset="0"/>
              </a:endParaRPr>
            </a:p>
          </p:txBody>
        </p:sp>
      </p:grpSp>
      <p:grpSp>
        <p:nvGrpSpPr>
          <p:cNvPr id="266" name="Group 265">
            <a:extLst>
              <a:ext uri="{FF2B5EF4-FFF2-40B4-BE49-F238E27FC236}">
                <a16:creationId xmlns:a16="http://schemas.microsoft.com/office/drawing/2014/main" id="{5645D726-58F8-4F5F-98B4-7121CDAF90A6}"/>
              </a:ext>
            </a:extLst>
          </p:cNvPr>
          <p:cNvGrpSpPr/>
          <p:nvPr/>
        </p:nvGrpSpPr>
        <p:grpSpPr>
          <a:xfrm>
            <a:off x="6819710" y="769718"/>
            <a:ext cx="886410" cy="886408"/>
            <a:chOff x="1794513" y="2579369"/>
            <a:chExt cx="784854" cy="784854"/>
          </a:xfrm>
        </p:grpSpPr>
        <p:grpSp>
          <p:nvGrpSpPr>
            <p:cNvPr id="267" name="Group 266">
              <a:extLst>
                <a:ext uri="{FF2B5EF4-FFF2-40B4-BE49-F238E27FC236}">
                  <a16:creationId xmlns:a16="http://schemas.microsoft.com/office/drawing/2014/main" id="{2322A23D-BB9F-4895-A49A-63E2554EB8CE}"/>
                </a:ext>
              </a:extLst>
            </p:cNvPr>
            <p:cNvGrpSpPr/>
            <p:nvPr/>
          </p:nvGrpSpPr>
          <p:grpSpPr>
            <a:xfrm>
              <a:off x="1794513" y="2579369"/>
              <a:ext cx="784854" cy="784854"/>
              <a:chOff x="1794513" y="2579369"/>
              <a:chExt cx="784854" cy="784854"/>
            </a:xfrm>
          </p:grpSpPr>
          <p:sp>
            <p:nvSpPr>
              <p:cNvPr id="269" name="Oval 268">
                <a:extLst>
                  <a:ext uri="{FF2B5EF4-FFF2-40B4-BE49-F238E27FC236}">
                    <a16:creationId xmlns:a16="http://schemas.microsoft.com/office/drawing/2014/main" id="{C5645548-9E2A-4646-A900-CAE3C0D8BB11}"/>
                  </a:ext>
                </a:extLst>
              </p:cNvPr>
              <p:cNvSpPr/>
              <p:nvPr/>
            </p:nvSpPr>
            <p:spPr>
              <a:xfrm>
                <a:off x="1794514" y="2579370"/>
                <a:ext cx="784853" cy="784853"/>
              </a:xfrm>
              <a:prstGeom prst="ellipse">
                <a:avLst/>
              </a:prstGeom>
              <a:noFill/>
              <a:ln w="12700">
                <a:gradFill flip="none" rotWithShape="1">
                  <a:gsLst>
                    <a:gs pos="30000">
                      <a:schemeClr val="accent1">
                        <a:alpha val="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Arc 269">
                <a:extLst>
                  <a:ext uri="{FF2B5EF4-FFF2-40B4-BE49-F238E27FC236}">
                    <a16:creationId xmlns:a16="http://schemas.microsoft.com/office/drawing/2014/main" id="{DE50B2B3-2917-4B73-B7DE-D8DD7C51043B}"/>
                  </a:ext>
                </a:extLst>
              </p:cNvPr>
              <p:cNvSpPr/>
              <p:nvPr/>
            </p:nvSpPr>
            <p:spPr>
              <a:xfrm>
                <a:off x="1794513" y="2579369"/>
                <a:ext cx="784854" cy="784854"/>
              </a:xfrm>
              <a:prstGeom prst="arc">
                <a:avLst>
                  <a:gd name="adj1" fmla="val 9723728"/>
                  <a:gd name="adj2" fmla="val 17937546"/>
                </a:avLst>
              </a:prstGeom>
              <a:ln w="41275" cap="rnd">
                <a:gradFill>
                  <a:gsLst>
                    <a:gs pos="0">
                      <a:schemeClr val="accent1"/>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1" name="Oval 270">
                <a:extLst>
                  <a:ext uri="{FF2B5EF4-FFF2-40B4-BE49-F238E27FC236}">
                    <a16:creationId xmlns:a16="http://schemas.microsoft.com/office/drawing/2014/main" id="{4A5E64DF-87FB-425F-9461-844FBF8FE12C}"/>
                  </a:ext>
                </a:extLst>
              </p:cNvPr>
              <p:cNvSpPr/>
              <p:nvPr/>
            </p:nvSpPr>
            <p:spPr>
              <a:xfrm>
                <a:off x="1925955" y="2710812"/>
                <a:ext cx="521970" cy="521968"/>
              </a:xfrm>
              <a:prstGeom prst="ellipse">
                <a:avLst/>
              </a:prstGeom>
              <a:gradFill>
                <a:gsLst>
                  <a:gs pos="0">
                    <a:schemeClr val="bg1"/>
                  </a:gs>
                  <a:gs pos="100000">
                    <a:srgbClr val="E4E8F6"/>
                  </a:gs>
                </a:gsLst>
                <a:lin ang="2700000" scaled="0"/>
              </a:gradFill>
              <a:ln>
                <a:noFill/>
              </a:ln>
              <a:effectLst>
                <a:outerShdw blurRad="635000" dist="317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8" name="Isosceles Triangle 267">
              <a:extLst>
                <a:ext uri="{FF2B5EF4-FFF2-40B4-BE49-F238E27FC236}">
                  <a16:creationId xmlns:a16="http://schemas.microsoft.com/office/drawing/2014/main" id="{FAB011FF-2D8E-4CF1-9D5C-67FBEAD95428}"/>
                </a:ext>
              </a:extLst>
            </p:cNvPr>
            <p:cNvSpPr/>
            <p:nvPr/>
          </p:nvSpPr>
          <p:spPr>
            <a:xfrm rot="5400000">
              <a:off x="2116226" y="2910836"/>
              <a:ext cx="141428" cy="1219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sp>
        <p:nvSpPr>
          <p:cNvPr id="2" name="Rectangular Callout 3">
            <a:extLst>
              <a:ext uri="{FF2B5EF4-FFF2-40B4-BE49-F238E27FC236}">
                <a16:creationId xmlns:a16="http://schemas.microsoft.com/office/drawing/2014/main" id="{6D77D704-8DC6-4427-266A-F10948031FA7}"/>
              </a:ext>
            </a:extLst>
          </p:cNvPr>
          <p:cNvSpPr/>
          <p:nvPr/>
        </p:nvSpPr>
        <p:spPr>
          <a:xfrm>
            <a:off x="9739371" y="998956"/>
            <a:ext cx="2452629" cy="2635161"/>
          </a:xfrm>
          <a:prstGeom prst="roundRect">
            <a:avLst/>
          </a:prstGeom>
          <a:solidFill>
            <a:schemeClr val="bg1"/>
          </a:solidFill>
          <a:ln>
            <a:noFill/>
          </a:ln>
          <a:effectLst>
            <a:outerShdw blurRad="1066800" dist="558800" dir="2100000" sx="94000" sy="94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24000" tIns="252000" rIns="324000" bIns="324000" rtlCol="0" anchor="ctr"/>
          <a:lstStyle/>
          <a:p>
            <a:pPr lvl="0" algn="just">
              <a:lnSpc>
                <a:spcPct val="120000"/>
              </a:lnSpc>
            </a:pPr>
            <a:endParaRPr lang="en-IN" sz="1400" dirty="0">
              <a:solidFill>
                <a:schemeClr val="bg1"/>
              </a:solidFill>
            </a:endParaRPr>
          </a:p>
        </p:txBody>
      </p:sp>
      <p:sp>
        <p:nvSpPr>
          <p:cNvPr id="286" name="Rectangular Callout 3">
            <a:extLst>
              <a:ext uri="{FF2B5EF4-FFF2-40B4-BE49-F238E27FC236}">
                <a16:creationId xmlns:a16="http://schemas.microsoft.com/office/drawing/2014/main" id="{F37652E2-4FF1-4FD8-B0C9-CF4CCF738EFE}"/>
              </a:ext>
            </a:extLst>
          </p:cNvPr>
          <p:cNvSpPr/>
          <p:nvPr/>
        </p:nvSpPr>
        <p:spPr>
          <a:xfrm>
            <a:off x="8363613" y="3495162"/>
            <a:ext cx="2452629" cy="2635161"/>
          </a:xfrm>
          <a:prstGeom prst="roundRect">
            <a:avLst/>
          </a:prstGeom>
          <a:solidFill>
            <a:schemeClr val="bg1"/>
          </a:solidFill>
          <a:ln>
            <a:noFill/>
          </a:ln>
          <a:effectLst>
            <a:outerShdw blurRad="1066800" dist="558800" dir="2100000" sx="94000" sy="94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24000" tIns="252000" rIns="324000" bIns="324000" rtlCol="0" anchor="ctr"/>
          <a:lstStyle/>
          <a:p>
            <a:pPr lvl="0" algn="just">
              <a:lnSpc>
                <a:spcPct val="120000"/>
              </a:lnSpc>
            </a:pPr>
            <a:endParaRPr lang="en-IN" sz="1400" dirty="0">
              <a:solidFill>
                <a:schemeClr val="bg1"/>
              </a:solidFill>
            </a:endParaRPr>
          </a:p>
        </p:txBody>
      </p:sp>
      <p:grpSp>
        <p:nvGrpSpPr>
          <p:cNvPr id="287" name="Group 286">
            <a:extLst>
              <a:ext uri="{FF2B5EF4-FFF2-40B4-BE49-F238E27FC236}">
                <a16:creationId xmlns:a16="http://schemas.microsoft.com/office/drawing/2014/main" id="{21192E4A-47B8-4FFB-9B5F-D9D5CBB83380}"/>
              </a:ext>
            </a:extLst>
          </p:cNvPr>
          <p:cNvGrpSpPr/>
          <p:nvPr/>
        </p:nvGrpSpPr>
        <p:grpSpPr>
          <a:xfrm>
            <a:off x="8491255" y="4069928"/>
            <a:ext cx="2376441" cy="1851597"/>
            <a:chOff x="1651683" y="3758175"/>
            <a:chExt cx="2376441" cy="1851597"/>
          </a:xfrm>
        </p:grpSpPr>
        <p:sp>
          <p:nvSpPr>
            <p:cNvPr id="294" name="Rectangle 293">
              <a:extLst>
                <a:ext uri="{FF2B5EF4-FFF2-40B4-BE49-F238E27FC236}">
                  <a16:creationId xmlns:a16="http://schemas.microsoft.com/office/drawing/2014/main" id="{7F6BADE5-055F-4B46-AC88-DC3F4941DAB0}"/>
                </a:ext>
              </a:extLst>
            </p:cNvPr>
            <p:cNvSpPr/>
            <p:nvPr/>
          </p:nvSpPr>
          <p:spPr>
            <a:xfrm>
              <a:off x="1651684" y="4139690"/>
              <a:ext cx="2285916" cy="1470082"/>
            </a:xfrm>
            <a:prstGeom prst="rect">
              <a:avLst/>
            </a:prstGeom>
          </p:spPr>
          <p:txBody>
            <a:bodyPr wrap="square">
              <a:spAutoFit/>
            </a:bodyPr>
            <a:lstStyle/>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Online lectures</a:t>
              </a:r>
            </a:p>
            <a:p>
              <a:pPr marL="285750" indent="-285750">
                <a:lnSpc>
                  <a:spcPct val="130000"/>
                </a:lnSpc>
                <a:buClr>
                  <a:schemeClr val="accent1"/>
                </a:buClr>
                <a:buFont typeface="Wingdings" panose="05000000000000000000" pitchFamily="2" charset="2"/>
                <a:buChar char="ü"/>
              </a:pPr>
              <a:r>
                <a:rPr lang="en-US" sz="1400" dirty="0">
                  <a:solidFill>
                    <a:schemeClr val="tx1">
                      <a:lumMod val="65000"/>
                      <a:lumOff val="35000"/>
                    </a:schemeClr>
                  </a:solidFill>
                  <a:cs typeface="Arial" panose="020B0604020202020204" pitchFamily="34" charset="0"/>
                </a:rPr>
                <a:t>Research papers</a:t>
              </a:r>
            </a:p>
            <a:p>
              <a:pPr marL="285750" indent="-285750">
                <a:lnSpc>
                  <a:spcPct val="130000"/>
                </a:lnSpc>
                <a:buClr>
                  <a:schemeClr val="accent1"/>
                </a:buClr>
                <a:buFont typeface="Wingdings" panose="05000000000000000000" pitchFamily="2" charset="2"/>
                <a:buChar char="ü"/>
              </a:pPr>
              <a:r>
                <a:rPr lang="en-US" sz="1400" dirty="0">
                  <a:solidFill>
                    <a:schemeClr val="tx1">
                      <a:lumMod val="65000"/>
                      <a:lumOff val="35000"/>
                    </a:schemeClr>
                  </a:solidFill>
                  <a:cs typeface="Arial" panose="020B0604020202020204" pitchFamily="34" charset="0"/>
                </a:rPr>
                <a:t>Coding challenges</a:t>
              </a:r>
            </a:p>
            <a:p>
              <a:pPr marL="285750" indent="-285750">
                <a:lnSpc>
                  <a:spcPct val="130000"/>
                </a:lnSpc>
                <a:buClr>
                  <a:schemeClr val="accent1"/>
                </a:buClr>
                <a:buFont typeface="Wingdings" panose="05000000000000000000" pitchFamily="2" charset="2"/>
                <a:buChar char="ü"/>
              </a:pPr>
              <a:r>
                <a:rPr lang="en-US" sz="1400" dirty="0">
                  <a:solidFill>
                    <a:schemeClr val="tx1">
                      <a:lumMod val="65000"/>
                      <a:lumOff val="35000"/>
                    </a:schemeClr>
                  </a:solidFill>
                  <a:cs typeface="Arial" panose="020B0604020202020204" pitchFamily="34" charset="0"/>
                </a:rPr>
                <a:t>Continuous feedback loops</a:t>
              </a:r>
            </a:p>
          </p:txBody>
        </p:sp>
        <p:sp>
          <p:nvSpPr>
            <p:cNvPr id="295" name="Rectangle 294">
              <a:extLst>
                <a:ext uri="{FF2B5EF4-FFF2-40B4-BE49-F238E27FC236}">
                  <a16:creationId xmlns:a16="http://schemas.microsoft.com/office/drawing/2014/main" id="{670DADDF-2F44-4063-9063-886D6219B882}"/>
                </a:ext>
              </a:extLst>
            </p:cNvPr>
            <p:cNvSpPr/>
            <p:nvPr/>
          </p:nvSpPr>
          <p:spPr>
            <a:xfrm>
              <a:off x="1651683" y="3758175"/>
              <a:ext cx="2376441" cy="379078"/>
            </a:xfrm>
            <a:prstGeom prst="rect">
              <a:avLst/>
            </a:prstGeom>
          </p:spPr>
          <p:txBody>
            <a:bodyPr wrap="square">
              <a:spAutoFit/>
            </a:bodyPr>
            <a:lstStyle/>
            <a:p>
              <a:pPr>
                <a:lnSpc>
                  <a:spcPct val="130000"/>
                </a:lnSpc>
              </a:pPr>
              <a:r>
                <a:rPr lang="en-US" sz="1600" b="1" dirty="0">
                  <a:solidFill>
                    <a:schemeClr val="accent1"/>
                  </a:solidFill>
                  <a:latin typeface="+mj-lt"/>
                  <a:cs typeface="Arial" panose="020B0604020202020204" pitchFamily="34" charset="0"/>
                </a:rPr>
                <a:t>Artificial Intelligence</a:t>
              </a:r>
              <a:endParaRPr lang="en-US" sz="1600" b="1" dirty="0">
                <a:solidFill>
                  <a:schemeClr val="tx1">
                    <a:lumMod val="85000"/>
                    <a:lumOff val="15000"/>
                  </a:schemeClr>
                </a:solidFill>
                <a:latin typeface="+mj-lt"/>
                <a:cs typeface="Arial" panose="020B0604020202020204" pitchFamily="34" charset="0"/>
              </a:endParaRPr>
            </a:p>
          </p:txBody>
        </p:sp>
      </p:grpSp>
      <p:grpSp>
        <p:nvGrpSpPr>
          <p:cNvPr id="3" name="Group 2">
            <a:extLst>
              <a:ext uri="{FF2B5EF4-FFF2-40B4-BE49-F238E27FC236}">
                <a16:creationId xmlns:a16="http://schemas.microsoft.com/office/drawing/2014/main" id="{C05016F8-2756-BAF4-8E99-2832A67A52B8}"/>
              </a:ext>
            </a:extLst>
          </p:cNvPr>
          <p:cNvGrpSpPr/>
          <p:nvPr/>
        </p:nvGrpSpPr>
        <p:grpSpPr>
          <a:xfrm>
            <a:off x="9867014" y="1573722"/>
            <a:ext cx="2285916" cy="1571521"/>
            <a:chOff x="1651684" y="3758175"/>
            <a:chExt cx="2285916" cy="1571521"/>
          </a:xfrm>
        </p:grpSpPr>
        <p:sp>
          <p:nvSpPr>
            <p:cNvPr id="5" name="Rectangle 4">
              <a:extLst>
                <a:ext uri="{FF2B5EF4-FFF2-40B4-BE49-F238E27FC236}">
                  <a16:creationId xmlns:a16="http://schemas.microsoft.com/office/drawing/2014/main" id="{C3E21F01-42CC-7F64-DFA5-C767954F0A99}"/>
                </a:ext>
              </a:extLst>
            </p:cNvPr>
            <p:cNvSpPr/>
            <p:nvPr/>
          </p:nvSpPr>
          <p:spPr>
            <a:xfrm>
              <a:off x="1651684" y="4139690"/>
              <a:ext cx="2285916" cy="1190006"/>
            </a:xfrm>
            <a:prstGeom prst="rect">
              <a:avLst/>
            </a:prstGeom>
          </p:spPr>
          <p:txBody>
            <a:bodyPr wrap="square">
              <a:spAutoFit/>
            </a:bodyPr>
            <a:lstStyle/>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Tech blog analysis</a:t>
              </a: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Live demonstrations</a:t>
              </a: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Learning Modules</a:t>
              </a: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Practical assignments</a:t>
              </a:r>
            </a:p>
          </p:txBody>
        </p:sp>
        <p:sp>
          <p:nvSpPr>
            <p:cNvPr id="8" name="Rectangle 7">
              <a:extLst>
                <a:ext uri="{FF2B5EF4-FFF2-40B4-BE49-F238E27FC236}">
                  <a16:creationId xmlns:a16="http://schemas.microsoft.com/office/drawing/2014/main" id="{1A215E47-E363-6B2F-6126-691351787CD4}"/>
                </a:ext>
              </a:extLst>
            </p:cNvPr>
            <p:cNvSpPr/>
            <p:nvPr/>
          </p:nvSpPr>
          <p:spPr>
            <a:xfrm>
              <a:off x="1651684" y="3758175"/>
              <a:ext cx="2030632" cy="381515"/>
            </a:xfrm>
            <a:prstGeom prst="rect">
              <a:avLst/>
            </a:prstGeom>
          </p:spPr>
          <p:txBody>
            <a:bodyPr wrap="square">
              <a:spAutoFit/>
            </a:bodyPr>
            <a:lstStyle/>
            <a:p>
              <a:pPr>
                <a:lnSpc>
                  <a:spcPct val="130000"/>
                </a:lnSpc>
              </a:pPr>
              <a:r>
                <a:rPr lang="en-US" sz="1600" b="1" dirty="0">
                  <a:solidFill>
                    <a:schemeClr val="accent1"/>
                  </a:solidFill>
                  <a:latin typeface="+mj-lt"/>
                  <a:cs typeface="Arial" panose="020B0604020202020204" pitchFamily="34" charset="0"/>
                </a:rPr>
                <a:t>Web3</a:t>
              </a:r>
              <a:endParaRPr lang="en-US" sz="1600" b="1" dirty="0">
                <a:solidFill>
                  <a:schemeClr val="tx1">
                    <a:lumMod val="85000"/>
                    <a:lumOff val="15000"/>
                  </a:schemeClr>
                </a:solidFill>
                <a:latin typeface="+mj-lt"/>
                <a:cs typeface="Arial" panose="020B0604020202020204" pitchFamily="34" charset="0"/>
              </a:endParaRPr>
            </a:p>
          </p:txBody>
        </p:sp>
      </p:grpSp>
      <p:grpSp>
        <p:nvGrpSpPr>
          <p:cNvPr id="9" name="Group 8">
            <a:extLst>
              <a:ext uri="{FF2B5EF4-FFF2-40B4-BE49-F238E27FC236}">
                <a16:creationId xmlns:a16="http://schemas.microsoft.com/office/drawing/2014/main" id="{80832FDB-8E36-AA76-CFB5-7A68A9920001}"/>
              </a:ext>
            </a:extLst>
          </p:cNvPr>
          <p:cNvGrpSpPr/>
          <p:nvPr/>
        </p:nvGrpSpPr>
        <p:grpSpPr>
          <a:xfrm>
            <a:off x="9510772" y="754438"/>
            <a:ext cx="886410" cy="886408"/>
            <a:chOff x="1794513" y="2579369"/>
            <a:chExt cx="784854" cy="784854"/>
          </a:xfrm>
        </p:grpSpPr>
        <p:grpSp>
          <p:nvGrpSpPr>
            <p:cNvPr id="42" name="Group 41">
              <a:extLst>
                <a:ext uri="{FF2B5EF4-FFF2-40B4-BE49-F238E27FC236}">
                  <a16:creationId xmlns:a16="http://schemas.microsoft.com/office/drawing/2014/main" id="{88D7EA62-3C0E-2F3A-4FC5-35B5803200EA}"/>
                </a:ext>
              </a:extLst>
            </p:cNvPr>
            <p:cNvGrpSpPr/>
            <p:nvPr/>
          </p:nvGrpSpPr>
          <p:grpSpPr>
            <a:xfrm>
              <a:off x="1794513" y="2579369"/>
              <a:ext cx="784854" cy="784854"/>
              <a:chOff x="1794513" y="2579369"/>
              <a:chExt cx="784854" cy="784854"/>
            </a:xfrm>
          </p:grpSpPr>
          <p:sp>
            <p:nvSpPr>
              <p:cNvPr id="184" name="Oval 183">
                <a:extLst>
                  <a:ext uri="{FF2B5EF4-FFF2-40B4-BE49-F238E27FC236}">
                    <a16:creationId xmlns:a16="http://schemas.microsoft.com/office/drawing/2014/main" id="{C86683BA-0489-B4BE-B211-3CE94B489C80}"/>
                  </a:ext>
                </a:extLst>
              </p:cNvPr>
              <p:cNvSpPr/>
              <p:nvPr/>
            </p:nvSpPr>
            <p:spPr>
              <a:xfrm>
                <a:off x="1794514" y="2579370"/>
                <a:ext cx="784853" cy="784853"/>
              </a:xfrm>
              <a:prstGeom prst="ellipse">
                <a:avLst/>
              </a:prstGeom>
              <a:noFill/>
              <a:ln w="12700">
                <a:gradFill flip="none" rotWithShape="1">
                  <a:gsLst>
                    <a:gs pos="30000">
                      <a:schemeClr val="accent1">
                        <a:alpha val="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Arc 185">
                <a:extLst>
                  <a:ext uri="{FF2B5EF4-FFF2-40B4-BE49-F238E27FC236}">
                    <a16:creationId xmlns:a16="http://schemas.microsoft.com/office/drawing/2014/main" id="{99DF19B4-54E3-0ADF-E5E9-BAC0D83C4807}"/>
                  </a:ext>
                </a:extLst>
              </p:cNvPr>
              <p:cNvSpPr/>
              <p:nvPr/>
            </p:nvSpPr>
            <p:spPr>
              <a:xfrm>
                <a:off x="1794513" y="2579369"/>
                <a:ext cx="784854" cy="784854"/>
              </a:xfrm>
              <a:prstGeom prst="arc">
                <a:avLst>
                  <a:gd name="adj1" fmla="val 9723728"/>
                  <a:gd name="adj2" fmla="val 17937546"/>
                </a:avLst>
              </a:prstGeom>
              <a:ln w="41275" cap="rnd">
                <a:gradFill>
                  <a:gsLst>
                    <a:gs pos="0">
                      <a:schemeClr val="accent1"/>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7" name="Oval 186">
                <a:extLst>
                  <a:ext uri="{FF2B5EF4-FFF2-40B4-BE49-F238E27FC236}">
                    <a16:creationId xmlns:a16="http://schemas.microsoft.com/office/drawing/2014/main" id="{227849E5-76FC-A266-83CD-70FA005F2379}"/>
                  </a:ext>
                </a:extLst>
              </p:cNvPr>
              <p:cNvSpPr/>
              <p:nvPr/>
            </p:nvSpPr>
            <p:spPr>
              <a:xfrm>
                <a:off x="1925955" y="2710812"/>
                <a:ext cx="521970" cy="521968"/>
              </a:xfrm>
              <a:prstGeom prst="ellipse">
                <a:avLst/>
              </a:prstGeom>
              <a:gradFill>
                <a:gsLst>
                  <a:gs pos="0">
                    <a:schemeClr val="bg1"/>
                  </a:gs>
                  <a:gs pos="100000">
                    <a:srgbClr val="E4E8F6"/>
                  </a:gs>
                </a:gsLst>
                <a:lin ang="2700000" scaled="0"/>
              </a:gradFill>
              <a:ln>
                <a:noFill/>
              </a:ln>
              <a:effectLst>
                <a:outerShdw blurRad="635000" dist="317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Isosceles Triangle 289">
              <a:extLst>
                <a:ext uri="{FF2B5EF4-FFF2-40B4-BE49-F238E27FC236}">
                  <a16:creationId xmlns:a16="http://schemas.microsoft.com/office/drawing/2014/main" id="{84192DDB-1436-9FD5-056C-ABE2EABB3A51}"/>
                </a:ext>
              </a:extLst>
            </p:cNvPr>
            <p:cNvSpPr/>
            <p:nvPr/>
          </p:nvSpPr>
          <p:spPr>
            <a:xfrm rot="5400000">
              <a:off x="2116226" y="2910836"/>
              <a:ext cx="141428" cy="1219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grpSp>
        <p:nvGrpSpPr>
          <p:cNvPr id="288" name="Group 287">
            <a:extLst>
              <a:ext uri="{FF2B5EF4-FFF2-40B4-BE49-F238E27FC236}">
                <a16:creationId xmlns:a16="http://schemas.microsoft.com/office/drawing/2014/main" id="{4EBCC4FC-FBFA-4121-91AF-2E672332A0D5}"/>
              </a:ext>
            </a:extLst>
          </p:cNvPr>
          <p:cNvGrpSpPr/>
          <p:nvPr/>
        </p:nvGrpSpPr>
        <p:grpSpPr>
          <a:xfrm>
            <a:off x="8135014" y="3250644"/>
            <a:ext cx="886410" cy="886408"/>
            <a:chOff x="1794513" y="2579369"/>
            <a:chExt cx="784854" cy="784854"/>
          </a:xfrm>
        </p:grpSpPr>
        <p:grpSp>
          <p:nvGrpSpPr>
            <p:cNvPr id="289" name="Group 288">
              <a:extLst>
                <a:ext uri="{FF2B5EF4-FFF2-40B4-BE49-F238E27FC236}">
                  <a16:creationId xmlns:a16="http://schemas.microsoft.com/office/drawing/2014/main" id="{98437B7B-8B31-488E-834E-5B2D7469652B}"/>
                </a:ext>
              </a:extLst>
            </p:cNvPr>
            <p:cNvGrpSpPr/>
            <p:nvPr/>
          </p:nvGrpSpPr>
          <p:grpSpPr>
            <a:xfrm>
              <a:off x="1794513" y="2579369"/>
              <a:ext cx="784854" cy="784854"/>
              <a:chOff x="1794513" y="2579369"/>
              <a:chExt cx="784854" cy="784854"/>
            </a:xfrm>
          </p:grpSpPr>
          <p:sp>
            <p:nvSpPr>
              <p:cNvPr id="291" name="Oval 290">
                <a:extLst>
                  <a:ext uri="{FF2B5EF4-FFF2-40B4-BE49-F238E27FC236}">
                    <a16:creationId xmlns:a16="http://schemas.microsoft.com/office/drawing/2014/main" id="{D34630BD-DD88-45F8-AB01-308A755EB05B}"/>
                  </a:ext>
                </a:extLst>
              </p:cNvPr>
              <p:cNvSpPr/>
              <p:nvPr/>
            </p:nvSpPr>
            <p:spPr>
              <a:xfrm>
                <a:off x="1794514" y="2579370"/>
                <a:ext cx="784853" cy="784853"/>
              </a:xfrm>
              <a:prstGeom prst="ellipse">
                <a:avLst/>
              </a:prstGeom>
              <a:noFill/>
              <a:ln w="12700">
                <a:gradFill flip="none" rotWithShape="1">
                  <a:gsLst>
                    <a:gs pos="30000">
                      <a:schemeClr val="accent1">
                        <a:alpha val="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Arc 291">
                <a:extLst>
                  <a:ext uri="{FF2B5EF4-FFF2-40B4-BE49-F238E27FC236}">
                    <a16:creationId xmlns:a16="http://schemas.microsoft.com/office/drawing/2014/main" id="{5C9FB7F9-7AD5-48B2-A9FF-28199D9F5280}"/>
                  </a:ext>
                </a:extLst>
              </p:cNvPr>
              <p:cNvSpPr/>
              <p:nvPr/>
            </p:nvSpPr>
            <p:spPr>
              <a:xfrm>
                <a:off x="1794513" y="2579369"/>
                <a:ext cx="784854" cy="784854"/>
              </a:xfrm>
              <a:prstGeom prst="arc">
                <a:avLst>
                  <a:gd name="adj1" fmla="val 9723728"/>
                  <a:gd name="adj2" fmla="val 17937546"/>
                </a:avLst>
              </a:prstGeom>
              <a:ln w="41275" cap="rnd">
                <a:gradFill>
                  <a:gsLst>
                    <a:gs pos="0">
                      <a:schemeClr val="accent1"/>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3" name="Oval 292">
                <a:extLst>
                  <a:ext uri="{FF2B5EF4-FFF2-40B4-BE49-F238E27FC236}">
                    <a16:creationId xmlns:a16="http://schemas.microsoft.com/office/drawing/2014/main" id="{BD2479EB-E6E4-4CDF-AEDF-9CCB313DE453}"/>
                  </a:ext>
                </a:extLst>
              </p:cNvPr>
              <p:cNvSpPr/>
              <p:nvPr/>
            </p:nvSpPr>
            <p:spPr>
              <a:xfrm>
                <a:off x="1925955" y="2710812"/>
                <a:ext cx="521970" cy="521968"/>
              </a:xfrm>
              <a:prstGeom prst="ellipse">
                <a:avLst/>
              </a:prstGeom>
              <a:gradFill>
                <a:gsLst>
                  <a:gs pos="0">
                    <a:schemeClr val="bg1"/>
                  </a:gs>
                  <a:gs pos="100000">
                    <a:srgbClr val="E4E8F6"/>
                  </a:gs>
                </a:gsLst>
                <a:lin ang="2700000" scaled="0"/>
              </a:gradFill>
              <a:ln>
                <a:noFill/>
              </a:ln>
              <a:effectLst>
                <a:outerShdw blurRad="635000" dist="317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0" name="Isosceles Triangle 289">
              <a:extLst>
                <a:ext uri="{FF2B5EF4-FFF2-40B4-BE49-F238E27FC236}">
                  <a16:creationId xmlns:a16="http://schemas.microsoft.com/office/drawing/2014/main" id="{B03FCA31-7EA6-4D88-A0C6-6ADF0630EF4D}"/>
                </a:ext>
              </a:extLst>
            </p:cNvPr>
            <p:cNvSpPr/>
            <p:nvPr/>
          </p:nvSpPr>
          <p:spPr>
            <a:xfrm rot="5400000">
              <a:off x="2116226" y="2910836"/>
              <a:ext cx="141428" cy="1219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spTree>
    <p:extLst>
      <p:ext uri="{BB962C8B-B14F-4D97-AF65-F5344CB8AC3E}">
        <p14:creationId xmlns:p14="http://schemas.microsoft.com/office/powerpoint/2010/main" val="282016329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100"/>
                                      </p:stCondLst>
                                      <p:childTnLst>
                                        <p:set>
                                          <p:cBhvr>
                                            <p:cTn id="6" dur="1" fill="hold">
                                              <p:stCondLst>
                                                <p:cond delay="0"/>
                                              </p:stCondLst>
                                            </p:cTn>
                                            <p:tgtEl>
                                              <p:spTgt spid="216"/>
                                            </p:tgtEl>
                                            <p:attrNameLst>
                                              <p:attrName>style.visibility</p:attrName>
                                            </p:attrNameLst>
                                          </p:cBhvr>
                                          <p:to>
                                            <p:strVal val="visible"/>
                                          </p:to>
                                        </p:set>
                                        <p:anim calcmode="lin" valueType="num" p14:bounceEnd="81000">
                                          <p:cBhvr additive="base">
                                            <p:cTn id="7" dur="1250" fill="hold"/>
                                            <p:tgtEl>
                                              <p:spTgt spid="216"/>
                                            </p:tgtEl>
                                            <p:attrNameLst>
                                              <p:attrName>ppt_x</p:attrName>
                                            </p:attrNameLst>
                                          </p:cBhvr>
                                          <p:tavLst>
                                            <p:tav tm="0">
                                              <p:val>
                                                <p:strVal val="#ppt_x"/>
                                              </p:val>
                                            </p:tav>
                                            <p:tav tm="100000">
                                              <p:val>
                                                <p:strVal val="#ppt_x"/>
                                              </p:val>
                                            </p:tav>
                                          </p:tavLst>
                                        </p:anim>
                                        <p:anim calcmode="lin" valueType="num" p14:bounceEnd="81000">
                                          <p:cBhvr additive="base">
                                            <p:cTn id="8" dur="1250" fill="hold"/>
                                            <p:tgtEl>
                                              <p:spTgt spid="216"/>
                                            </p:tgtEl>
                                            <p:attrNameLst>
                                              <p:attrName>ppt_y</p:attrName>
                                            </p:attrNameLst>
                                          </p:cBhvr>
                                          <p:tavLst>
                                            <p:tav tm="0">
                                              <p:val>
                                                <p:strVal val="0-#ppt_h/2"/>
                                              </p:val>
                                            </p:tav>
                                            <p:tav tm="100000">
                                              <p:val>
                                                <p:strVal val="#ppt_y"/>
                                              </p:val>
                                            </p:tav>
                                          </p:tavLst>
                                        </p:anim>
                                      </p:childTnLst>
                                    </p:cTn>
                                  </p:par>
                                  <p:par>
                                    <p:cTn id="9" presetID="63" presetClass="path" presetSubtype="0" repeatCount="indefinite" accel="50000" decel="50000" autoRev="1" fill="hold" grpId="1" nodeType="withEffect">
                                      <p:stCondLst>
                                        <p:cond delay="1000"/>
                                      </p:stCondLst>
                                      <p:childTnLst>
                                        <p:animMotion origin="layout" path="M 4.375E-6 -4.81481E-6 L 0.01171 -4.81481E-6 " pathEditMode="relative" rAng="0" ptsTypes="AA">
                                          <p:cBhvr>
                                            <p:cTn id="10" dur="4000" fill="hold"/>
                                            <p:tgtEl>
                                              <p:spTgt spid="216"/>
                                            </p:tgtEl>
                                            <p:attrNameLst>
                                              <p:attrName>ppt_x</p:attrName>
                                              <p:attrName>ppt_y</p:attrName>
                                            </p:attrNameLst>
                                          </p:cBhvr>
                                          <p:rCtr x="586" y="0"/>
                                        </p:animMotion>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63" presetClass="path" presetSubtype="0" accel="14000" decel="86000" fill="hold" grpId="1" nodeType="withEffect">
                                      <p:stCondLst>
                                        <p:cond delay="0"/>
                                      </p:stCondLst>
                                      <p:childTnLst>
                                        <p:animMotion origin="layout" path="M 3.33333E-6 -2.59259E-6 L 3.33333E-6 0.29236 " pathEditMode="relative" rAng="0" ptsTypes="AA">
                                          <p:cBhvr>
                                            <p:cTn id="15" dur="1250" spd="-100000" fill="hold"/>
                                            <p:tgtEl>
                                              <p:spTgt spid="4"/>
                                            </p:tgtEl>
                                            <p:attrNameLst>
                                              <p:attrName>ppt_x</p:attrName>
                                              <p:attrName>ppt_y</p:attrName>
                                            </p:attrNameLst>
                                          </p:cBhvr>
                                          <p:rCtr x="0" y="14606"/>
                                        </p:animMotion>
                                      </p:childTnLst>
                                    </p:cTn>
                                  </p:par>
                                  <p:par>
                                    <p:cTn id="16" presetID="10" presetClass="entr" presetSubtype="0" fill="hold" nodeType="withEffect">
                                      <p:stCondLst>
                                        <p:cond delay="0"/>
                                      </p:stCondLst>
                                      <p:childTnLst>
                                        <p:set>
                                          <p:cBhvr>
                                            <p:cTn id="17" dur="1" fill="hold">
                                              <p:stCondLst>
                                                <p:cond delay="0"/>
                                              </p:stCondLst>
                                            </p:cTn>
                                            <p:tgtEl>
                                              <p:spTgt spid="211"/>
                                            </p:tgtEl>
                                            <p:attrNameLst>
                                              <p:attrName>style.visibility</p:attrName>
                                            </p:attrNameLst>
                                          </p:cBhvr>
                                          <p:to>
                                            <p:strVal val="visible"/>
                                          </p:to>
                                        </p:set>
                                        <p:animEffect transition="in" filter="fade">
                                          <p:cBhvr>
                                            <p:cTn id="18" dur="500"/>
                                            <p:tgtEl>
                                              <p:spTgt spid="211"/>
                                            </p:tgtEl>
                                          </p:cBhvr>
                                        </p:animEffect>
                                      </p:childTnLst>
                                    </p:cTn>
                                  </p:par>
                                  <p:par>
                                    <p:cTn id="19" presetID="63" presetClass="path" presetSubtype="0" accel="14000" decel="86000" fill="hold" nodeType="withEffect">
                                      <p:stCondLst>
                                        <p:cond delay="0"/>
                                      </p:stCondLst>
                                      <p:childTnLst>
                                        <p:animMotion origin="layout" path="M -2.08333E-7 1.11111E-6 L -2.08333E-7 0.39398 " pathEditMode="relative" rAng="0" ptsTypes="AA">
                                          <p:cBhvr>
                                            <p:cTn id="20" dur="1250" spd="-100000" fill="hold"/>
                                            <p:tgtEl>
                                              <p:spTgt spid="211"/>
                                            </p:tgtEl>
                                            <p:attrNameLst>
                                              <p:attrName>ppt_x</p:attrName>
                                              <p:attrName>ppt_y</p:attrName>
                                            </p:attrNameLst>
                                          </p:cBhvr>
                                          <p:rCtr x="0" y="19699"/>
                                        </p:animMotion>
                                      </p:childTnLst>
                                    </p:cTn>
                                  </p:par>
                                  <p:par>
                                    <p:cTn id="21" presetID="10" presetClass="entr" presetSubtype="0" fill="hold" grpId="0" nodeType="withEffect">
                                      <p:stCondLst>
                                        <p:cond delay="0"/>
                                      </p:stCondLst>
                                      <p:childTnLst>
                                        <p:set>
                                          <p:cBhvr>
                                            <p:cTn id="22" dur="1" fill="hold">
                                              <p:stCondLst>
                                                <p:cond delay="0"/>
                                              </p:stCondLst>
                                            </p:cTn>
                                            <p:tgtEl>
                                              <p:spTgt spid="210"/>
                                            </p:tgtEl>
                                            <p:attrNameLst>
                                              <p:attrName>style.visibility</p:attrName>
                                            </p:attrNameLst>
                                          </p:cBhvr>
                                          <p:to>
                                            <p:strVal val="visible"/>
                                          </p:to>
                                        </p:set>
                                        <p:animEffect transition="in" filter="fade">
                                          <p:cBhvr>
                                            <p:cTn id="23" dur="500"/>
                                            <p:tgtEl>
                                              <p:spTgt spid="210"/>
                                            </p:tgtEl>
                                          </p:cBhvr>
                                        </p:animEffect>
                                      </p:childTnLst>
                                    </p:cTn>
                                  </p:par>
                                  <p:par>
                                    <p:cTn id="24" presetID="63" presetClass="path" presetSubtype="0" accel="14000" decel="86000" fill="hold" grpId="1" nodeType="withEffect">
                                      <p:stCondLst>
                                        <p:cond delay="0"/>
                                      </p:stCondLst>
                                      <p:childTnLst>
                                        <p:animMotion origin="layout" path="M -2.08333E-7 1.11111E-6 L -2.08333E-7 0.39398 " pathEditMode="relative" rAng="0" ptsTypes="AA">
                                          <p:cBhvr>
                                            <p:cTn id="25" dur="1250" spd="-100000" fill="hold"/>
                                            <p:tgtEl>
                                              <p:spTgt spid="210"/>
                                            </p:tgtEl>
                                            <p:attrNameLst>
                                              <p:attrName>ppt_x</p:attrName>
                                              <p:attrName>ppt_y</p:attrName>
                                            </p:attrNameLst>
                                          </p:cBhvr>
                                          <p:rCtr x="0" y="19699"/>
                                        </p:animMotion>
                                      </p:childTnLst>
                                    </p:cTn>
                                  </p:par>
                                  <p:par>
                                    <p:cTn id="26" presetID="10" presetClass="entr" presetSubtype="0" fill="hold" nodeType="withEffect">
                                      <p:stCondLst>
                                        <p:cond delay="250"/>
                                      </p:stCondLst>
                                      <p:childTnLst>
                                        <p:set>
                                          <p:cBhvr>
                                            <p:cTn id="27" dur="1" fill="hold">
                                              <p:stCondLst>
                                                <p:cond delay="0"/>
                                              </p:stCondLst>
                                            </p:cTn>
                                            <p:tgtEl>
                                              <p:spTgt spid="185"/>
                                            </p:tgtEl>
                                            <p:attrNameLst>
                                              <p:attrName>style.visibility</p:attrName>
                                            </p:attrNameLst>
                                          </p:cBhvr>
                                          <p:to>
                                            <p:strVal val="visible"/>
                                          </p:to>
                                        </p:set>
                                        <p:animEffect transition="in" filter="fade">
                                          <p:cBhvr>
                                            <p:cTn id="28" dur="500"/>
                                            <p:tgtEl>
                                              <p:spTgt spid="185"/>
                                            </p:tgtEl>
                                          </p:cBhvr>
                                        </p:animEffect>
                                      </p:childTnLst>
                                    </p:cTn>
                                  </p:par>
                                  <p:par>
                                    <p:cTn id="29" presetID="63" presetClass="path" presetSubtype="0" accel="14000" decel="86000" fill="hold" nodeType="withEffect">
                                      <p:stCondLst>
                                        <p:cond delay="250"/>
                                      </p:stCondLst>
                                      <p:childTnLst>
                                        <p:animMotion origin="layout" path="M 4.16667E-7 3.7037E-7 L 4.16667E-7 0.55162 " pathEditMode="relative" rAng="0" ptsTypes="AA">
                                          <p:cBhvr>
                                            <p:cTn id="30" dur="1250" spd="-100000" fill="hold"/>
                                            <p:tgtEl>
                                              <p:spTgt spid="185"/>
                                            </p:tgtEl>
                                            <p:attrNameLst>
                                              <p:attrName>ppt_x</p:attrName>
                                              <p:attrName>ppt_y</p:attrName>
                                            </p:attrNameLst>
                                          </p:cBhvr>
                                          <p:rCtr x="0" y="27569"/>
                                        </p:animMotion>
                                      </p:childTnLst>
                                    </p:cTn>
                                  </p:par>
                                  <p:par>
                                    <p:cTn id="31" presetID="10" presetClass="entr" presetSubtype="0" fill="hold" grpId="0" nodeType="withEffect">
                                      <p:stCondLst>
                                        <p:cond delay="250"/>
                                      </p:stCondLst>
                                      <p:childTnLst>
                                        <p:set>
                                          <p:cBhvr>
                                            <p:cTn id="32" dur="1" fill="hold">
                                              <p:stCondLst>
                                                <p:cond delay="0"/>
                                              </p:stCondLst>
                                            </p:cTn>
                                            <p:tgtEl>
                                              <p:spTgt spid="264"/>
                                            </p:tgtEl>
                                            <p:attrNameLst>
                                              <p:attrName>style.visibility</p:attrName>
                                            </p:attrNameLst>
                                          </p:cBhvr>
                                          <p:to>
                                            <p:strVal val="visible"/>
                                          </p:to>
                                        </p:set>
                                        <p:animEffect transition="in" filter="fade">
                                          <p:cBhvr>
                                            <p:cTn id="33" dur="500"/>
                                            <p:tgtEl>
                                              <p:spTgt spid="264"/>
                                            </p:tgtEl>
                                          </p:cBhvr>
                                        </p:animEffect>
                                      </p:childTnLst>
                                    </p:cTn>
                                  </p:par>
                                  <p:par>
                                    <p:cTn id="34" presetID="63" presetClass="path" presetSubtype="0" accel="14000" decel="86000" fill="hold" grpId="1" nodeType="withEffect">
                                      <p:stCondLst>
                                        <p:cond delay="250"/>
                                      </p:stCondLst>
                                      <p:childTnLst>
                                        <p:animMotion origin="layout" path="M -8.33333E-7 -4.81481E-6 L -8.33333E-7 0.29237 " pathEditMode="relative" rAng="0" ptsTypes="AA">
                                          <p:cBhvr>
                                            <p:cTn id="35" dur="1250" spd="-100000" fill="hold"/>
                                            <p:tgtEl>
                                              <p:spTgt spid="264"/>
                                            </p:tgtEl>
                                            <p:attrNameLst>
                                              <p:attrName>ppt_x</p:attrName>
                                              <p:attrName>ppt_y</p:attrName>
                                            </p:attrNameLst>
                                          </p:cBhvr>
                                          <p:rCtr x="0" y="14606"/>
                                        </p:animMotion>
                                      </p:childTnLst>
                                    </p:cTn>
                                  </p:par>
                                  <p:par>
                                    <p:cTn id="36" presetID="10" presetClass="entr" presetSubtype="0" fill="hold" grpId="0" nodeType="withEffect">
                                      <p:stCondLst>
                                        <p:cond delay="250"/>
                                      </p:stCondLst>
                                      <p:childTnLst>
                                        <p:set>
                                          <p:cBhvr>
                                            <p:cTn id="37" dur="1" fill="hold">
                                              <p:stCondLst>
                                                <p:cond delay="0"/>
                                              </p:stCondLst>
                                            </p:cTn>
                                            <p:tgtEl>
                                              <p:spTgt spid="286"/>
                                            </p:tgtEl>
                                            <p:attrNameLst>
                                              <p:attrName>style.visibility</p:attrName>
                                            </p:attrNameLst>
                                          </p:cBhvr>
                                          <p:to>
                                            <p:strVal val="visible"/>
                                          </p:to>
                                        </p:set>
                                        <p:animEffect transition="in" filter="fade">
                                          <p:cBhvr>
                                            <p:cTn id="38" dur="500"/>
                                            <p:tgtEl>
                                              <p:spTgt spid="286"/>
                                            </p:tgtEl>
                                          </p:cBhvr>
                                        </p:animEffect>
                                      </p:childTnLst>
                                    </p:cTn>
                                  </p:par>
                                  <p:par>
                                    <p:cTn id="39" presetID="63" presetClass="path" presetSubtype="0" accel="14000" decel="86000" fill="hold" grpId="1" nodeType="withEffect">
                                      <p:stCondLst>
                                        <p:cond delay="250"/>
                                      </p:stCondLst>
                                      <p:childTnLst>
                                        <p:animMotion origin="layout" path="M 1.66667E-6 -1.85185E-6 L 1.66667E-6 0.46551 " pathEditMode="relative" rAng="0" ptsTypes="AA">
                                          <p:cBhvr>
                                            <p:cTn id="40" dur="1250" spd="-100000" fill="hold"/>
                                            <p:tgtEl>
                                              <p:spTgt spid="286"/>
                                            </p:tgtEl>
                                            <p:attrNameLst>
                                              <p:attrName>ppt_x</p:attrName>
                                              <p:attrName>ppt_y</p:attrName>
                                            </p:attrNameLst>
                                          </p:cBhvr>
                                          <p:rCtr x="0" y="23264"/>
                                        </p:animMotion>
                                      </p:childTnLst>
                                    </p:cTn>
                                  </p:par>
                                  <p:par>
                                    <p:cTn id="41" presetID="10" presetClass="entr" presetSubtype="0" fill="hold" nodeType="withEffect">
                                      <p:stCondLst>
                                        <p:cond delay="250"/>
                                      </p:stCondLst>
                                      <p:childTnLst>
                                        <p:set>
                                          <p:cBhvr>
                                            <p:cTn id="42" dur="1" fill="hold">
                                              <p:stCondLst>
                                                <p:cond delay="0"/>
                                              </p:stCondLst>
                                            </p:cTn>
                                            <p:tgtEl>
                                              <p:spTgt spid="265"/>
                                            </p:tgtEl>
                                            <p:attrNameLst>
                                              <p:attrName>style.visibility</p:attrName>
                                            </p:attrNameLst>
                                          </p:cBhvr>
                                          <p:to>
                                            <p:strVal val="visible"/>
                                          </p:to>
                                        </p:set>
                                        <p:animEffect transition="in" filter="fade">
                                          <p:cBhvr>
                                            <p:cTn id="43" dur="500"/>
                                            <p:tgtEl>
                                              <p:spTgt spid="265"/>
                                            </p:tgtEl>
                                          </p:cBhvr>
                                        </p:animEffect>
                                      </p:childTnLst>
                                    </p:cTn>
                                  </p:par>
                                  <p:par>
                                    <p:cTn id="44" presetID="63" presetClass="path" presetSubtype="0" accel="14000" decel="86000" fill="hold" nodeType="withEffect">
                                      <p:stCondLst>
                                        <p:cond delay="250"/>
                                      </p:stCondLst>
                                      <p:childTnLst>
                                        <p:animMotion origin="layout" path="M 4.375E-6 -1.85185E-6 L 4.375E-6 0.46551 " pathEditMode="relative" rAng="0" ptsTypes="AA">
                                          <p:cBhvr>
                                            <p:cTn id="45" dur="1250" spd="-100000" fill="hold"/>
                                            <p:tgtEl>
                                              <p:spTgt spid="265"/>
                                            </p:tgtEl>
                                            <p:attrNameLst>
                                              <p:attrName>ppt_x</p:attrName>
                                              <p:attrName>ppt_y</p:attrName>
                                            </p:attrNameLst>
                                          </p:cBhvr>
                                          <p:rCtr x="0" y="23264"/>
                                        </p:animMotion>
                                      </p:childTnLst>
                                    </p:cTn>
                                  </p:par>
                                  <p:par>
                                    <p:cTn id="46" presetID="10" presetClass="entr" presetSubtype="0" fill="hold" nodeType="withEffect">
                                      <p:stCondLst>
                                        <p:cond delay="250"/>
                                      </p:stCondLst>
                                      <p:childTnLst>
                                        <p:set>
                                          <p:cBhvr>
                                            <p:cTn id="47" dur="1" fill="hold">
                                              <p:stCondLst>
                                                <p:cond delay="0"/>
                                              </p:stCondLst>
                                            </p:cTn>
                                            <p:tgtEl>
                                              <p:spTgt spid="287"/>
                                            </p:tgtEl>
                                            <p:attrNameLst>
                                              <p:attrName>style.visibility</p:attrName>
                                            </p:attrNameLst>
                                          </p:cBhvr>
                                          <p:to>
                                            <p:strVal val="visible"/>
                                          </p:to>
                                        </p:set>
                                        <p:animEffect transition="in" filter="fade">
                                          <p:cBhvr>
                                            <p:cTn id="48" dur="500"/>
                                            <p:tgtEl>
                                              <p:spTgt spid="287"/>
                                            </p:tgtEl>
                                          </p:cBhvr>
                                        </p:animEffect>
                                      </p:childTnLst>
                                    </p:cTn>
                                  </p:par>
                                  <p:par>
                                    <p:cTn id="49" presetID="63" presetClass="path" presetSubtype="0" accel="14000" decel="86000" fill="hold" nodeType="withEffect">
                                      <p:stCondLst>
                                        <p:cond delay="250"/>
                                      </p:stCondLst>
                                      <p:childTnLst>
                                        <p:animMotion origin="layout" path="M -2.08333E-7 -2.22222E-6 L -2.08333E-7 0.65417 " pathEditMode="relative" rAng="0" ptsTypes="AA">
                                          <p:cBhvr>
                                            <p:cTn id="50" dur="1250" spd="-100000" fill="hold"/>
                                            <p:tgtEl>
                                              <p:spTgt spid="287"/>
                                            </p:tgtEl>
                                            <p:attrNameLst>
                                              <p:attrName>ppt_x</p:attrName>
                                              <p:attrName>ppt_y</p:attrName>
                                            </p:attrNameLst>
                                          </p:cBhvr>
                                          <p:rCtr x="0" y="32708"/>
                                        </p:animMotion>
                                      </p:childTnLst>
                                    </p:cTn>
                                  </p:par>
                                  <p:par>
                                    <p:cTn id="51" presetID="49" presetClass="entr" presetSubtype="0" decel="100000" fill="hold" nodeType="withEffect">
                                      <p:stCondLst>
                                        <p:cond delay="750"/>
                                      </p:stCondLst>
                                      <p:childTnLst>
                                        <p:set>
                                          <p:cBhvr>
                                            <p:cTn id="52" dur="1" fill="hold">
                                              <p:stCondLst>
                                                <p:cond delay="0"/>
                                              </p:stCondLst>
                                            </p:cTn>
                                            <p:tgtEl>
                                              <p:spTgt spid="266"/>
                                            </p:tgtEl>
                                            <p:attrNameLst>
                                              <p:attrName>style.visibility</p:attrName>
                                            </p:attrNameLst>
                                          </p:cBhvr>
                                          <p:to>
                                            <p:strVal val="visible"/>
                                          </p:to>
                                        </p:set>
                                        <p:anim calcmode="lin" valueType="num">
                                          <p:cBhvr>
                                            <p:cTn id="53" dur="350" fill="hold"/>
                                            <p:tgtEl>
                                              <p:spTgt spid="266"/>
                                            </p:tgtEl>
                                            <p:attrNameLst>
                                              <p:attrName>ppt_w</p:attrName>
                                            </p:attrNameLst>
                                          </p:cBhvr>
                                          <p:tavLst>
                                            <p:tav tm="0">
                                              <p:val>
                                                <p:fltVal val="0"/>
                                              </p:val>
                                            </p:tav>
                                            <p:tav tm="100000">
                                              <p:val>
                                                <p:strVal val="#ppt_w"/>
                                              </p:val>
                                            </p:tav>
                                          </p:tavLst>
                                        </p:anim>
                                        <p:anim calcmode="lin" valueType="num">
                                          <p:cBhvr>
                                            <p:cTn id="54" dur="350" fill="hold"/>
                                            <p:tgtEl>
                                              <p:spTgt spid="266"/>
                                            </p:tgtEl>
                                            <p:attrNameLst>
                                              <p:attrName>ppt_h</p:attrName>
                                            </p:attrNameLst>
                                          </p:cBhvr>
                                          <p:tavLst>
                                            <p:tav tm="0">
                                              <p:val>
                                                <p:fltVal val="0"/>
                                              </p:val>
                                            </p:tav>
                                            <p:tav tm="100000">
                                              <p:val>
                                                <p:strVal val="#ppt_h"/>
                                              </p:val>
                                            </p:tav>
                                          </p:tavLst>
                                        </p:anim>
                                        <p:anim calcmode="lin" valueType="num">
                                          <p:cBhvr>
                                            <p:cTn id="55" dur="350" fill="hold"/>
                                            <p:tgtEl>
                                              <p:spTgt spid="266"/>
                                            </p:tgtEl>
                                            <p:attrNameLst>
                                              <p:attrName>style.rotation</p:attrName>
                                            </p:attrNameLst>
                                          </p:cBhvr>
                                          <p:tavLst>
                                            <p:tav tm="0">
                                              <p:val>
                                                <p:fltVal val="360"/>
                                              </p:val>
                                            </p:tav>
                                            <p:tav tm="100000">
                                              <p:val>
                                                <p:fltVal val="0"/>
                                              </p:val>
                                            </p:tav>
                                          </p:tavLst>
                                        </p:anim>
                                        <p:animEffect transition="in" filter="fade">
                                          <p:cBhvr>
                                            <p:cTn id="56" dur="350"/>
                                            <p:tgtEl>
                                              <p:spTgt spid="266"/>
                                            </p:tgtEl>
                                          </p:cBhvr>
                                        </p:animEffect>
                                      </p:childTnLst>
                                    </p:cTn>
                                  </p:par>
                                  <p:par>
                                    <p:cTn id="57" presetID="6" presetClass="emph" presetSubtype="0" accel="82000" decel="18000" autoRev="1" fill="hold" nodeType="withEffect">
                                      <p:stCondLst>
                                        <p:cond delay="750"/>
                                      </p:stCondLst>
                                      <p:childTnLst>
                                        <p:animScale>
                                          <p:cBhvr>
                                            <p:cTn id="58" dur="350" fill="hold"/>
                                            <p:tgtEl>
                                              <p:spTgt spid="266"/>
                                            </p:tgtEl>
                                          </p:cBhvr>
                                          <p:by x="110000" y="110000"/>
                                        </p:animScale>
                                      </p:childTnLst>
                                    </p:cTn>
                                  </p:par>
                                  <p:par>
                                    <p:cTn id="59" presetID="49" presetClass="entr" presetSubtype="0" decel="100000" fill="hold" nodeType="withEffect">
                                      <p:stCondLst>
                                        <p:cond delay="1000"/>
                                      </p:stCondLst>
                                      <p:childTnLst>
                                        <p:set>
                                          <p:cBhvr>
                                            <p:cTn id="60" dur="1" fill="hold">
                                              <p:stCondLst>
                                                <p:cond delay="0"/>
                                              </p:stCondLst>
                                            </p:cTn>
                                            <p:tgtEl>
                                              <p:spTgt spid="288"/>
                                            </p:tgtEl>
                                            <p:attrNameLst>
                                              <p:attrName>style.visibility</p:attrName>
                                            </p:attrNameLst>
                                          </p:cBhvr>
                                          <p:to>
                                            <p:strVal val="visible"/>
                                          </p:to>
                                        </p:set>
                                        <p:anim calcmode="lin" valueType="num">
                                          <p:cBhvr>
                                            <p:cTn id="61" dur="350" fill="hold"/>
                                            <p:tgtEl>
                                              <p:spTgt spid="288"/>
                                            </p:tgtEl>
                                            <p:attrNameLst>
                                              <p:attrName>ppt_w</p:attrName>
                                            </p:attrNameLst>
                                          </p:cBhvr>
                                          <p:tavLst>
                                            <p:tav tm="0">
                                              <p:val>
                                                <p:fltVal val="0"/>
                                              </p:val>
                                            </p:tav>
                                            <p:tav tm="100000">
                                              <p:val>
                                                <p:strVal val="#ppt_w"/>
                                              </p:val>
                                            </p:tav>
                                          </p:tavLst>
                                        </p:anim>
                                        <p:anim calcmode="lin" valueType="num">
                                          <p:cBhvr>
                                            <p:cTn id="62" dur="350" fill="hold"/>
                                            <p:tgtEl>
                                              <p:spTgt spid="288"/>
                                            </p:tgtEl>
                                            <p:attrNameLst>
                                              <p:attrName>ppt_h</p:attrName>
                                            </p:attrNameLst>
                                          </p:cBhvr>
                                          <p:tavLst>
                                            <p:tav tm="0">
                                              <p:val>
                                                <p:fltVal val="0"/>
                                              </p:val>
                                            </p:tav>
                                            <p:tav tm="100000">
                                              <p:val>
                                                <p:strVal val="#ppt_h"/>
                                              </p:val>
                                            </p:tav>
                                          </p:tavLst>
                                        </p:anim>
                                        <p:anim calcmode="lin" valueType="num">
                                          <p:cBhvr>
                                            <p:cTn id="63" dur="350" fill="hold"/>
                                            <p:tgtEl>
                                              <p:spTgt spid="288"/>
                                            </p:tgtEl>
                                            <p:attrNameLst>
                                              <p:attrName>style.rotation</p:attrName>
                                            </p:attrNameLst>
                                          </p:cBhvr>
                                          <p:tavLst>
                                            <p:tav tm="0">
                                              <p:val>
                                                <p:fltVal val="360"/>
                                              </p:val>
                                            </p:tav>
                                            <p:tav tm="100000">
                                              <p:val>
                                                <p:fltVal val="0"/>
                                              </p:val>
                                            </p:tav>
                                          </p:tavLst>
                                        </p:anim>
                                        <p:animEffect transition="in" filter="fade">
                                          <p:cBhvr>
                                            <p:cTn id="64" dur="350"/>
                                            <p:tgtEl>
                                              <p:spTgt spid="288"/>
                                            </p:tgtEl>
                                          </p:cBhvr>
                                        </p:animEffect>
                                      </p:childTnLst>
                                    </p:cTn>
                                  </p:par>
                                  <p:par>
                                    <p:cTn id="65" presetID="6" presetClass="emph" presetSubtype="0" accel="82000" decel="18000" autoRev="1" fill="hold" nodeType="withEffect">
                                      <p:stCondLst>
                                        <p:cond delay="1000"/>
                                      </p:stCondLst>
                                      <p:childTnLst>
                                        <p:animScale>
                                          <p:cBhvr>
                                            <p:cTn id="66" dur="350" fill="hold"/>
                                            <p:tgtEl>
                                              <p:spTgt spid="288"/>
                                            </p:tgtEl>
                                          </p:cBhvr>
                                          <p:by x="110000" y="110000"/>
                                        </p:animScale>
                                      </p:childTnLst>
                                    </p:cTn>
                                  </p:par>
                                  <p:par>
                                    <p:cTn id="67" presetID="10" presetClass="entr" presetSubtype="0" fill="hold" grpId="0" nodeType="withEffect">
                                      <p:stCondLst>
                                        <p:cond delay="25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par>
                                    <p:cTn id="70" presetID="63" presetClass="path" presetSubtype="0" accel="14000" decel="86000" fill="hold" grpId="1" nodeType="withEffect">
                                      <p:stCondLst>
                                        <p:cond delay="250"/>
                                      </p:stCondLst>
                                      <p:childTnLst>
                                        <p:animMotion origin="layout" path="M 1.04167E-6 -1.48148E-6 L 1.04167E-6 0.46551 " pathEditMode="relative" rAng="0" ptsTypes="AA">
                                          <p:cBhvr>
                                            <p:cTn id="71" dur="1250" spd="-100000" fill="hold"/>
                                            <p:tgtEl>
                                              <p:spTgt spid="2"/>
                                            </p:tgtEl>
                                            <p:attrNameLst>
                                              <p:attrName>ppt_x</p:attrName>
                                              <p:attrName>ppt_y</p:attrName>
                                            </p:attrNameLst>
                                          </p:cBhvr>
                                          <p:rCtr x="0" y="23264"/>
                                        </p:animMotion>
                                      </p:childTnLst>
                                    </p:cTn>
                                  </p:par>
                                  <p:par>
                                    <p:cTn id="72" presetID="10" presetClass="entr" presetSubtype="0" fill="hold" nodeType="withEffect">
                                      <p:stCondLst>
                                        <p:cond delay="25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par>
                                    <p:cTn id="75" presetID="63" presetClass="path" presetSubtype="0" accel="14000" decel="86000" fill="hold" nodeType="withEffect">
                                      <p:stCondLst>
                                        <p:cond delay="250"/>
                                      </p:stCondLst>
                                      <p:childTnLst>
                                        <p:animMotion origin="layout" path="M -4.79167E-6 -1.48148E-6 L -4.79167E-6 0.65417 " pathEditMode="relative" rAng="0" ptsTypes="AA">
                                          <p:cBhvr>
                                            <p:cTn id="76" dur="1250" spd="-100000" fill="hold"/>
                                            <p:tgtEl>
                                              <p:spTgt spid="3"/>
                                            </p:tgtEl>
                                            <p:attrNameLst>
                                              <p:attrName>ppt_x</p:attrName>
                                              <p:attrName>ppt_y</p:attrName>
                                            </p:attrNameLst>
                                          </p:cBhvr>
                                          <p:rCtr x="0" y="32708"/>
                                        </p:animMotion>
                                      </p:childTnLst>
                                    </p:cTn>
                                  </p:par>
                                  <p:par>
                                    <p:cTn id="77" presetID="49" presetClass="entr" presetSubtype="0" decel="100000" fill="hold" nodeType="withEffect">
                                      <p:stCondLst>
                                        <p:cond delay="1000"/>
                                      </p:stCondLst>
                                      <p:childTnLst>
                                        <p:set>
                                          <p:cBhvr>
                                            <p:cTn id="78" dur="1" fill="hold">
                                              <p:stCondLst>
                                                <p:cond delay="0"/>
                                              </p:stCondLst>
                                            </p:cTn>
                                            <p:tgtEl>
                                              <p:spTgt spid="9"/>
                                            </p:tgtEl>
                                            <p:attrNameLst>
                                              <p:attrName>style.visibility</p:attrName>
                                            </p:attrNameLst>
                                          </p:cBhvr>
                                          <p:to>
                                            <p:strVal val="visible"/>
                                          </p:to>
                                        </p:set>
                                        <p:anim calcmode="lin" valueType="num">
                                          <p:cBhvr>
                                            <p:cTn id="79" dur="350" fill="hold"/>
                                            <p:tgtEl>
                                              <p:spTgt spid="9"/>
                                            </p:tgtEl>
                                            <p:attrNameLst>
                                              <p:attrName>ppt_w</p:attrName>
                                            </p:attrNameLst>
                                          </p:cBhvr>
                                          <p:tavLst>
                                            <p:tav tm="0">
                                              <p:val>
                                                <p:fltVal val="0"/>
                                              </p:val>
                                            </p:tav>
                                            <p:tav tm="100000">
                                              <p:val>
                                                <p:strVal val="#ppt_w"/>
                                              </p:val>
                                            </p:tav>
                                          </p:tavLst>
                                        </p:anim>
                                        <p:anim calcmode="lin" valueType="num">
                                          <p:cBhvr>
                                            <p:cTn id="80" dur="350" fill="hold"/>
                                            <p:tgtEl>
                                              <p:spTgt spid="9"/>
                                            </p:tgtEl>
                                            <p:attrNameLst>
                                              <p:attrName>ppt_h</p:attrName>
                                            </p:attrNameLst>
                                          </p:cBhvr>
                                          <p:tavLst>
                                            <p:tav tm="0">
                                              <p:val>
                                                <p:fltVal val="0"/>
                                              </p:val>
                                            </p:tav>
                                            <p:tav tm="100000">
                                              <p:val>
                                                <p:strVal val="#ppt_h"/>
                                              </p:val>
                                            </p:tav>
                                          </p:tavLst>
                                        </p:anim>
                                        <p:anim calcmode="lin" valueType="num">
                                          <p:cBhvr>
                                            <p:cTn id="81" dur="350" fill="hold"/>
                                            <p:tgtEl>
                                              <p:spTgt spid="9"/>
                                            </p:tgtEl>
                                            <p:attrNameLst>
                                              <p:attrName>style.rotation</p:attrName>
                                            </p:attrNameLst>
                                          </p:cBhvr>
                                          <p:tavLst>
                                            <p:tav tm="0">
                                              <p:val>
                                                <p:fltVal val="360"/>
                                              </p:val>
                                            </p:tav>
                                            <p:tav tm="100000">
                                              <p:val>
                                                <p:fltVal val="0"/>
                                              </p:val>
                                            </p:tav>
                                          </p:tavLst>
                                        </p:anim>
                                        <p:animEffect transition="in" filter="fade">
                                          <p:cBhvr>
                                            <p:cTn id="82" dur="350"/>
                                            <p:tgtEl>
                                              <p:spTgt spid="9"/>
                                            </p:tgtEl>
                                          </p:cBhvr>
                                        </p:animEffect>
                                      </p:childTnLst>
                                    </p:cTn>
                                  </p:par>
                                  <p:par>
                                    <p:cTn id="83" presetID="6" presetClass="emph" presetSubtype="0" accel="82000" decel="18000" autoRev="1" fill="hold" nodeType="withEffect">
                                      <p:stCondLst>
                                        <p:cond delay="1000"/>
                                      </p:stCondLst>
                                      <p:childTnLst>
                                        <p:animScale>
                                          <p:cBhvr>
                                            <p:cTn id="84" dur="3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P spid="216" grpId="1" animBg="1"/>
          <p:bldP spid="4" grpId="0"/>
          <p:bldP spid="4" grpId="1"/>
          <p:bldP spid="210" grpId="0"/>
          <p:bldP spid="210" grpId="1"/>
          <p:bldP spid="264" grpId="0" animBg="1"/>
          <p:bldP spid="264" grpId="1" animBg="1"/>
          <p:bldP spid="2" grpId="0" animBg="1"/>
          <p:bldP spid="2" grpId="1" animBg="1"/>
          <p:bldP spid="286" grpId="0" animBg="1"/>
          <p:bldP spid="286"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100"/>
                                      </p:stCondLst>
                                      <p:childTnLst>
                                        <p:set>
                                          <p:cBhvr>
                                            <p:cTn id="6" dur="1" fill="hold">
                                              <p:stCondLst>
                                                <p:cond delay="0"/>
                                              </p:stCondLst>
                                            </p:cTn>
                                            <p:tgtEl>
                                              <p:spTgt spid="216"/>
                                            </p:tgtEl>
                                            <p:attrNameLst>
                                              <p:attrName>style.visibility</p:attrName>
                                            </p:attrNameLst>
                                          </p:cBhvr>
                                          <p:to>
                                            <p:strVal val="visible"/>
                                          </p:to>
                                        </p:set>
                                        <p:anim calcmode="lin" valueType="num">
                                          <p:cBhvr additive="base">
                                            <p:cTn id="7" dur="1250" fill="hold"/>
                                            <p:tgtEl>
                                              <p:spTgt spid="216"/>
                                            </p:tgtEl>
                                            <p:attrNameLst>
                                              <p:attrName>ppt_x</p:attrName>
                                            </p:attrNameLst>
                                          </p:cBhvr>
                                          <p:tavLst>
                                            <p:tav tm="0">
                                              <p:val>
                                                <p:strVal val="#ppt_x"/>
                                              </p:val>
                                            </p:tav>
                                            <p:tav tm="100000">
                                              <p:val>
                                                <p:strVal val="#ppt_x"/>
                                              </p:val>
                                            </p:tav>
                                          </p:tavLst>
                                        </p:anim>
                                        <p:anim calcmode="lin" valueType="num">
                                          <p:cBhvr additive="base">
                                            <p:cTn id="8" dur="1250" fill="hold"/>
                                            <p:tgtEl>
                                              <p:spTgt spid="216"/>
                                            </p:tgtEl>
                                            <p:attrNameLst>
                                              <p:attrName>ppt_y</p:attrName>
                                            </p:attrNameLst>
                                          </p:cBhvr>
                                          <p:tavLst>
                                            <p:tav tm="0">
                                              <p:val>
                                                <p:strVal val="0-#ppt_h/2"/>
                                              </p:val>
                                            </p:tav>
                                            <p:tav tm="100000">
                                              <p:val>
                                                <p:strVal val="#ppt_y"/>
                                              </p:val>
                                            </p:tav>
                                          </p:tavLst>
                                        </p:anim>
                                      </p:childTnLst>
                                    </p:cTn>
                                  </p:par>
                                  <p:par>
                                    <p:cTn id="9" presetID="63" presetClass="path" presetSubtype="0" repeatCount="indefinite" accel="50000" decel="50000" autoRev="1" fill="hold" grpId="1" nodeType="withEffect">
                                      <p:stCondLst>
                                        <p:cond delay="1000"/>
                                      </p:stCondLst>
                                      <p:childTnLst>
                                        <p:animMotion origin="layout" path="M 4.375E-6 -4.81481E-6 L 0.01171 -4.81481E-6 " pathEditMode="relative" rAng="0" ptsTypes="AA">
                                          <p:cBhvr>
                                            <p:cTn id="10" dur="4000" fill="hold"/>
                                            <p:tgtEl>
                                              <p:spTgt spid="216"/>
                                            </p:tgtEl>
                                            <p:attrNameLst>
                                              <p:attrName>ppt_x</p:attrName>
                                              <p:attrName>ppt_y</p:attrName>
                                            </p:attrNameLst>
                                          </p:cBhvr>
                                          <p:rCtr x="586" y="0"/>
                                        </p:animMotion>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63" presetClass="path" presetSubtype="0" accel="14000" decel="86000" fill="hold" grpId="1" nodeType="withEffect">
                                      <p:stCondLst>
                                        <p:cond delay="0"/>
                                      </p:stCondLst>
                                      <p:childTnLst>
                                        <p:animMotion origin="layout" path="M 3.33333E-6 -2.59259E-6 L 3.33333E-6 0.29236 " pathEditMode="relative" rAng="0" ptsTypes="AA">
                                          <p:cBhvr>
                                            <p:cTn id="15" dur="1250" spd="-100000" fill="hold"/>
                                            <p:tgtEl>
                                              <p:spTgt spid="4"/>
                                            </p:tgtEl>
                                            <p:attrNameLst>
                                              <p:attrName>ppt_x</p:attrName>
                                              <p:attrName>ppt_y</p:attrName>
                                            </p:attrNameLst>
                                          </p:cBhvr>
                                          <p:rCtr x="0" y="14606"/>
                                        </p:animMotion>
                                      </p:childTnLst>
                                    </p:cTn>
                                  </p:par>
                                  <p:par>
                                    <p:cTn id="16" presetID="10" presetClass="entr" presetSubtype="0" fill="hold" nodeType="withEffect">
                                      <p:stCondLst>
                                        <p:cond delay="0"/>
                                      </p:stCondLst>
                                      <p:childTnLst>
                                        <p:set>
                                          <p:cBhvr>
                                            <p:cTn id="17" dur="1" fill="hold">
                                              <p:stCondLst>
                                                <p:cond delay="0"/>
                                              </p:stCondLst>
                                            </p:cTn>
                                            <p:tgtEl>
                                              <p:spTgt spid="211"/>
                                            </p:tgtEl>
                                            <p:attrNameLst>
                                              <p:attrName>style.visibility</p:attrName>
                                            </p:attrNameLst>
                                          </p:cBhvr>
                                          <p:to>
                                            <p:strVal val="visible"/>
                                          </p:to>
                                        </p:set>
                                        <p:animEffect transition="in" filter="fade">
                                          <p:cBhvr>
                                            <p:cTn id="18" dur="500"/>
                                            <p:tgtEl>
                                              <p:spTgt spid="211"/>
                                            </p:tgtEl>
                                          </p:cBhvr>
                                        </p:animEffect>
                                      </p:childTnLst>
                                    </p:cTn>
                                  </p:par>
                                  <p:par>
                                    <p:cTn id="19" presetID="63" presetClass="path" presetSubtype="0" accel="14000" decel="86000" fill="hold" nodeType="withEffect">
                                      <p:stCondLst>
                                        <p:cond delay="0"/>
                                      </p:stCondLst>
                                      <p:childTnLst>
                                        <p:animMotion origin="layout" path="M -2.08333E-7 1.11111E-6 L -2.08333E-7 0.39398 " pathEditMode="relative" rAng="0" ptsTypes="AA">
                                          <p:cBhvr>
                                            <p:cTn id="20" dur="1250" spd="-100000" fill="hold"/>
                                            <p:tgtEl>
                                              <p:spTgt spid="211"/>
                                            </p:tgtEl>
                                            <p:attrNameLst>
                                              <p:attrName>ppt_x</p:attrName>
                                              <p:attrName>ppt_y</p:attrName>
                                            </p:attrNameLst>
                                          </p:cBhvr>
                                          <p:rCtr x="0" y="19699"/>
                                        </p:animMotion>
                                      </p:childTnLst>
                                    </p:cTn>
                                  </p:par>
                                  <p:par>
                                    <p:cTn id="21" presetID="10" presetClass="entr" presetSubtype="0" fill="hold" grpId="0" nodeType="withEffect">
                                      <p:stCondLst>
                                        <p:cond delay="0"/>
                                      </p:stCondLst>
                                      <p:childTnLst>
                                        <p:set>
                                          <p:cBhvr>
                                            <p:cTn id="22" dur="1" fill="hold">
                                              <p:stCondLst>
                                                <p:cond delay="0"/>
                                              </p:stCondLst>
                                            </p:cTn>
                                            <p:tgtEl>
                                              <p:spTgt spid="210"/>
                                            </p:tgtEl>
                                            <p:attrNameLst>
                                              <p:attrName>style.visibility</p:attrName>
                                            </p:attrNameLst>
                                          </p:cBhvr>
                                          <p:to>
                                            <p:strVal val="visible"/>
                                          </p:to>
                                        </p:set>
                                        <p:animEffect transition="in" filter="fade">
                                          <p:cBhvr>
                                            <p:cTn id="23" dur="500"/>
                                            <p:tgtEl>
                                              <p:spTgt spid="210"/>
                                            </p:tgtEl>
                                          </p:cBhvr>
                                        </p:animEffect>
                                      </p:childTnLst>
                                    </p:cTn>
                                  </p:par>
                                  <p:par>
                                    <p:cTn id="24" presetID="63" presetClass="path" presetSubtype="0" accel="14000" decel="86000" fill="hold" grpId="1" nodeType="withEffect">
                                      <p:stCondLst>
                                        <p:cond delay="0"/>
                                      </p:stCondLst>
                                      <p:childTnLst>
                                        <p:animMotion origin="layout" path="M -2.08333E-7 1.11111E-6 L -2.08333E-7 0.39398 " pathEditMode="relative" rAng="0" ptsTypes="AA">
                                          <p:cBhvr>
                                            <p:cTn id="25" dur="1250" spd="-100000" fill="hold"/>
                                            <p:tgtEl>
                                              <p:spTgt spid="210"/>
                                            </p:tgtEl>
                                            <p:attrNameLst>
                                              <p:attrName>ppt_x</p:attrName>
                                              <p:attrName>ppt_y</p:attrName>
                                            </p:attrNameLst>
                                          </p:cBhvr>
                                          <p:rCtr x="0" y="19699"/>
                                        </p:animMotion>
                                      </p:childTnLst>
                                    </p:cTn>
                                  </p:par>
                                  <p:par>
                                    <p:cTn id="26" presetID="10" presetClass="entr" presetSubtype="0" fill="hold" nodeType="withEffect">
                                      <p:stCondLst>
                                        <p:cond delay="250"/>
                                      </p:stCondLst>
                                      <p:childTnLst>
                                        <p:set>
                                          <p:cBhvr>
                                            <p:cTn id="27" dur="1" fill="hold">
                                              <p:stCondLst>
                                                <p:cond delay="0"/>
                                              </p:stCondLst>
                                            </p:cTn>
                                            <p:tgtEl>
                                              <p:spTgt spid="185"/>
                                            </p:tgtEl>
                                            <p:attrNameLst>
                                              <p:attrName>style.visibility</p:attrName>
                                            </p:attrNameLst>
                                          </p:cBhvr>
                                          <p:to>
                                            <p:strVal val="visible"/>
                                          </p:to>
                                        </p:set>
                                        <p:animEffect transition="in" filter="fade">
                                          <p:cBhvr>
                                            <p:cTn id="28" dur="500"/>
                                            <p:tgtEl>
                                              <p:spTgt spid="185"/>
                                            </p:tgtEl>
                                          </p:cBhvr>
                                        </p:animEffect>
                                      </p:childTnLst>
                                    </p:cTn>
                                  </p:par>
                                  <p:par>
                                    <p:cTn id="29" presetID="63" presetClass="path" presetSubtype="0" accel="14000" decel="86000" fill="hold" nodeType="withEffect">
                                      <p:stCondLst>
                                        <p:cond delay="250"/>
                                      </p:stCondLst>
                                      <p:childTnLst>
                                        <p:animMotion origin="layout" path="M 4.16667E-7 3.7037E-7 L 4.16667E-7 0.55162 " pathEditMode="relative" rAng="0" ptsTypes="AA">
                                          <p:cBhvr>
                                            <p:cTn id="30" dur="1250" spd="-100000" fill="hold"/>
                                            <p:tgtEl>
                                              <p:spTgt spid="185"/>
                                            </p:tgtEl>
                                            <p:attrNameLst>
                                              <p:attrName>ppt_x</p:attrName>
                                              <p:attrName>ppt_y</p:attrName>
                                            </p:attrNameLst>
                                          </p:cBhvr>
                                          <p:rCtr x="0" y="27569"/>
                                        </p:animMotion>
                                      </p:childTnLst>
                                    </p:cTn>
                                  </p:par>
                                  <p:par>
                                    <p:cTn id="31" presetID="10" presetClass="entr" presetSubtype="0" fill="hold" grpId="0" nodeType="withEffect">
                                      <p:stCondLst>
                                        <p:cond delay="250"/>
                                      </p:stCondLst>
                                      <p:childTnLst>
                                        <p:set>
                                          <p:cBhvr>
                                            <p:cTn id="32" dur="1" fill="hold">
                                              <p:stCondLst>
                                                <p:cond delay="0"/>
                                              </p:stCondLst>
                                            </p:cTn>
                                            <p:tgtEl>
                                              <p:spTgt spid="264"/>
                                            </p:tgtEl>
                                            <p:attrNameLst>
                                              <p:attrName>style.visibility</p:attrName>
                                            </p:attrNameLst>
                                          </p:cBhvr>
                                          <p:to>
                                            <p:strVal val="visible"/>
                                          </p:to>
                                        </p:set>
                                        <p:animEffect transition="in" filter="fade">
                                          <p:cBhvr>
                                            <p:cTn id="33" dur="500"/>
                                            <p:tgtEl>
                                              <p:spTgt spid="264"/>
                                            </p:tgtEl>
                                          </p:cBhvr>
                                        </p:animEffect>
                                      </p:childTnLst>
                                    </p:cTn>
                                  </p:par>
                                  <p:par>
                                    <p:cTn id="34" presetID="63" presetClass="path" presetSubtype="0" accel="14000" decel="86000" fill="hold" grpId="1" nodeType="withEffect">
                                      <p:stCondLst>
                                        <p:cond delay="250"/>
                                      </p:stCondLst>
                                      <p:childTnLst>
                                        <p:animMotion origin="layout" path="M -8.33333E-7 -4.81481E-6 L -8.33333E-7 0.29237 " pathEditMode="relative" rAng="0" ptsTypes="AA">
                                          <p:cBhvr>
                                            <p:cTn id="35" dur="1250" spd="-100000" fill="hold"/>
                                            <p:tgtEl>
                                              <p:spTgt spid="264"/>
                                            </p:tgtEl>
                                            <p:attrNameLst>
                                              <p:attrName>ppt_x</p:attrName>
                                              <p:attrName>ppt_y</p:attrName>
                                            </p:attrNameLst>
                                          </p:cBhvr>
                                          <p:rCtr x="0" y="14606"/>
                                        </p:animMotion>
                                      </p:childTnLst>
                                    </p:cTn>
                                  </p:par>
                                  <p:par>
                                    <p:cTn id="36" presetID="10" presetClass="entr" presetSubtype="0" fill="hold" grpId="0" nodeType="withEffect">
                                      <p:stCondLst>
                                        <p:cond delay="250"/>
                                      </p:stCondLst>
                                      <p:childTnLst>
                                        <p:set>
                                          <p:cBhvr>
                                            <p:cTn id="37" dur="1" fill="hold">
                                              <p:stCondLst>
                                                <p:cond delay="0"/>
                                              </p:stCondLst>
                                            </p:cTn>
                                            <p:tgtEl>
                                              <p:spTgt spid="286"/>
                                            </p:tgtEl>
                                            <p:attrNameLst>
                                              <p:attrName>style.visibility</p:attrName>
                                            </p:attrNameLst>
                                          </p:cBhvr>
                                          <p:to>
                                            <p:strVal val="visible"/>
                                          </p:to>
                                        </p:set>
                                        <p:animEffect transition="in" filter="fade">
                                          <p:cBhvr>
                                            <p:cTn id="38" dur="500"/>
                                            <p:tgtEl>
                                              <p:spTgt spid="286"/>
                                            </p:tgtEl>
                                          </p:cBhvr>
                                        </p:animEffect>
                                      </p:childTnLst>
                                    </p:cTn>
                                  </p:par>
                                  <p:par>
                                    <p:cTn id="39" presetID="63" presetClass="path" presetSubtype="0" accel="14000" decel="86000" fill="hold" grpId="1" nodeType="withEffect">
                                      <p:stCondLst>
                                        <p:cond delay="250"/>
                                      </p:stCondLst>
                                      <p:childTnLst>
                                        <p:animMotion origin="layout" path="M 1.66667E-6 -1.85185E-6 L 1.66667E-6 0.46551 " pathEditMode="relative" rAng="0" ptsTypes="AA">
                                          <p:cBhvr>
                                            <p:cTn id="40" dur="1250" spd="-100000" fill="hold"/>
                                            <p:tgtEl>
                                              <p:spTgt spid="286"/>
                                            </p:tgtEl>
                                            <p:attrNameLst>
                                              <p:attrName>ppt_x</p:attrName>
                                              <p:attrName>ppt_y</p:attrName>
                                            </p:attrNameLst>
                                          </p:cBhvr>
                                          <p:rCtr x="0" y="23264"/>
                                        </p:animMotion>
                                      </p:childTnLst>
                                    </p:cTn>
                                  </p:par>
                                  <p:par>
                                    <p:cTn id="41" presetID="10" presetClass="entr" presetSubtype="0" fill="hold" nodeType="withEffect">
                                      <p:stCondLst>
                                        <p:cond delay="250"/>
                                      </p:stCondLst>
                                      <p:childTnLst>
                                        <p:set>
                                          <p:cBhvr>
                                            <p:cTn id="42" dur="1" fill="hold">
                                              <p:stCondLst>
                                                <p:cond delay="0"/>
                                              </p:stCondLst>
                                            </p:cTn>
                                            <p:tgtEl>
                                              <p:spTgt spid="265"/>
                                            </p:tgtEl>
                                            <p:attrNameLst>
                                              <p:attrName>style.visibility</p:attrName>
                                            </p:attrNameLst>
                                          </p:cBhvr>
                                          <p:to>
                                            <p:strVal val="visible"/>
                                          </p:to>
                                        </p:set>
                                        <p:animEffect transition="in" filter="fade">
                                          <p:cBhvr>
                                            <p:cTn id="43" dur="500"/>
                                            <p:tgtEl>
                                              <p:spTgt spid="265"/>
                                            </p:tgtEl>
                                          </p:cBhvr>
                                        </p:animEffect>
                                      </p:childTnLst>
                                    </p:cTn>
                                  </p:par>
                                  <p:par>
                                    <p:cTn id="44" presetID="63" presetClass="path" presetSubtype="0" accel="14000" decel="86000" fill="hold" nodeType="withEffect">
                                      <p:stCondLst>
                                        <p:cond delay="250"/>
                                      </p:stCondLst>
                                      <p:childTnLst>
                                        <p:animMotion origin="layout" path="M 4.375E-6 -1.85185E-6 L 4.375E-6 0.46551 " pathEditMode="relative" rAng="0" ptsTypes="AA">
                                          <p:cBhvr>
                                            <p:cTn id="45" dur="1250" spd="-100000" fill="hold"/>
                                            <p:tgtEl>
                                              <p:spTgt spid="265"/>
                                            </p:tgtEl>
                                            <p:attrNameLst>
                                              <p:attrName>ppt_x</p:attrName>
                                              <p:attrName>ppt_y</p:attrName>
                                            </p:attrNameLst>
                                          </p:cBhvr>
                                          <p:rCtr x="0" y="23264"/>
                                        </p:animMotion>
                                      </p:childTnLst>
                                    </p:cTn>
                                  </p:par>
                                  <p:par>
                                    <p:cTn id="46" presetID="10" presetClass="entr" presetSubtype="0" fill="hold" nodeType="withEffect">
                                      <p:stCondLst>
                                        <p:cond delay="250"/>
                                      </p:stCondLst>
                                      <p:childTnLst>
                                        <p:set>
                                          <p:cBhvr>
                                            <p:cTn id="47" dur="1" fill="hold">
                                              <p:stCondLst>
                                                <p:cond delay="0"/>
                                              </p:stCondLst>
                                            </p:cTn>
                                            <p:tgtEl>
                                              <p:spTgt spid="287"/>
                                            </p:tgtEl>
                                            <p:attrNameLst>
                                              <p:attrName>style.visibility</p:attrName>
                                            </p:attrNameLst>
                                          </p:cBhvr>
                                          <p:to>
                                            <p:strVal val="visible"/>
                                          </p:to>
                                        </p:set>
                                        <p:animEffect transition="in" filter="fade">
                                          <p:cBhvr>
                                            <p:cTn id="48" dur="500"/>
                                            <p:tgtEl>
                                              <p:spTgt spid="287"/>
                                            </p:tgtEl>
                                          </p:cBhvr>
                                        </p:animEffect>
                                      </p:childTnLst>
                                    </p:cTn>
                                  </p:par>
                                  <p:par>
                                    <p:cTn id="49" presetID="63" presetClass="path" presetSubtype="0" accel="14000" decel="86000" fill="hold" nodeType="withEffect">
                                      <p:stCondLst>
                                        <p:cond delay="250"/>
                                      </p:stCondLst>
                                      <p:childTnLst>
                                        <p:animMotion origin="layout" path="M -2.08333E-7 -2.22222E-6 L -2.08333E-7 0.65417 " pathEditMode="relative" rAng="0" ptsTypes="AA">
                                          <p:cBhvr>
                                            <p:cTn id="50" dur="1250" spd="-100000" fill="hold"/>
                                            <p:tgtEl>
                                              <p:spTgt spid="287"/>
                                            </p:tgtEl>
                                            <p:attrNameLst>
                                              <p:attrName>ppt_x</p:attrName>
                                              <p:attrName>ppt_y</p:attrName>
                                            </p:attrNameLst>
                                          </p:cBhvr>
                                          <p:rCtr x="0" y="32708"/>
                                        </p:animMotion>
                                      </p:childTnLst>
                                    </p:cTn>
                                  </p:par>
                                  <p:par>
                                    <p:cTn id="51" presetID="49" presetClass="entr" presetSubtype="0" decel="100000" fill="hold" nodeType="withEffect">
                                      <p:stCondLst>
                                        <p:cond delay="750"/>
                                      </p:stCondLst>
                                      <p:childTnLst>
                                        <p:set>
                                          <p:cBhvr>
                                            <p:cTn id="52" dur="1" fill="hold">
                                              <p:stCondLst>
                                                <p:cond delay="0"/>
                                              </p:stCondLst>
                                            </p:cTn>
                                            <p:tgtEl>
                                              <p:spTgt spid="266"/>
                                            </p:tgtEl>
                                            <p:attrNameLst>
                                              <p:attrName>style.visibility</p:attrName>
                                            </p:attrNameLst>
                                          </p:cBhvr>
                                          <p:to>
                                            <p:strVal val="visible"/>
                                          </p:to>
                                        </p:set>
                                        <p:anim calcmode="lin" valueType="num">
                                          <p:cBhvr>
                                            <p:cTn id="53" dur="350" fill="hold"/>
                                            <p:tgtEl>
                                              <p:spTgt spid="266"/>
                                            </p:tgtEl>
                                            <p:attrNameLst>
                                              <p:attrName>ppt_w</p:attrName>
                                            </p:attrNameLst>
                                          </p:cBhvr>
                                          <p:tavLst>
                                            <p:tav tm="0">
                                              <p:val>
                                                <p:fltVal val="0"/>
                                              </p:val>
                                            </p:tav>
                                            <p:tav tm="100000">
                                              <p:val>
                                                <p:strVal val="#ppt_w"/>
                                              </p:val>
                                            </p:tav>
                                          </p:tavLst>
                                        </p:anim>
                                        <p:anim calcmode="lin" valueType="num">
                                          <p:cBhvr>
                                            <p:cTn id="54" dur="350" fill="hold"/>
                                            <p:tgtEl>
                                              <p:spTgt spid="266"/>
                                            </p:tgtEl>
                                            <p:attrNameLst>
                                              <p:attrName>ppt_h</p:attrName>
                                            </p:attrNameLst>
                                          </p:cBhvr>
                                          <p:tavLst>
                                            <p:tav tm="0">
                                              <p:val>
                                                <p:fltVal val="0"/>
                                              </p:val>
                                            </p:tav>
                                            <p:tav tm="100000">
                                              <p:val>
                                                <p:strVal val="#ppt_h"/>
                                              </p:val>
                                            </p:tav>
                                          </p:tavLst>
                                        </p:anim>
                                        <p:anim calcmode="lin" valueType="num">
                                          <p:cBhvr>
                                            <p:cTn id="55" dur="350" fill="hold"/>
                                            <p:tgtEl>
                                              <p:spTgt spid="266"/>
                                            </p:tgtEl>
                                            <p:attrNameLst>
                                              <p:attrName>style.rotation</p:attrName>
                                            </p:attrNameLst>
                                          </p:cBhvr>
                                          <p:tavLst>
                                            <p:tav tm="0">
                                              <p:val>
                                                <p:fltVal val="360"/>
                                              </p:val>
                                            </p:tav>
                                            <p:tav tm="100000">
                                              <p:val>
                                                <p:fltVal val="0"/>
                                              </p:val>
                                            </p:tav>
                                          </p:tavLst>
                                        </p:anim>
                                        <p:animEffect transition="in" filter="fade">
                                          <p:cBhvr>
                                            <p:cTn id="56" dur="350"/>
                                            <p:tgtEl>
                                              <p:spTgt spid="266"/>
                                            </p:tgtEl>
                                          </p:cBhvr>
                                        </p:animEffect>
                                      </p:childTnLst>
                                    </p:cTn>
                                  </p:par>
                                  <p:par>
                                    <p:cTn id="57" presetID="6" presetClass="emph" presetSubtype="0" accel="82000" decel="18000" autoRev="1" fill="hold" nodeType="withEffect">
                                      <p:stCondLst>
                                        <p:cond delay="750"/>
                                      </p:stCondLst>
                                      <p:childTnLst>
                                        <p:animScale>
                                          <p:cBhvr>
                                            <p:cTn id="58" dur="350" fill="hold"/>
                                            <p:tgtEl>
                                              <p:spTgt spid="266"/>
                                            </p:tgtEl>
                                          </p:cBhvr>
                                          <p:by x="110000" y="110000"/>
                                        </p:animScale>
                                      </p:childTnLst>
                                    </p:cTn>
                                  </p:par>
                                  <p:par>
                                    <p:cTn id="59" presetID="49" presetClass="entr" presetSubtype="0" decel="100000" fill="hold" nodeType="withEffect">
                                      <p:stCondLst>
                                        <p:cond delay="1000"/>
                                      </p:stCondLst>
                                      <p:childTnLst>
                                        <p:set>
                                          <p:cBhvr>
                                            <p:cTn id="60" dur="1" fill="hold">
                                              <p:stCondLst>
                                                <p:cond delay="0"/>
                                              </p:stCondLst>
                                            </p:cTn>
                                            <p:tgtEl>
                                              <p:spTgt spid="288"/>
                                            </p:tgtEl>
                                            <p:attrNameLst>
                                              <p:attrName>style.visibility</p:attrName>
                                            </p:attrNameLst>
                                          </p:cBhvr>
                                          <p:to>
                                            <p:strVal val="visible"/>
                                          </p:to>
                                        </p:set>
                                        <p:anim calcmode="lin" valueType="num">
                                          <p:cBhvr>
                                            <p:cTn id="61" dur="350" fill="hold"/>
                                            <p:tgtEl>
                                              <p:spTgt spid="288"/>
                                            </p:tgtEl>
                                            <p:attrNameLst>
                                              <p:attrName>ppt_w</p:attrName>
                                            </p:attrNameLst>
                                          </p:cBhvr>
                                          <p:tavLst>
                                            <p:tav tm="0">
                                              <p:val>
                                                <p:fltVal val="0"/>
                                              </p:val>
                                            </p:tav>
                                            <p:tav tm="100000">
                                              <p:val>
                                                <p:strVal val="#ppt_w"/>
                                              </p:val>
                                            </p:tav>
                                          </p:tavLst>
                                        </p:anim>
                                        <p:anim calcmode="lin" valueType="num">
                                          <p:cBhvr>
                                            <p:cTn id="62" dur="350" fill="hold"/>
                                            <p:tgtEl>
                                              <p:spTgt spid="288"/>
                                            </p:tgtEl>
                                            <p:attrNameLst>
                                              <p:attrName>ppt_h</p:attrName>
                                            </p:attrNameLst>
                                          </p:cBhvr>
                                          <p:tavLst>
                                            <p:tav tm="0">
                                              <p:val>
                                                <p:fltVal val="0"/>
                                              </p:val>
                                            </p:tav>
                                            <p:tav tm="100000">
                                              <p:val>
                                                <p:strVal val="#ppt_h"/>
                                              </p:val>
                                            </p:tav>
                                          </p:tavLst>
                                        </p:anim>
                                        <p:anim calcmode="lin" valueType="num">
                                          <p:cBhvr>
                                            <p:cTn id="63" dur="350" fill="hold"/>
                                            <p:tgtEl>
                                              <p:spTgt spid="288"/>
                                            </p:tgtEl>
                                            <p:attrNameLst>
                                              <p:attrName>style.rotation</p:attrName>
                                            </p:attrNameLst>
                                          </p:cBhvr>
                                          <p:tavLst>
                                            <p:tav tm="0">
                                              <p:val>
                                                <p:fltVal val="360"/>
                                              </p:val>
                                            </p:tav>
                                            <p:tav tm="100000">
                                              <p:val>
                                                <p:fltVal val="0"/>
                                              </p:val>
                                            </p:tav>
                                          </p:tavLst>
                                        </p:anim>
                                        <p:animEffect transition="in" filter="fade">
                                          <p:cBhvr>
                                            <p:cTn id="64" dur="350"/>
                                            <p:tgtEl>
                                              <p:spTgt spid="288"/>
                                            </p:tgtEl>
                                          </p:cBhvr>
                                        </p:animEffect>
                                      </p:childTnLst>
                                    </p:cTn>
                                  </p:par>
                                  <p:par>
                                    <p:cTn id="65" presetID="6" presetClass="emph" presetSubtype="0" accel="82000" decel="18000" autoRev="1" fill="hold" nodeType="withEffect">
                                      <p:stCondLst>
                                        <p:cond delay="1000"/>
                                      </p:stCondLst>
                                      <p:childTnLst>
                                        <p:animScale>
                                          <p:cBhvr>
                                            <p:cTn id="66" dur="350" fill="hold"/>
                                            <p:tgtEl>
                                              <p:spTgt spid="288"/>
                                            </p:tgtEl>
                                          </p:cBhvr>
                                          <p:by x="110000" y="110000"/>
                                        </p:animScale>
                                      </p:childTnLst>
                                    </p:cTn>
                                  </p:par>
                                  <p:par>
                                    <p:cTn id="67" presetID="10" presetClass="entr" presetSubtype="0" fill="hold" grpId="0" nodeType="withEffect">
                                      <p:stCondLst>
                                        <p:cond delay="25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par>
                                    <p:cTn id="70" presetID="63" presetClass="path" presetSubtype="0" accel="14000" decel="86000" fill="hold" grpId="1" nodeType="withEffect">
                                      <p:stCondLst>
                                        <p:cond delay="250"/>
                                      </p:stCondLst>
                                      <p:childTnLst>
                                        <p:animMotion origin="layout" path="M 1.04167E-6 -1.48148E-6 L 1.04167E-6 0.46551 " pathEditMode="relative" rAng="0" ptsTypes="AA">
                                          <p:cBhvr>
                                            <p:cTn id="71" dur="1250" spd="-100000" fill="hold"/>
                                            <p:tgtEl>
                                              <p:spTgt spid="2"/>
                                            </p:tgtEl>
                                            <p:attrNameLst>
                                              <p:attrName>ppt_x</p:attrName>
                                              <p:attrName>ppt_y</p:attrName>
                                            </p:attrNameLst>
                                          </p:cBhvr>
                                          <p:rCtr x="0" y="23264"/>
                                        </p:animMotion>
                                      </p:childTnLst>
                                    </p:cTn>
                                  </p:par>
                                  <p:par>
                                    <p:cTn id="72" presetID="10" presetClass="entr" presetSubtype="0" fill="hold" nodeType="withEffect">
                                      <p:stCondLst>
                                        <p:cond delay="25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par>
                                    <p:cTn id="75" presetID="63" presetClass="path" presetSubtype="0" accel="14000" decel="86000" fill="hold" nodeType="withEffect">
                                      <p:stCondLst>
                                        <p:cond delay="250"/>
                                      </p:stCondLst>
                                      <p:childTnLst>
                                        <p:animMotion origin="layout" path="M -4.79167E-6 -1.48148E-6 L -4.79167E-6 0.65417 " pathEditMode="relative" rAng="0" ptsTypes="AA">
                                          <p:cBhvr>
                                            <p:cTn id="76" dur="1250" spd="-100000" fill="hold"/>
                                            <p:tgtEl>
                                              <p:spTgt spid="3"/>
                                            </p:tgtEl>
                                            <p:attrNameLst>
                                              <p:attrName>ppt_x</p:attrName>
                                              <p:attrName>ppt_y</p:attrName>
                                            </p:attrNameLst>
                                          </p:cBhvr>
                                          <p:rCtr x="0" y="32708"/>
                                        </p:animMotion>
                                      </p:childTnLst>
                                    </p:cTn>
                                  </p:par>
                                  <p:par>
                                    <p:cTn id="77" presetID="49" presetClass="entr" presetSubtype="0" decel="100000" fill="hold" nodeType="withEffect">
                                      <p:stCondLst>
                                        <p:cond delay="1000"/>
                                      </p:stCondLst>
                                      <p:childTnLst>
                                        <p:set>
                                          <p:cBhvr>
                                            <p:cTn id="78" dur="1" fill="hold">
                                              <p:stCondLst>
                                                <p:cond delay="0"/>
                                              </p:stCondLst>
                                            </p:cTn>
                                            <p:tgtEl>
                                              <p:spTgt spid="9"/>
                                            </p:tgtEl>
                                            <p:attrNameLst>
                                              <p:attrName>style.visibility</p:attrName>
                                            </p:attrNameLst>
                                          </p:cBhvr>
                                          <p:to>
                                            <p:strVal val="visible"/>
                                          </p:to>
                                        </p:set>
                                        <p:anim calcmode="lin" valueType="num">
                                          <p:cBhvr>
                                            <p:cTn id="79" dur="350" fill="hold"/>
                                            <p:tgtEl>
                                              <p:spTgt spid="9"/>
                                            </p:tgtEl>
                                            <p:attrNameLst>
                                              <p:attrName>ppt_w</p:attrName>
                                            </p:attrNameLst>
                                          </p:cBhvr>
                                          <p:tavLst>
                                            <p:tav tm="0">
                                              <p:val>
                                                <p:fltVal val="0"/>
                                              </p:val>
                                            </p:tav>
                                            <p:tav tm="100000">
                                              <p:val>
                                                <p:strVal val="#ppt_w"/>
                                              </p:val>
                                            </p:tav>
                                          </p:tavLst>
                                        </p:anim>
                                        <p:anim calcmode="lin" valueType="num">
                                          <p:cBhvr>
                                            <p:cTn id="80" dur="350" fill="hold"/>
                                            <p:tgtEl>
                                              <p:spTgt spid="9"/>
                                            </p:tgtEl>
                                            <p:attrNameLst>
                                              <p:attrName>ppt_h</p:attrName>
                                            </p:attrNameLst>
                                          </p:cBhvr>
                                          <p:tavLst>
                                            <p:tav tm="0">
                                              <p:val>
                                                <p:fltVal val="0"/>
                                              </p:val>
                                            </p:tav>
                                            <p:tav tm="100000">
                                              <p:val>
                                                <p:strVal val="#ppt_h"/>
                                              </p:val>
                                            </p:tav>
                                          </p:tavLst>
                                        </p:anim>
                                        <p:anim calcmode="lin" valueType="num">
                                          <p:cBhvr>
                                            <p:cTn id="81" dur="350" fill="hold"/>
                                            <p:tgtEl>
                                              <p:spTgt spid="9"/>
                                            </p:tgtEl>
                                            <p:attrNameLst>
                                              <p:attrName>style.rotation</p:attrName>
                                            </p:attrNameLst>
                                          </p:cBhvr>
                                          <p:tavLst>
                                            <p:tav tm="0">
                                              <p:val>
                                                <p:fltVal val="360"/>
                                              </p:val>
                                            </p:tav>
                                            <p:tav tm="100000">
                                              <p:val>
                                                <p:fltVal val="0"/>
                                              </p:val>
                                            </p:tav>
                                          </p:tavLst>
                                        </p:anim>
                                        <p:animEffect transition="in" filter="fade">
                                          <p:cBhvr>
                                            <p:cTn id="82" dur="350"/>
                                            <p:tgtEl>
                                              <p:spTgt spid="9"/>
                                            </p:tgtEl>
                                          </p:cBhvr>
                                        </p:animEffect>
                                      </p:childTnLst>
                                    </p:cTn>
                                  </p:par>
                                  <p:par>
                                    <p:cTn id="83" presetID="6" presetClass="emph" presetSubtype="0" accel="82000" decel="18000" autoRev="1" fill="hold" nodeType="withEffect">
                                      <p:stCondLst>
                                        <p:cond delay="1000"/>
                                      </p:stCondLst>
                                      <p:childTnLst>
                                        <p:animScale>
                                          <p:cBhvr>
                                            <p:cTn id="84" dur="3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P spid="216" grpId="1" animBg="1"/>
          <p:bldP spid="4" grpId="0"/>
          <p:bldP spid="4" grpId="1"/>
          <p:bldP spid="210" grpId="0"/>
          <p:bldP spid="210" grpId="1"/>
          <p:bldP spid="264" grpId="0" animBg="1"/>
          <p:bldP spid="264" grpId="1" animBg="1"/>
          <p:bldP spid="2" grpId="0" animBg="1"/>
          <p:bldP spid="2" grpId="1" animBg="1"/>
          <p:bldP spid="286" grpId="0" animBg="1"/>
          <p:bldP spid="286" grpId="1"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Graphic 26">
            <a:extLst>
              <a:ext uri="{FF2B5EF4-FFF2-40B4-BE49-F238E27FC236}">
                <a16:creationId xmlns:a16="http://schemas.microsoft.com/office/drawing/2014/main" id="{9D4AF6FA-C665-5253-3988-1311A6E17B46}"/>
              </a:ext>
            </a:extLst>
          </p:cNvPr>
          <p:cNvSpPr/>
          <p:nvPr/>
        </p:nvSpPr>
        <p:spPr>
          <a:xfrm rot="2700000">
            <a:off x="3583215" y="916215"/>
            <a:ext cx="5025571" cy="5025571"/>
          </a:xfrm>
          <a:custGeom>
            <a:avLst/>
            <a:gdLst>
              <a:gd name="connsiteX0" fmla="*/ 2747963 w 3209925"/>
              <a:gd name="connsiteY0" fmla="*/ 1143000 h 3209925"/>
              <a:gd name="connsiteX1" fmla="*/ 2528888 w 3209925"/>
              <a:gd name="connsiteY1" fmla="*/ 1143000 h 3209925"/>
              <a:gd name="connsiteX2" fmla="*/ 2066925 w 3209925"/>
              <a:gd name="connsiteY2" fmla="*/ 681038 h 3209925"/>
              <a:gd name="connsiteX3" fmla="*/ 2066925 w 3209925"/>
              <a:gd name="connsiteY3" fmla="*/ 461963 h 3209925"/>
              <a:gd name="connsiteX4" fmla="*/ 1604963 w 3209925"/>
              <a:gd name="connsiteY4" fmla="*/ 0 h 3209925"/>
              <a:gd name="connsiteX5" fmla="*/ 1604963 w 3209925"/>
              <a:gd name="connsiteY5" fmla="*/ 0 h 3209925"/>
              <a:gd name="connsiteX6" fmla="*/ 1143000 w 3209925"/>
              <a:gd name="connsiteY6" fmla="*/ 461963 h 3209925"/>
              <a:gd name="connsiteX7" fmla="*/ 1143000 w 3209925"/>
              <a:gd name="connsiteY7" fmla="*/ 681038 h 3209925"/>
              <a:gd name="connsiteX8" fmla="*/ 681038 w 3209925"/>
              <a:gd name="connsiteY8" fmla="*/ 1143000 h 3209925"/>
              <a:gd name="connsiteX9" fmla="*/ 461963 w 3209925"/>
              <a:gd name="connsiteY9" fmla="*/ 1143000 h 3209925"/>
              <a:gd name="connsiteX10" fmla="*/ 0 w 3209925"/>
              <a:gd name="connsiteY10" fmla="*/ 1604963 h 3209925"/>
              <a:gd name="connsiteX11" fmla="*/ 0 w 3209925"/>
              <a:gd name="connsiteY11" fmla="*/ 1604963 h 3209925"/>
              <a:gd name="connsiteX12" fmla="*/ 461963 w 3209925"/>
              <a:gd name="connsiteY12" fmla="*/ 2066925 h 3209925"/>
              <a:gd name="connsiteX13" fmla="*/ 681038 w 3209925"/>
              <a:gd name="connsiteY13" fmla="*/ 2066925 h 3209925"/>
              <a:gd name="connsiteX14" fmla="*/ 1143000 w 3209925"/>
              <a:gd name="connsiteY14" fmla="*/ 2528888 h 3209925"/>
              <a:gd name="connsiteX15" fmla="*/ 1143000 w 3209925"/>
              <a:gd name="connsiteY15" fmla="*/ 2747963 h 3209925"/>
              <a:gd name="connsiteX16" fmla="*/ 1604963 w 3209925"/>
              <a:gd name="connsiteY16" fmla="*/ 3209925 h 3209925"/>
              <a:gd name="connsiteX17" fmla="*/ 1604963 w 3209925"/>
              <a:gd name="connsiteY17" fmla="*/ 3209925 h 3209925"/>
              <a:gd name="connsiteX18" fmla="*/ 2066925 w 3209925"/>
              <a:gd name="connsiteY18" fmla="*/ 2747963 h 3209925"/>
              <a:gd name="connsiteX19" fmla="*/ 2066925 w 3209925"/>
              <a:gd name="connsiteY19" fmla="*/ 2528888 h 3209925"/>
              <a:gd name="connsiteX20" fmla="*/ 2528888 w 3209925"/>
              <a:gd name="connsiteY20" fmla="*/ 2066925 h 3209925"/>
              <a:gd name="connsiteX21" fmla="*/ 2747963 w 3209925"/>
              <a:gd name="connsiteY21" fmla="*/ 2066925 h 3209925"/>
              <a:gd name="connsiteX22" fmla="*/ 3209925 w 3209925"/>
              <a:gd name="connsiteY22" fmla="*/ 1604963 h 3209925"/>
              <a:gd name="connsiteX23" fmla="*/ 3209925 w 3209925"/>
              <a:gd name="connsiteY23" fmla="*/ 1604963 h 3209925"/>
              <a:gd name="connsiteX24" fmla="*/ 2747963 w 3209925"/>
              <a:gd name="connsiteY24" fmla="*/ 1143000 h 320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09925" h="3209925">
                <a:moveTo>
                  <a:pt x="2747963" y="1143000"/>
                </a:moveTo>
                <a:lnTo>
                  <a:pt x="2528888" y="1143000"/>
                </a:lnTo>
                <a:cubicBezTo>
                  <a:pt x="2273618" y="1143000"/>
                  <a:pt x="2066925" y="936308"/>
                  <a:pt x="2066925" y="681038"/>
                </a:cubicBezTo>
                <a:lnTo>
                  <a:pt x="2066925" y="461963"/>
                </a:lnTo>
                <a:cubicBezTo>
                  <a:pt x="2066925" y="206693"/>
                  <a:pt x="1860233" y="0"/>
                  <a:pt x="1604963" y="0"/>
                </a:cubicBezTo>
                <a:lnTo>
                  <a:pt x="1604963" y="0"/>
                </a:lnTo>
                <a:cubicBezTo>
                  <a:pt x="1349693" y="0"/>
                  <a:pt x="1143000" y="206693"/>
                  <a:pt x="1143000" y="461963"/>
                </a:cubicBezTo>
                <a:lnTo>
                  <a:pt x="1143000" y="681038"/>
                </a:lnTo>
                <a:cubicBezTo>
                  <a:pt x="1143000" y="936308"/>
                  <a:pt x="936308" y="1143000"/>
                  <a:pt x="681038" y="1143000"/>
                </a:cubicBezTo>
                <a:lnTo>
                  <a:pt x="461963" y="1143000"/>
                </a:lnTo>
                <a:cubicBezTo>
                  <a:pt x="206693" y="1143000"/>
                  <a:pt x="0" y="1349693"/>
                  <a:pt x="0" y="1604963"/>
                </a:cubicBezTo>
                <a:lnTo>
                  <a:pt x="0" y="1604963"/>
                </a:lnTo>
                <a:cubicBezTo>
                  <a:pt x="0" y="1860233"/>
                  <a:pt x="206693" y="2066925"/>
                  <a:pt x="461963" y="2066925"/>
                </a:cubicBezTo>
                <a:lnTo>
                  <a:pt x="681038" y="2066925"/>
                </a:lnTo>
                <a:cubicBezTo>
                  <a:pt x="936308" y="2066925"/>
                  <a:pt x="1143000" y="2273618"/>
                  <a:pt x="1143000" y="2528888"/>
                </a:cubicBezTo>
                <a:lnTo>
                  <a:pt x="1143000" y="2747963"/>
                </a:lnTo>
                <a:cubicBezTo>
                  <a:pt x="1143000" y="3003233"/>
                  <a:pt x="1349693" y="3209925"/>
                  <a:pt x="1604963" y="3209925"/>
                </a:cubicBezTo>
                <a:lnTo>
                  <a:pt x="1604963" y="3209925"/>
                </a:lnTo>
                <a:cubicBezTo>
                  <a:pt x="1860233" y="3209925"/>
                  <a:pt x="2066925" y="3003233"/>
                  <a:pt x="2066925" y="2747963"/>
                </a:cubicBezTo>
                <a:lnTo>
                  <a:pt x="2066925" y="2528888"/>
                </a:lnTo>
                <a:cubicBezTo>
                  <a:pt x="2066925" y="2273618"/>
                  <a:pt x="2273618" y="2066925"/>
                  <a:pt x="2528888" y="2066925"/>
                </a:cubicBezTo>
                <a:lnTo>
                  <a:pt x="2747963" y="2066925"/>
                </a:lnTo>
                <a:cubicBezTo>
                  <a:pt x="3003233" y="2066925"/>
                  <a:pt x="3209925" y="1860233"/>
                  <a:pt x="3209925" y="1604963"/>
                </a:cubicBezTo>
                <a:lnTo>
                  <a:pt x="3209925" y="1604963"/>
                </a:lnTo>
                <a:cubicBezTo>
                  <a:pt x="3209925" y="1349693"/>
                  <a:pt x="3003233" y="1143000"/>
                  <a:pt x="2747963" y="1143000"/>
                </a:cubicBezTo>
                <a:close/>
              </a:path>
            </a:pathLst>
          </a:cu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TextBox 20">
            <a:extLst>
              <a:ext uri="{FF2B5EF4-FFF2-40B4-BE49-F238E27FC236}">
                <a16:creationId xmlns:a16="http://schemas.microsoft.com/office/drawing/2014/main" id="{5B831A69-8121-9AE1-867F-E7EC5D94BF84}"/>
              </a:ext>
            </a:extLst>
          </p:cNvPr>
          <p:cNvSpPr txBox="1"/>
          <p:nvPr/>
        </p:nvSpPr>
        <p:spPr>
          <a:xfrm>
            <a:off x="4187384" y="2120913"/>
            <a:ext cx="3796210" cy="1754326"/>
          </a:xfrm>
          <a:prstGeom prst="rect">
            <a:avLst/>
          </a:prstGeom>
          <a:noFill/>
        </p:spPr>
        <p:txBody>
          <a:bodyPr wrap="square" rtlCol="0">
            <a:spAutoFit/>
          </a:bodyPr>
          <a:lstStyle/>
          <a:p>
            <a:pPr algn="ctr">
              <a:lnSpc>
                <a:spcPct val="90000"/>
              </a:lnSpc>
            </a:pPr>
            <a:br>
              <a:rPr lang="en-US" sz="4000" b="1" dirty="0">
                <a:solidFill>
                  <a:srgbClr val="0E0326"/>
                </a:solidFill>
                <a:latin typeface="+mj-lt"/>
                <a:cs typeface="Archivo" pitchFamily="2" charset="0"/>
              </a:rPr>
            </a:br>
            <a:r>
              <a:rPr lang="en-US" sz="4000" b="1" dirty="0">
                <a:solidFill>
                  <a:srgbClr val="0E0326"/>
                </a:solidFill>
                <a:latin typeface="+mj-lt"/>
                <a:cs typeface="Archivo" pitchFamily="2" charset="0"/>
              </a:rPr>
              <a:t>Overcome </a:t>
            </a:r>
            <a:r>
              <a:rPr lang="en-US" sz="4000" b="1" dirty="0">
                <a:solidFill>
                  <a:schemeClr val="accent1"/>
                </a:solidFill>
                <a:cs typeface="Archivo" pitchFamily="2" charset="0"/>
              </a:rPr>
              <a:t>Challenges</a:t>
            </a:r>
            <a:endParaRPr lang="en-US" sz="4000" b="1" dirty="0">
              <a:solidFill>
                <a:srgbClr val="0E0326"/>
              </a:solidFill>
              <a:latin typeface="+mj-lt"/>
              <a:cs typeface="Archivo" pitchFamily="2" charset="0"/>
            </a:endParaRPr>
          </a:p>
        </p:txBody>
      </p:sp>
      <p:grpSp>
        <p:nvGrpSpPr>
          <p:cNvPr id="9" name="Group 8">
            <a:extLst>
              <a:ext uri="{FF2B5EF4-FFF2-40B4-BE49-F238E27FC236}">
                <a16:creationId xmlns:a16="http://schemas.microsoft.com/office/drawing/2014/main" id="{98CFAFA3-FB9D-EF8E-DE0D-8F891912D5A2}"/>
              </a:ext>
            </a:extLst>
          </p:cNvPr>
          <p:cNvGrpSpPr/>
          <p:nvPr/>
        </p:nvGrpSpPr>
        <p:grpSpPr>
          <a:xfrm>
            <a:off x="793589" y="1278664"/>
            <a:ext cx="4034172" cy="1908539"/>
            <a:chOff x="793589" y="1278664"/>
            <a:chExt cx="4034172" cy="1908539"/>
          </a:xfrm>
        </p:grpSpPr>
        <p:grpSp>
          <p:nvGrpSpPr>
            <p:cNvPr id="3" name="Group 2">
              <a:extLst>
                <a:ext uri="{FF2B5EF4-FFF2-40B4-BE49-F238E27FC236}">
                  <a16:creationId xmlns:a16="http://schemas.microsoft.com/office/drawing/2014/main" id="{CD2911C0-6AA4-ED16-F3CB-5116E2DF9D4E}"/>
                </a:ext>
              </a:extLst>
            </p:cNvPr>
            <p:cNvGrpSpPr/>
            <p:nvPr/>
          </p:nvGrpSpPr>
          <p:grpSpPr>
            <a:xfrm>
              <a:off x="793589" y="1278664"/>
              <a:ext cx="4034172" cy="1908539"/>
              <a:chOff x="793589" y="1278664"/>
              <a:chExt cx="4034172" cy="1908539"/>
            </a:xfrm>
          </p:grpSpPr>
          <p:sp>
            <p:nvSpPr>
              <p:cNvPr id="4" name="Oval 3">
                <a:extLst>
                  <a:ext uri="{FF2B5EF4-FFF2-40B4-BE49-F238E27FC236}">
                    <a16:creationId xmlns:a16="http://schemas.microsoft.com/office/drawing/2014/main" id="{9B314283-0EE2-22AC-A489-87C976DCA053}"/>
                  </a:ext>
                </a:extLst>
              </p:cNvPr>
              <p:cNvSpPr/>
              <p:nvPr/>
            </p:nvSpPr>
            <p:spPr>
              <a:xfrm>
                <a:off x="3812787" y="1278664"/>
                <a:ext cx="1014974" cy="1014974"/>
              </a:xfrm>
              <a:prstGeom prst="ellipse">
                <a:avLst/>
              </a:pr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endParaRPr lang="en-US" dirty="0">
                  <a:solidFill>
                    <a:schemeClr val="tx1"/>
                  </a:solidFill>
                  <a:latin typeface="+mj-lt"/>
                </a:endParaRPr>
              </a:p>
            </p:txBody>
          </p:sp>
          <p:grpSp>
            <p:nvGrpSpPr>
              <p:cNvPr id="22" name="Group 21">
                <a:extLst>
                  <a:ext uri="{FF2B5EF4-FFF2-40B4-BE49-F238E27FC236}">
                    <a16:creationId xmlns:a16="http://schemas.microsoft.com/office/drawing/2014/main" id="{F110C65C-77F6-58F0-5C45-80C89CEB9918}"/>
                  </a:ext>
                </a:extLst>
              </p:cNvPr>
              <p:cNvGrpSpPr/>
              <p:nvPr/>
            </p:nvGrpSpPr>
            <p:grpSpPr>
              <a:xfrm>
                <a:off x="793589" y="1427247"/>
                <a:ext cx="2758789" cy="1759956"/>
                <a:chOff x="793589" y="1427247"/>
                <a:chExt cx="2758789" cy="1759956"/>
              </a:xfrm>
            </p:grpSpPr>
            <p:sp>
              <p:nvSpPr>
                <p:cNvPr id="23" name="TextBox 22">
                  <a:extLst>
                    <a:ext uri="{FF2B5EF4-FFF2-40B4-BE49-F238E27FC236}">
                      <a16:creationId xmlns:a16="http://schemas.microsoft.com/office/drawing/2014/main" id="{34FA7671-39AB-4B46-5B69-7553AD39614A}"/>
                    </a:ext>
                  </a:extLst>
                </p:cNvPr>
                <p:cNvSpPr txBox="1"/>
                <p:nvPr/>
              </p:nvSpPr>
              <p:spPr>
                <a:xfrm>
                  <a:off x="793589" y="1427247"/>
                  <a:ext cx="2758789" cy="646331"/>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r"/>
                  <a:r>
                    <a:rPr lang="en-US" sz="1800" b="1" dirty="0">
                      <a:solidFill>
                        <a:srgbClr val="0E0326"/>
                      </a:solidFill>
                    </a:rPr>
                    <a:t>Transition in faculty Mentorship</a:t>
                  </a:r>
                </a:p>
              </p:txBody>
            </p:sp>
            <p:sp>
              <p:nvSpPr>
                <p:cNvPr id="24" name="TextBox 23">
                  <a:extLst>
                    <a:ext uri="{FF2B5EF4-FFF2-40B4-BE49-F238E27FC236}">
                      <a16:creationId xmlns:a16="http://schemas.microsoft.com/office/drawing/2014/main" id="{CB8FFF44-D4D3-6ACF-DA76-F77F279D9B61}"/>
                    </a:ext>
                  </a:extLst>
                </p:cNvPr>
                <p:cNvSpPr txBox="1"/>
                <p:nvPr/>
              </p:nvSpPr>
              <p:spPr>
                <a:xfrm>
                  <a:off x="1172072" y="2003737"/>
                  <a:ext cx="2380306" cy="1183466"/>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r"/>
                  <a:r>
                    <a:rPr lang="id-ID" dirty="0">
                      <a:solidFill>
                        <a:schemeClr val="tx1">
                          <a:lumMod val="50000"/>
                          <a:lumOff val="50000"/>
                        </a:schemeClr>
                      </a:solidFill>
                      <a:latin typeface="+mj-lt"/>
                    </a:rPr>
                    <a:t>Sai </a:t>
                  </a:r>
                  <a:r>
                    <a:rPr lang="id-ID" dirty="0" err="1">
                      <a:solidFill>
                        <a:schemeClr val="tx1">
                          <a:lumMod val="50000"/>
                          <a:lumOff val="50000"/>
                        </a:schemeClr>
                      </a:solidFill>
                      <a:latin typeface="+mj-lt"/>
                    </a:rPr>
                    <a:t>Shibu</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Sir’s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departure</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prompted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a</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transition</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Jinesh</a:t>
                  </a:r>
                  <a:r>
                    <a:rPr lang="id-ID" dirty="0">
                      <a:solidFill>
                        <a:schemeClr val="tx1">
                          <a:lumMod val="50000"/>
                          <a:lumOff val="50000"/>
                        </a:schemeClr>
                      </a:solidFill>
                      <a:latin typeface="+mj-lt"/>
                    </a:rPr>
                    <a:t> Sir </a:t>
                  </a:r>
                  <a:r>
                    <a:rPr lang="id-ID" dirty="0" err="1">
                      <a:solidFill>
                        <a:schemeClr val="tx1">
                          <a:lumMod val="50000"/>
                          <a:lumOff val="50000"/>
                        </a:schemeClr>
                      </a:solidFill>
                      <a:latin typeface="+mj-lt"/>
                    </a:rPr>
                    <a:t>guides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seamlessy</a:t>
                  </a:r>
                  <a:r>
                    <a:rPr lang="id-ID" dirty="0">
                      <a:solidFill>
                        <a:schemeClr val="tx1">
                          <a:lumMod val="50000"/>
                          <a:lumOff val="50000"/>
                        </a:schemeClr>
                      </a:solidFill>
                      <a:latin typeface="+mj-lt"/>
                    </a:rPr>
                    <a:t>.</a:t>
                  </a:r>
                </a:p>
              </p:txBody>
            </p:sp>
          </p:grpSp>
        </p:grpSp>
        <p:sp>
          <p:nvSpPr>
            <p:cNvPr id="28" name="TextBox 27">
              <a:extLst>
                <a:ext uri="{FF2B5EF4-FFF2-40B4-BE49-F238E27FC236}">
                  <a16:creationId xmlns:a16="http://schemas.microsoft.com/office/drawing/2014/main" id="{E710689B-0A5F-FE82-5312-4F5399A20E6D}"/>
                </a:ext>
              </a:extLst>
            </p:cNvPr>
            <p:cNvSpPr txBox="1"/>
            <p:nvPr/>
          </p:nvSpPr>
          <p:spPr>
            <a:xfrm>
              <a:off x="3997109" y="1462986"/>
              <a:ext cx="646331" cy="646331"/>
            </a:xfrm>
            <a:prstGeom prst="rect">
              <a:avLst/>
            </a:prstGeom>
            <a:noFill/>
          </p:spPr>
          <p:txBody>
            <a:bodyPr wrap="none" rtlCol="0">
              <a:spAutoFit/>
            </a:bodyPr>
            <a:lstStyle/>
            <a:p>
              <a:pPr algn="ctr"/>
              <a:r>
                <a:rPr lang="en-US" sz="3600" dirty="0">
                  <a:solidFill>
                    <a:schemeClr val="bg1"/>
                  </a:solidFill>
                </a:rPr>
                <a:t>01</a:t>
              </a:r>
              <a:endParaRPr lang="en-ID" sz="3600" dirty="0">
                <a:solidFill>
                  <a:schemeClr val="bg1"/>
                </a:solidFill>
              </a:endParaRPr>
            </a:p>
          </p:txBody>
        </p:sp>
      </p:grpSp>
      <p:grpSp>
        <p:nvGrpSpPr>
          <p:cNvPr id="6" name="Group 5">
            <a:extLst>
              <a:ext uri="{FF2B5EF4-FFF2-40B4-BE49-F238E27FC236}">
                <a16:creationId xmlns:a16="http://schemas.microsoft.com/office/drawing/2014/main" id="{152466A0-0EC5-DA79-E0B2-A9938029ECCB}"/>
              </a:ext>
            </a:extLst>
          </p:cNvPr>
          <p:cNvGrpSpPr/>
          <p:nvPr/>
        </p:nvGrpSpPr>
        <p:grpSpPr>
          <a:xfrm>
            <a:off x="7317654" y="1278664"/>
            <a:ext cx="4080758" cy="1617952"/>
            <a:chOff x="7317654" y="1278664"/>
            <a:chExt cx="4080758" cy="1617952"/>
          </a:xfrm>
        </p:grpSpPr>
        <p:sp>
          <p:nvSpPr>
            <p:cNvPr id="7" name="Oval 6">
              <a:extLst>
                <a:ext uri="{FF2B5EF4-FFF2-40B4-BE49-F238E27FC236}">
                  <a16:creationId xmlns:a16="http://schemas.microsoft.com/office/drawing/2014/main" id="{45A5D5C9-3BF1-9B2F-E70B-629A1718F03A}"/>
                </a:ext>
              </a:extLst>
            </p:cNvPr>
            <p:cNvSpPr/>
            <p:nvPr/>
          </p:nvSpPr>
          <p:spPr>
            <a:xfrm>
              <a:off x="7317654" y="1278664"/>
              <a:ext cx="1014974" cy="1014974"/>
            </a:xfrm>
            <a:prstGeom prst="ellipse">
              <a:avLst/>
            </a:prstGeom>
            <a:gradFill>
              <a:gsLst>
                <a:gs pos="0">
                  <a:schemeClr val="accent2">
                    <a:lumMod val="60000"/>
                    <a:lumOff val="40000"/>
                  </a:schemeClr>
                </a:gs>
                <a:gs pos="43000">
                  <a:schemeClr val="accent2"/>
                </a:gs>
                <a:gs pos="100000">
                  <a:schemeClr val="accent2"/>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2">
                  <a:alpha val="30000"/>
                </a:schemeClr>
              </a:outerShdw>
            </a:effectLst>
          </p:spPr>
          <p:txBody>
            <a:bodyPr rtlCol="0" anchor="ctr"/>
            <a:lstStyle/>
            <a:p>
              <a:endParaRPr lang="en-US" dirty="0">
                <a:solidFill>
                  <a:schemeClr val="tx1"/>
                </a:solidFill>
                <a:latin typeface="+mj-lt"/>
              </a:endParaRPr>
            </a:p>
          </p:txBody>
        </p:sp>
        <p:grpSp>
          <p:nvGrpSpPr>
            <p:cNvPr id="15" name="Group 14">
              <a:extLst>
                <a:ext uri="{FF2B5EF4-FFF2-40B4-BE49-F238E27FC236}">
                  <a16:creationId xmlns:a16="http://schemas.microsoft.com/office/drawing/2014/main" id="{5B0DDA7C-EF90-4C6D-5034-E9A3BFBD2C67}"/>
                </a:ext>
              </a:extLst>
            </p:cNvPr>
            <p:cNvGrpSpPr/>
            <p:nvPr/>
          </p:nvGrpSpPr>
          <p:grpSpPr>
            <a:xfrm>
              <a:off x="8639623" y="1427247"/>
              <a:ext cx="2758789" cy="1469369"/>
              <a:chOff x="7631824" y="1841830"/>
              <a:chExt cx="2758789" cy="1469369"/>
            </a:xfrm>
          </p:grpSpPr>
          <p:sp>
            <p:nvSpPr>
              <p:cNvPr id="16" name="TextBox 15">
                <a:extLst>
                  <a:ext uri="{FF2B5EF4-FFF2-40B4-BE49-F238E27FC236}">
                    <a16:creationId xmlns:a16="http://schemas.microsoft.com/office/drawing/2014/main" id="{2D879A1C-E016-1A75-572B-440448BAC3C9}"/>
                  </a:ext>
                </a:extLst>
              </p:cNvPr>
              <p:cNvSpPr txBox="1"/>
              <p:nvPr/>
            </p:nvSpPr>
            <p:spPr>
              <a:xfrm>
                <a:off x="7631824" y="1841830"/>
                <a:ext cx="2758789" cy="646331"/>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l"/>
                <a:r>
                  <a:rPr lang="en-US" sz="1800" b="1" dirty="0">
                    <a:solidFill>
                      <a:srgbClr val="0E0326"/>
                    </a:solidFill>
                  </a:rPr>
                  <a:t>Lab Allocation Challenge</a:t>
                </a:r>
              </a:p>
            </p:txBody>
          </p:sp>
          <p:sp>
            <p:nvSpPr>
              <p:cNvPr id="17" name="TextBox 16">
                <a:extLst>
                  <a:ext uri="{FF2B5EF4-FFF2-40B4-BE49-F238E27FC236}">
                    <a16:creationId xmlns:a16="http://schemas.microsoft.com/office/drawing/2014/main" id="{70C69858-B0D3-7770-A3CB-51A037BD7427}"/>
                  </a:ext>
                </a:extLst>
              </p:cNvPr>
              <p:cNvSpPr txBox="1"/>
              <p:nvPr/>
            </p:nvSpPr>
            <p:spPr>
              <a:xfrm>
                <a:off x="7631825" y="2407810"/>
                <a:ext cx="2380306" cy="903389"/>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l"/>
                <a:r>
                  <a:rPr lang="id-ID" dirty="0" err="1">
                    <a:solidFill>
                      <a:schemeClr val="tx1">
                        <a:lumMod val="50000"/>
                        <a:lumOff val="50000"/>
                      </a:schemeClr>
                    </a:solidFill>
                    <a:latin typeface="+mj-lt"/>
                  </a:rPr>
                  <a:t>Obtaining</a:t>
                </a:r>
                <a:r>
                  <a:rPr lang="id-ID" dirty="0">
                    <a:solidFill>
                      <a:schemeClr val="tx1">
                        <a:lumMod val="50000"/>
                        <a:lumOff val="50000"/>
                      </a:schemeClr>
                    </a:solidFill>
                    <a:latin typeface="+mj-lt"/>
                  </a:rPr>
                  <a:t> WNA lab </a:t>
                </a:r>
                <a:r>
                  <a:rPr lang="id-ID" dirty="0" err="1">
                    <a:solidFill>
                      <a:schemeClr val="tx1">
                        <a:lumMod val="50000"/>
                        <a:lumOff val="50000"/>
                      </a:schemeClr>
                    </a:solidFill>
                    <a:latin typeface="+mj-lt"/>
                  </a:rPr>
                  <a:t>faced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challenges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dicussions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led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to</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first-floor</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alternatives</a:t>
                </a:r>
                <a:endParaRPr lang="id-ID" dirty="0">
                  <a:solidFill>
                    <a:schemeClr val="tx1">
                      <a:lumMod val="50000"/>
                      <a:lumOff val="50000"/>
                    </a:schemeClr>
                  </a:solidFill>
                  <a:latin typeface="+mj-lt"/>
                </a:endParaRPr>
              </a:p>
            </p:txBody>
          </p:sp>
        </p:grpSp>
        <p:sp>
          <p:nvSpPr>
            <p:cNvPr id="29" name="TextBox 28">
              <a:extLst>
                <a:ext uri="{FF2B5EF4-FFF2-40B4-BE49-F238E27FC236}">
                  <a16:creationId xmlns:a16="http://schemas.microsoft.com/office/drawing/2014/main" id="{959ED01E-05B9-E15A-C37A-531DB4EC0FA2}"/>
                </a:ext>
              </a:extLst>
            </p:cNvPr>
            <p:cNvSpPr txBox="1"/>
            <p:nvPr/>
          </p:nvSpPr>
          <p:spPr>
            <a:xfrm>
              <a:off x="7444268" y="1462986"/>
              <a:ext cx="761747" cy="646331"/>
            </a:xfrm>
            <a:prstGeom prst="rect">
              <a:avLst/>
            </a:prstGeom>
            <a:noFill/>
          </p:spPr>
          <p:txBody>
            <a:bodyPr wrap="none" rtlCol="0">
              <a:spAutoFit/>
            </a:bodyPr>
            <a:lstStyle/>
            <a:p>
              <a:pPr algn="ctr"/>
              <a:r>
                <a:rPr lang="en-US" sz="3600" dirty="0">
                  <a:solidFill>
                    <a:schemeClr val="bg1"/>
                  </a:solidFill>
                </a:rPr>
                <a:t>02</a:t>
              </a:r>
              <a:endParaRPr lang="en-ID" sz="3600" dirty="0">
                <a:solidFill>
                  <a:schemeClr val="bg1"/>
                </a:solidFill>
              </a:endParaRPr>
            </a:p>
          </p:txBody>
        </p:sp>
      </p:grpSp>
      <p:grpSp>
        <p:nvGrpSpPr>
          <p:cNvPr id="5" name="Group 4">
            <a:extLst>
              <a:ext uri="{FF2B5EF4-FFF2-40B4-BE49-F238E27FC236}">
                <a16:creationId xmlns:a16="http://schemas.microsoft.com/office/drawing/2014/main" id="{A423C272-40B9-5A55-96AC-276129BF4096}"/>
              </a:ext>
            </a:extLst>
          </p:cNvPr>
          <p:cNvGrpSpPr/>
          <p:nvPr/>
        </p:nvGrpSpPr>
        <p:grpSpPr>
          <a:xfrm>
            <a:off x="793589" y="4526837"/>
            <a:ext cx="3966388" cy="1812508"/>
            <a:chOff x="793589" y="4526837"/>
            <a:chExt cx="3966388" cy="1812508"/>
          </a:xfrm>
        </p:grpSpPr>
        <p:sp>
          <p:nvSpPr>
            <p:cNvPr id="13" name="Oval 12">
              <a:extLst>
                <a:ext uri="{FF2B5EF4-FFF2-40B4-BE49-F238E27FC236}">
                  <a16:creationId xmlns:a16="http://schemas.microsoft.com/office/drawing/2014/main" id="{64F41A01-733E-AC4E-802C-AFA09C0C7812}"/>
                </a:ext>
              </a:extLst>
            </p:cNvPr>
            <p:cNvSpPr/>
            <p:nvPr/>
          </p:nvSpPr>
          <p:spPr>
            <a:xfrm>
              <a:off x="3745003" y="4621225"/>
              <a:ext cx="1014974" cy="1014974"/>
            </a:xfrm>
            <a:prstGeom prst="ellipse">
              <a:avLst/>
            </a:prstGeom>
            <a:gradFill>
              <a:gsLst>
                <a:gs pos="0">
                  <a:schemeClr val="accent4">
                    <a:lumMod val="60000"/>
                    <a:lumOff val="40000"/>
                  </a:schemeClr>
                </a:gs>
                <a:gs pos="43000">
                  <a:schemeClr val="accent4"/>
                </a:gs>
                <a:gs pos="100000">
                  <a:schemeClr val="accent4"/>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4">
                  <a:alpha val="30000"/>
                </a:schemeClr>
              </a:outerShdw>
            </a:effectLst>
          </p:spPr>
          <p:txBody>
            <a:bodyPr rtlCol="0" anchor="ctr"/>
            <a:lstStyle/>
            <a:p>
              <a:pPr algn="ctr">
                <a:lnSpc>
                  <a:spcPct val="80000"/>
                </a:lnSpc>
              </a:pPr>
              <a:endParaRPr lang="en-US" sz="7200" dirty="0">
                <a:solidFill>
                  <a:schemeClr val="bg1"/>
                </a:solidFill>
              </a:endParaRPr>
            </a:p>
          </p:txBody>
        </p:sp>
        <p:grpSp>
          <p:nvGrpSpPr>
            <p:cNvPr id="25" name="Group 24">
              <a:extLst>
                <a:ext uri="{FF2B5EF4-FFF2-40B4-BE49-F238E27FC236}">
                  <a16:creationId xmlns:a16="http://schemas.microsoft.com/office/drawing/2014/main" id="{A061C868-FBEE-74CE-4158-A5BC44CC31FB}"/>
                </a:ext>
              </a:extLst>
            </p:cNvPr>
            <p:cNvGrpSpPr/>
            <p:nvPr/>
          </p:nvGrpSpPr>
          <p:grpSpPr>
            <a:xfrm>
              <a:off x="793589" y="4526837"/>
              <a:ext cx="2800830" cy="1812508"/>
              <a:chOff x="793589" y="4526837"/>
              <a:chExt cx="2800830" cy="1812508"/>
            </a:xfrm>
          </p:grpSpPr>
          <p:sp>
            <p:nvSpPr>
              <p:cNvPr id="26" name="TextBox 25">
                <a:extLst>
                  <a:ext uri="{FF2B5EF4-FFF2-40B4-BE49-F238E27FC236}">
                    <a16:creationId xmlns:a16="http://schemas.microsoft.com/office/drawing/2014/main" id="{3B4BD4AD-45DF-207E-AE5E-F15DC5EBCC03}"/>
                  </a:ext>
                </a:extLst>
              </p:cNvPr>
              <p:cNvSpPr txBox="1"/>
              <p:nvPr/>
            </p:nvSpPr>
            <p:spPr>
              <a:xfrm>
                <a:off x="793589" y="4526837"/>
                <a:ext cx="2758789" cy="646331"/>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r"/>
                <a:r>
                  <a:rPr lang="en-US" sz="1800" b="1" dirty="0">
                    <a:solidFill>
                      <a:srgbClr val="0E0326"/>
                    </a:solidFill>
                  </a:rPr>
                  <a:t>Efficient Recruitment Amidst Midterm Exams</a:t>
                </a:r>
              </a:p>
            </p:txBody>
          </p:sp>
          <p:sp>
            <p:nvSpPr>
              <p:cNvPr id="27" name="TextBox 26">
                <a:extLst>
                  <a:ext uri="{FF2B5EF4-FFF2-40B4-BE49-F238E27FC236}">
                    <a16:creationId xmlns:a16="http://schemas.microsoft.com/office/drawing/2014/main" id="{3E352398-0FBB-F7E8-678B-F8DBB2043875}"/>
                  </a:ext>
                </a:extLst>
              </p:cNvPr>
              <p:cNvSpPr txBox="1"/>
              <p:nvPr/>
            </p:nvSpPr>
            <p:spPr>
              <a:xfrm>
                <a:off x="1214113" y="5155879"/>
                <a:ext cx="2380306" cy="1183466"/>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r"/>
                <a:r>
                  <a:rPr lang="id-ID" dirty="0" err="1">
                    <a:solidFill>
                      <a:schemeClr val="tx1">
                        <a:lumMod val="50000"/>
                        <a:lumOff val="50000"/>
                      </a:schemeClr>
                    </a:solidFill>
                    <a:latin typeface="+mj-lt"/>
                  </a:rPr>
                  <a:t>Managed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exams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and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recruitment</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selected</a:t>
                </a:r>
                <a:r>
                  <a:rPr lang="id-ID" dirty="0">
                    <a:solidFill>
                      <a:schemeClr val="tx1">
                        <a:lumMod val="50000"/>
                        <a:lumOff val="50000"/>
                      </a:schemeClr>
                    </a:solidFill>
                    <a:latin typeface="+mj-lt"/>
                  </a:rPr>
                  <a:t> 23 </a:t>
                </a:r>
                <a:r>
                  <a:rPr lang="id-ID" dirty="0" err="1">
                    <a:solidFill>
                      <a:schemeClr val="tx1">
                        <a:lumMod val="50000"/>
                        <a:lumOff val="50000"/>
                      </a:schemeClr>
                    </a:solidFill>
                    <a:latin typeface="+mj-lt"/>
                  </a:rPr>
                  <a:t>from</a:t>
                </a:r>
                <a:r>
                  <a:rPr lang="id-ID" dirty="0">
                    <a:solidFill>
                      <a:schemeClr val="tx1">
                        <a:lumMod val="50000"/>
                        <a:lumOff val="50000"/>
                      </a:schemeClr>
                    </a:solidFill>
                    <a:latin typeface="+mj-lt"/>
                  </a:rPr>
                  <a:t> 110 </a:t>
                </a:r>
                <a:r>
                  <a:rPr lang="id-ID" dirty="0" err="1">
                    <a:solidFill>
                      <a:schemeClr val="tx1">
                        <a:lumMod val="50000"/>
                        <a:lumOff val="50000"/>
                      </a:schemeClr>
                    </a:solidFill>
                    <a:latin typeface="+mj-lt"/>
                  </a:rPr>
                  <a:t>applicants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effectively</a:t>
                </a:r>
                <a:r>
                  <a:rPr lang="id-ID" dirty="0">
                    <a:solidFill>
                      <a:schemeClr val="tx1">
                        <a:lumMod val="50000"/>
                        <a:lumOff val="50000"/>
                      </a:schemeClr>
                    </a:solidFill>
                    <a:latin typeface="+mj-lt"/>
                  </a:rPr>
                  <a:t>.</a:t>
                </a:r>
              </a:p>
            </p:txBody>
          </p:sp>
        </p:grpSp>
        <p:sp>
          <p:nvSpPr>
            <p:cNvPr id="30" name="TextBox 29">
              <a:extLst>
                <a:ext uri="{FF2B5EF4-FFF2-40B4-BE49-F238E27FC236}">
                  <a16:creationId xmlns:a16="http://schemas.microsoft.com/office/drawing/2014/main" id="{2F00A09D-AA11-251D-28AE-B3A3315407F2}"/>
                </a:ext>
              </a:extLst>
            </p:cNvPr>
            <p:cNvSpPr txBox="1"/>
            <p:nvPr/>
          </p:nvSpPr>
          <p:spPr>
            <a:xfrm>
              <a:off x="3871616" y="4805547"/>
              <a:ext cx="761748" cy="646331"/>
            </a:xfrm>
            <a:prstGeom prst="rect">
              <a:avLst/>
            </a:prstGeom>
            <a:noFill/>
          </p:spPr>
          <p:txBody>
            <a:bodyPr wrap="none" rtlCol="0">
              <a:spAutoFit/>
            </a:bodyPr>
            <a:lstStyle/>
            <a:p>
              <a:pPr algn="ctr"/>
              <a:r>
                <a:rPr lang="en-US" sz="3600" dirty="0">
                  <a:solidFill>
                    <a:schemeClr val="bg1"/>
                  </a:solidFill>
                </a:rPr>
                <a:t>04</a:t>
              </a:r>
              <a:endParaRPr lang="en-ID" sz="3600" dirty="0">
                <a:solidFill>
                  <a:schemeClr val="bg1"/>
                </a:solidFill>
              </a:endParaRPr>
            </a:p>
          </p:txBody>
        </p:sp>
      </p:grpSp>
      <p:grpSp>
        <p:nvGrpSpPr>
          <p:cNvPr id="8" name="Group 7">
            <a:extLst>
              <a:ext uri="{FF2B5EF4-FFF2-40B4-BE49-F238E27FC236}">
                <a16:creationId xmlns:a16="http://schemas.microsoft.com/office/drawing/2014/main" id="{77FFC922-FF6F-BF29-F457-41823A748FDF}"/>
              </a:ext>
            </a:extLst>
          </p:cNvPr>
          <p:cNvGrpSpPr/>
          <p:nvPr/>
        </p:nvGrpSpPr>
        <p:grpSpPr>
          <a:xfrm>
            <a:off x="7398529" y="4428363"/>
            <a:ext cx="3985816" cy="1966460"/>
            <a:chOff x="7398529" y="4428363"/>
            <a:chExt cx="3985816" cy="1966460"/>
          </a:xfrm>
        </p:grpSpPr>
        <p:sp>
          <p:nvSpPr>
            <p:cNvPr id="10" name="Oval 9">
              <a:extLst>
                <a:ext uri="{FF2B5EF4-FFF2-40B4-BE49-F238E27FC236}">
                  <a16:creationId xmlns:a16="http://schemas.microsoft.com/office/drawing/2014/main" id="{8E228CB5-6EA7-9D1B-FF51-89744E7F1C08}"/>
                </a:ext>
              </a:extLst>
            </p:cNvPr>
            <p:cNvSpPr/>
            <p:nvPr/>
          </p:nvSpPr>
          <p:spPr>
            <a:xfrm>
              <a:off x="7398529" y="4621225"/>
              <a:ext cx="1014974" cy="1014974"/>
            </a:xfrm>
            <a:prstGeom prst="ellipse">
              <a:avLst/>
            </a:prstGeom>
            <a:gradFill>
              <a:gsLst>
                <a:gs pos="0">
                  <a:schemeClr val="accent3">
                    <a:lumMod val="60000"/>
                    <a:lumOff val="40000"/>
                  </a:schemeClr>
                </a:gs>
                <a:gs pos="43000">
                  <a:schemeClr val="accent3"/>
                </a:gs>
                <a:gs pos="100000">
                  <a:schemeClr val="accent3"/>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3">
                  <a:alpha val="30000"/>
                </a:schemeClr>
              </a:outerShdw>
            </a:effectLst>
          </p:spPr>
          <p:txBody>
            <a:bodyPr rtlCol="0" anchor="ctr"/>
            <a:lstStyle/>
            <a:p>
              <a:pPr algn="ctr">
                <a:lnSpc>
                  <a:spcPct val="80000"/>
                </a:lnSpc>
              </a:pPr>
              <a:endParaRPr lang="en-US" sz="7200" dirty="0">
                <a:solidFill>
                  <a:schemeClr val="bg1"/>
                </a:solidFill>
              </a:endParaRPr>
            </a:p>
          </p:txBody>
        </p:sp>
        <p:grpSp>
          <p:nvGrpSpPr>
            <p:cNvPr id="18" name="Group 17">
              <a:extLst>
                <a:ext uri="{FF2B5EF4-FFF2-40B4-BE49-F238E27FC236}">
                  <a16:creationId xmlns:a16="http://schemas.microsoft.com/office/drawing/2014/main" id="{7DFC80C9-8815-BF5B-4D45-7F51B7AA52B5}"/>
                </a:ext>
              </a:extLst>
            </p:cNvPr>
            <p:cNvGrpSpPr/>
            <p:nvPr/>
          </p:nvGrpSpPr>
          <p:grpSpPr>
            <a:xfrm>
              <a:off x="8625556" y="4428363"/>
              <a:ext cx="2758789" cy="1966460"/>
              <a:chOff x="7617757" y="1743356"/>
              <a:chExt cx="2758789" cy="1966460"/>
            </a:xfrm>
          </p:grpSpPr>
          <p:sp>
            <p:nvSpPr>
              <p:cNvPr id="19" name="TextBox 18">
                <a:extLst>
                  <a:ext uri="{FF2B5EF4-FFF2-40B4-BE49-F238E27FC236}">
                    <a16:creationId xmlns:a16="http://schemas.microsoft.com/office/drawing/2014/main" id="{D2C72DBF-5E81-DA38-1B86-B66AFB2A910E}"/>
                  </a:ext>
                </a:extLst>
              </p:cNvPr>
              <p:cNvSpPr txBox="1"/>
              <p:nvPr/>
            </p:nvSpPr>
            <p:spPr>
              <a:xfrm>
                <a:off x="7617757" y="1743356"/>
                <a:ext cx="2758789" cy="646331"/>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l"/>
                <a:r>
                  <a:rPr lang="en-IN" sz="1800" b="1" i="0" dirty="0">
                    <a:solidFill>
                      <a:schemeClr val="tx1"/>
                    </a:solidFill>
                    <a:effectLst/>
                  </a:rPr>
                  <a:t>Semester Timing Constraints Mitigation</a:t>
                </a:r>
              </a:p>
            </p:txBody>
          </p:sp>
          <p:sp>
            <p:nvSpPr>
              <p:cNvPr id="20" name="TextBox 19">
                <a:extLst>
                  <a:ext uri="{FF2B5EF4-FFF2-40B4-BE49-F238E27FC236}">
                    <a16:creationId xmlns:a16="http://schemas.microsoft.com/office/drawing/2014/main" id="{743F9690-5247-0526-80AB-B11591DC6FAD}"/>
                  </a:ext>
                </a:extLst>
              </p:cNvPr>
              <p:cNvSpPr txBox="1"/>
              <p:nvPr/>
            </p:nvSpPr>
            <p:spPr>
              <a:xfrm>
                <a:off x="7638778" y="2246274"/>
                <a:ext cx="2380306" cy="1463542"/>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l"/>
                <a:r>
                  <a:rPr lang="id-ID" dirty="0" err="1">
                    <a:solidFill>
                      <a:schemeClr val="tx1">
                        <a:lumMod val="50000"/>
                        <a:lumOff val="50000"/>
                      </a:schemeClr>
                    </a:solidFill>
                    <a:latin typeface="+mj-lt"/>
                  </a:rPr>
                  <a:t>Evaluate</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the</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sem</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schedules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for</a:t>
                </a:r>
                <a:r>
                  <a:rPr lang="id-ID" dirty="0">
                    <a:solidFill>
                      <a:schemeClr val="tx1">
                        <a:lumMod val="50000"/>
                        <a:lumOff val="50000"/>
                      </a:schemeClr>
                    </a:solidFill>
                    <a:latin typeface="+mj-lt"/>
                  </a:rPr>
                  <a:t> s1, s3 </a:t>
                </a:r>
                <a:r>
                  <a:rPr lang="id-ID" dirty="0" err="1">
                    <a:solidFill>
                      <a:schemeClr val="tx1">
                        <a:lumMod val="50000"/>
                        <a:lumOff val="50000"/>
                      </a:schemeClr>
                    </a:solidFill>
                    <a:latin typeface="+mj-lt"/>
                  </a:rPr>
                  <a:t>and</a:t>
                </a:r>
                <a:r>
                  <a:rPr lang="id-ID" dirty="0">
                    <a:solidFill>
                      <a:schemeClr val="tx1">
                        <a:lumMod val="50000"/>
                        <a:lumOff val="50000"/>
                      </a:schemeClr>
                    </a:solidFill>
                    <a:latin typeface="+mj-lt"/>
                  </a:rPr>
                  <a:t> s5 </a:t>
                </a:r>
                <a:r>
                  <a:rPr lang="id-ID" dirty="0" err="1">
                    <a:solidFill>
                      <a:schemeClr val="tx1">
                        <a:lumMod val="50000"/>
                        <a:lumOff val="50000"/>
                      </a:schemeClr>
                    </a:solidFill>
                    <a:latin typeface="+mj-lt"/>
                  </a:rPr>
                  <a:t>batches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to</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identify</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common</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time</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slots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for</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sessions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and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workshop</a:t>
                </a:r>
                <a:endParaRPr lang="id-ID" dirty="0">
                  <a:solidFill>
                    <a:schemeClr val="tx1">
                      <a:lumMod val="50000"/>
                      <a:lumOff val="50000"/>
                    </a:schemeClr>
                  </a:solidFill>
                  <a:latin typeface="+mj-lt"/>
                </a:endParaRPr>
              </a:p>
            </p:txBody>
          </p:sp>
        </p:grpSp>
        <p:sp>
          <p:nvSpPr>
            <p:cNvPr id="31" name="TextBox 30">
              <a:extLst>
                <a:ext uri="{FF2B5EF4-FFF2-40B4-BE49-F238E27FC236}">
                  <a16:creationId xmlns:a16="http://schemas.microsoft.com/office/drawing/2014/main" id="{9A570189-0CA6-2DDB-CA3C-F294D10D4A84}"/>
                </a:ext>
              </a:extLst>
            </p:cNvPr>
            <p:cNvSpPr txBox="1"/>
            <p:nvPr/>
          </p:nvSpPr>
          <p:spPr>
            <a:xfrm>
              <a:off x="7537165" y="4805547"/>
              <a:ext cx="737702" cy="646331"/>
            </a:xfrm>
            <a:prstGeom prst="rect">
              <a:avLst/>
            </a:prstGeom>
            <a:noFill/>
          </p:spPr>
          <p:txBody>
            <a:bodyPr wrap="none" rtlCol="0">
              <a:spAutoFit/>
            </a:bodyPr>
            <a:lstStyle/>
            <a:p>
              <a:pPr algn="ctr"/>
              <a:r>
                <a:rPr lang="en-US" sz="3600" dirty="0">
                  <a:solidFill>
                    <a:schemeClr val="bg1"/>
                  </a:solidFill>
                </a:rPr>
                <a:t>03</a:t>
              </a:r>
              <a:endParaRPr lang="en-ID" sz="3600" dirty="0">
                <a:solidFill>
                  <a:schemeClr val="bg1"/>
                </a:solidFill>
              </a:endParaRPr>
            </a:p>
          </p:txBody>
        </p:sp>
      </p:grpSp>
      <p:sp>
        <p:nvSpPr>
          <p:cNvPr id="32" name="Rectangle 31">
            <a:extLst>
              <a:ext uri="{FF2B5EF4-FFF2-40B4-BE49-F238E27FC236}">
                <a16:creationId xmlns:a16="http://schemas.microsoft.com/office/drawing/2014/main" id="{D1AE6560-A16C-BF35-851E-091725FDD362}"/>
              </a:ext>
            </a:extLst>
          </p:cNvPr>
          <p:cNvSpPr/>
          <p:nvPr/>
        </p:nvSpPr>
        <p:spPr>
          <a:xfrm rot="16200000">
            <a:off x="1155266" y="-939801"/>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3" name="Freeform: Shape 32">
            <a:extLst>
              <a:ext uri="{FF2B5EF4-FFF2-40B4-BE49-F238E27FC236}">
                <a16:creationId xmlns:a16="http://schemas.microsoft.com/office/drawing/2014/main" id="{C8B07B62-B881-23DA-5F3F-C633DE4E2617}"/>
              </a:ext>
            </a:extLst>
          </p:cNvPr>
          <p:cNvSpPr/>
          <p:nvPr/>
        </p:nvSpPr>
        <p:spPr>
          <a:xfrm rot="16200000">
            <a:off x="2099827" y="-15557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Tree>
    <p:extLst>
      <p:ext uri="{BB962C8B-B14F-4D97-AF65-F5344CB8AC3E}">
        <p14:creationId xmlns:p14="http://schemas.microsoft.com/office/powerpoint/2010/main" val="3470073615"/>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strips(downRight)">
                                      <p:cBhvr>
                                        <p:cTn id="7" dur="750"/>
                                        <p:tgtEl>
                                          <p:spTgt spid="3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750"/>
                                        <p:tgtEl>
                                          <p:spTgt spid="33"/>
                                        </p:tgtEl>
                                      </p:cBhvr>
                                    </p:animEffect>
                                  </p:childTnLst>
                                </p:cTn>
                              </p:par>
                              <p:par>
                                <p:cTn id="11" presetID="42" presetClass="path" presetSubtype="0" repeatCount="indefinite" autoRev="1" fill="hold" grpId="1" nodeType="withEffect">
                                  <p:stCondLst>
                                    <p:cond delay="750"/>
                                  </p:stCondLst>
                                  <p:childTnLst>
                                    <p:animMotion origin="layout" path="M 3.95833E-6 0 L -0.14519 0 " pathEditMode="relative" rAng="0" ptsTypes="AA">
                                      <p:cBhvr>
                                        <p:cTn id="12" dur="2500" fill="hold"/>
                                        <p:tgtEl>
                                          <p:spTgt spid="33"/>
                                        </p:tgtEl>
                                        <p:attrNameLst>
                                          <p:attrName>ppt_x</p:attrName>
                                          <p:attrName>ppt_y</p:attrName>
                                        </p:attrNameLst>
                                      </p:cBhvr>
                                      <p:rCtr x="-7266" y="0"/>
                                    </p:animMotion>
                                  </p:childTnLst>
                                </p:cTn>
                              </p:par>
                              <p:par>
                                <p:cTn id="13" presetID="2" presetClass="entr" presetSubtype="4" accel="12000" decel="88000" fill="hold" grpId="0" nodeType="with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ppt_x"/>
                                          </p:val>
                                        </p:tav>
                                        <p:tav tm="100000">
                                          <p:val>
                                            <p:strVal val="#ppt_x"/>
                                          </p:val>
                                        </p:tav>
                                      </p:tavLst>
                                    </p:anim>
                                    <p:anim calcmode="lin" valueType="num">
                                      <p:cBhvr additive="base">
                                        <p:cTn id="16" dur="12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accel="12000" decel="88000" fill="hold" grpId="0" nodeType="withEffect">
                                  <p:stCondLst>
                                    <p:cond delay="25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250" fill="hold"/>
                                        <p:tgtEl>
                                          <p:spTgt spid="2"/>
                                        </p:tgtEl>
                                        <p:attrNameLst>
                                          <p:attrName>ppt_x</p:attrName>
                                        </p:attrNameLst>
                                      </p:cBhvr>
                                      <p:tavLst>
                                        <p:tav tm="0">
                                          <p:val>
                                            <p:strVal val="#ppt_x"/>
                                          </p:val>
                                        </p:tav>
                                        <p:tav tm="100000">
                                          <p:val>
                                            <p:strVal val="#ppt_x"/>
                                          </p:val>
                                        </p:tav>
                                      </p:tavLst>
                                    </p:anim>
                                    <p:anim calcmode="lin" valueType="num">
                                      <p:cBhvr additive="base">
                                        <p:cTn id="20" dur="125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accel="12000" decel="88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250" fill="hold"/>
                                        <p:tgtEl>
                                          <p:spTgt spid="9"/>
                                        </p:tgtEl>
                                        <p:attrNameLst>
                                          <p:attrName>ppt_x</p:attrName>
                                        </p:attrNameLst>
                                      </p:cBhvr>
                                      <p:tavLst>
                                        <p:tav tm="0">
                                          <p:val>
                                            <p:strVal val="#ppt_x"/>
                                          </p:val>
                                        </p:tav>
                                        <p:tav tm="100000">
                                          <p:val>
                                            <p:strVal val="#ppt_x"/>
                                          </p:val>
                                        </p:tav>
                                      </p:tavLst>
                                    </p:anim>
                                    <p:anim calcmode="lin" valueType="num">
                                      <p:cBhvr additive="base">
                                        <p:cTn id="24" dur="125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accel="12000" decel="88000" fill="hold" nodeType="withEffect">
                                  <p:stCondLst>
                                    <p:cond delay="5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250" fill="hold"/>
                                        <p:tgtEl>
                                          <p:spTgt spid="6"/>
                                        </p:tgtEl>
                                        <p:attrNameLst>
                                          <p:attrName>ppt_x</p:attrName>
                                        </p:attrNameLst>
                                      </p:cBhvr>
                                      <p:tavLst>
                                        <p:tav tm="0">
                                          <p:val>
                                            <p:strVal val="#ppt_x"/>
                                          </p:val>
                                        </p:tav>
                                        <p:tav tm="100000">
                                          <p:val>
                                            <p:strVal val="#ppt_x"/>
                                          </p:val>
                                        </p:tav>
                                      </p:tavLst>
                                    </p:anim>
                                    <p:anim calcmode="lin" valueType="num">
                                      <p:cBhvr additive="base">
                                        <p:cTn id="28" dur="125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accel="12000" decel="88000" fill="hold" nodeType="withEffect">
                                  <p:stCondLst>
                                    <p:cond delay="7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250" fill="hold"/>
                                        <p:tgtEl>
                                          <p:spTgt spid="5"/>
                                        </p:tgtEl>
                                        <p:attrNameLst>
                                          <p:attrName>ppt_x</p:attrName>
                                        </p:attrNameLst>
                                      </p:cBhvr>
                                      <p:tavLst>
                                        <p:tav tm="0">
                                          <p:val>
                                            <p:strVal val="#ppt_x"/>
                                          </p:val>
                                        </p:tav>
                                        <p:tav tm="100000">
                                          <p:val>
                                            <p:strVal val="#ppt_x"/>
                                          </p:val>
                                        </p:tav>
                                      </p:tavLst>
                                    </p:anim>
                                    <p:anim calcmode="lin" valueType="num">
                                      <p:cBhvr additive="base">
                                        <p:cTn id="32" dur="125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accel="12000" decel="88000" fill="hold" nodeType="withEffect">
                                  <p:stCondLst>
                                    <p:cond delay="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250" fill="hold"/>
                                        <p:tgtEl>
                                          <p:spTgt spid="8"/>
                                        </p:tgtEl>
                                        <p:attrNameLst>
                                          <p:attrName>ppt_x</p:attrName>
                                        </p:attrNameLst>
                                      </p:cBhvr>
                                      <p:tavLst>
                                        <p:tav tm="0">
                                          <p:val>
                                            <p:strVal val="#ppt_x"/>
                                          </p:val>
                                        </p:tav>
                                        <p:tav tm="100000">
                                          <p:val>
                                            <p:strVal val="#ppt_x"/>
                                          </p:val>
                                        </p:tav>
                                      </p:tavLst>
                                    </p:anim>
                                    <p:anim calcmode="lin" valueType="num">
                                      <p:cBhvr additive="base">
                                        <p:cTn id="36" dur="1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32" grpId="0" animBg="1"/>
      <p:bldP spid="33" grpId="0" animBg="1"/>
      <p:bldP spid="3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D45A126-6537-4B44-BA6A-4D336386162C}"/>
              </a:ext>
            </a:extLst>
          </p:cNvPr>
          <p:cNvSpPr txBox="1"/>
          <p:nvPr/>
        </p:nvSpPr>
        <p:spPr>
          <a:xfrm>
            <a:off x="1055688" y="549275"/>
            <a:ext cx="10080626" cy="769441"/>
          </a:xfrm>
          <a:prstGeom prst="rect">
            <a:avLst/>
          </a:prstGeom>
          <a:noFill/>
        </p:spPr>
        <p:txBody>
          <a:bodyPr wrap="square" rtlCol="0">
            <a:spAutoFit/>
          </a:bodyPr>
          <a:lstStyle/>
          <a:p>
            <a:pPr algn="ctr"/>
            <a:r>
              <a:rPr lang="en-US" sz="4400" spc="-150" dirty="0">
                <a:solidFill>
                  <a:schemeClr val="tx1">
                    <a:lumMod val="95000"/>
                    <a:lumOff val="5000"/>
                  </a:schemeClr>
                </a:solidFill>
                <a:latin typeface="+mj-lt"/>
                <a:cs typeface="Sora ExtraBold" pitchFamily="2" charset="0"/>
              </a:rPr>
              <a:t>Recruitment</a:t>
            </a:r>
          </a:p>
        </p:txBody>
      </p:sp>
      <p:sp>
        <p:nvSpPr>
          <p:cNvPr id="22" name="TextBox 21">
            <a:extLst>
              <a:ext uri="{FF2B5EF4-FFF2-40B4-BE49-F238E27FC236}">
                <a16:creationId xmlns:a16="http://schemas.microsoft.com/office/drawing/2014/main" id="{DC6B677D-AD5E-46AE-9FE5-24A23FBD09DC}"/>
              </a:ext>
            </a:extLst>
          </p:cNvPr>
          <p:cNvSpPr txBox="1"/>
          <p:nvPr/>
        </p:nvSpPr>
        <p:spPr>
          <a:xfrm>
            <a:off x="3611563" y="1299343"/>
            <a:ext cx="4968875" cy="307777"/>
          </a:xfrm>
          <a:prstGeom prst="rect">
            <a:avLst/>
          </a:prstGeom>
          <a:noFill/>
        </p:spPr>
        <p:txBody>
          <a:bodyPr wrap="square" rtlCol="0">
            <a:spAutoFit/>
          </a:bodyPr>
          <a:lstStyle>
            <a:defPPr>
              <a:defRPr lang="en-US"/>
            </a:defPPr>
            <a:lvl1pPr algn="ctr">
              <a:defRPr sz="1400">
                <a:solidFill>
                  <a:schemeClr val="tx1">
                    <a:lumMod val="65000"/>
                    <a:lumOff val="35000"/>
                  </a:schemeClr>
                </a:solidFill>
                <a:cs typeface="Sora ExtraBold" pitchFamily="2" charset="0"/>
              </a:defRPr>
            </a:lvl1pPr>
          </a:lstStyle>
          <a:p>
            <a:r>
              <a:rPr lang="en-US" dirty="0"/>
              <a:t>Subtitle text here</a:t>
            </a:r>
          </a:p>
        </p:txBody>
      </p:sp>
      <p:grpSp>
        <p:nvGrpSpPr>
          <p:cNvPr id="17" name="Group 16">
            <a:extLst>
              <a:ext uri="{FF2B5EF4-FFF2-40B4-BE49-F238E27FC236}">
                <a16:creationId xmlns:a16="http://schemas.microsoft.com/office/drawing/2014/main" id="{B7A3108E-565A-4912-AF8B-9D98930854D7}"/>
              </a:ext>
            </a:extLst>
          </p:cNvPr>
          <p:cNvGrpSpPr/>
          <p:nvPr/>
        </p:nvGrpSpPr>
        <p:grpSpPr>
          <a:xfrm>
            <a:off x="8058660" y="2000445"/>
            <a:ext cx="2941164" cy="2941164"/>
            <a:chOff x="1994437" y="1912187"/>
            <a:chExt cx="2941164" cy="2941164"/>
          </a:xfrm>
        </p:grpSpPr>
        <p:sp>
          <p:nvSpPr>
            <p:cNvPr id="16" name="Oval 15">
              <a:extLst>
                <a:ext uri="{FF2B5EF4-FFF2-40B4-BE49-F238E27FC236}">
                  <a16:creationId xmlns:a16="http://schemas.microsoft.com/office/drawing/2014/main" id="{23DFA25E-FE90-4096-9FA0-6B281808625A}"/>
                </a:ext>
              </a:extLst>
            </p:cNvPr>
            <p:cNvSpPr/>
            <p:nvPr/>
          </p:nvSpPr>
          <p:spPr>
            <a:xfrm>
              <a:off x="1994437" y="1912187"/>
              <a:ext cx="2941164" cy="2941164"/>
            </a:xfrm>
            <a:prstGeom prst="ellips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Partial Circle 12">
              <a:extLst>
                <a:ext uri="{FF2B5EF4-FFF2-40B4-BE49-F238E27FC236}">
                  <a16:creationId xmlns:a16="http://schemas.microsoft.com/office/drawing/2014/main" id="{88634A30-64CE-4AF0-93D3-D98FC8168C57}"/>
                </a:ext>
              </a:extLst>
            </p:cNvPr>
            <p:cNvSpPr/>
            <p:nvPr/>
          </p:nvSpPr>
          <p:spPr>
            <a:xfrm>
              <a:off x="1994437" y="1912187"/>
              <a:ext cx="2941164" cy="2941164"/>
            </a:xfrm>
            <a:prstGeom prst="pie">
              <a:avLst>
                <a:gd name="adj1" fmla="val 1766423"/>
                <a:gd name="adj2" fmla="val 16200000"/>
              </a:avLst>
            </a:prstGeom>
            <a:solidFill>
              <a:schemeClr val="accent1"/>
            </a:solidFill>
            <a:ln>
              <a:noFill/>
            </a:ln>
            <a:effectLst>
              <a:outerShdw blurRad="736600" dist="4318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sp>
        <p:nvSpPr>
          <p:cNvPr id="12" name="Partial Circle 11">
            <a:extLst>
              <a:ext uri="{FF2B5EF4-FFF2-40B4-BE49-F238E27FC236}">
                <a16:creationId xmlns:a16="http://schemas.microsoft.com/office/drawing/2014/main" id="{802AF2BC-333F-4F31-8A74-0E986A197938}"/>
              </a:ext>
            </a:extLst>
          </p:cNvPr>
          <p:cNvSpPr/>
          <p:nvPr/>
        </p:nvSpPr>
        <p:spPr>
          <a:xfrm>
            <a:off x="7838988" y="1780773"/>
            <a:ext cx="3380508" cy="3380508"/>
          </a:xfrm>
          <a:prstGeom prst="pie">
            <a:avLst>
              <a:gd name="adj1" fmla="val 7593720"/>
              <a:gd name="adj2" fmla="val 16200000"/>
            </a:avLst>
          </a:prstGeom>
          <a:gradFill>
            <a:gsLst>
              <a:gs pos="100000">
                <a:schemeClr val="accent3"/>
              </a:gs>
              <a:gs pos="60000">
                <a:schemeClr val="accent2"/>
              </a:gs>
              <a:gs pos="5000">
                <a:schemeClr val="accent1"/>
              </a:gs>
            </a:gsLst>
            <a:path path="circle">
              <a:fillToRect l="100000" t="100000"/>
            </a:path>
          </a:gradFill>
          <a:ln>
            <a:noFill/>
          </a:ln>
          <a:effectLst>
            <a:outerShdw blurRad="736600" dist="3048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4" name="Oval 13">
            <a:extLst>
              <a:ext uri="{FF2B5EF4-FFF2-40B4-BE49-F238E27FC236}">
                <a16:creationId xmlns:a16="http://schemas.microsoft.com/office/drawing/2014/main" id="{574BA0FC-849B-4B3B-AA88-98CA965C1921}"/>
              </a:ext>
            </a:extLst>
          </p:cNvPr>
          <p:cNvSpPr/>
          <p:nvPr/>
        </p:nvSpPr>
        <p:spPr>
          <a:xfrm>
            <a:off x="8621627" y="2563412"/>
            <a:ext cx="1815230" cy="1815230"/>
          </a:xfrm>
          <a:prstGeom prst="ellipse">
            <a:avLst/>
          </a:prstGeom>
          <a:solidFill>
            <a:schemeClr val="bg1"/>
          </a:solidFill>
          <a:ln>
            <a:noFill/>
          </a:ln>
          <a:effectLst>
            <a:outerShdw blurRad="520700" dist="3810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a:extLst>
              <a:ext uri="{FF2B5EF4-FFF2-40B4-BE49-F238E27FC236}">
                <a16:creationId xmlns:a16="http://schemas.microsoft.com/office/drawing/2014/main" id="{EEC18F8B-15EA-402C-AB09-F96DD325E209}"/>
              </a:ext>
            </a:extLst>
          </p:cNvPr>
          <p:cNvSpPr txBox="1"/>
          <p:nvPr/>
        </p:nvSpPr>
        <p:spPr>
          <a:xfrm>
            <a:off x="8780190" y="3132786"/>
            <a:ext cx="1610646" cy="769441"/>
          </a:xfrm>
          <a:prstGeom prst="rect">
            <a:avLst/>
          </a:prstGeom>
          <a:noFill/>
        </p:spPr>
        <p:txBody>
          <a:bodyPr wrap="square" rtlCol="0">
            <a:spAutoFit/>
          </a:bodyPr>
          <a:lstStyle>
            <a:defPPr>
              <a:defRPr lang="en-US"/>
            </a:defPPr>
            <a:lvl1pPr>
              <a:defRPr sz="3200" b="1">
                <a:gradFill>
                  <a:gsLst>
                    <a:gs pos="100000">
                      <a:schemeClr val="accent3"/>
                    </a:gs>
                    <a:gs pos="60000">
                      <a:schemeClr val="accent2"/>
                    </a:gs>
                    <a:gs pos="5000">
                      <a:schemeClr val="accent1"/>
                    </a:gs>
                  </a:gsLst>
                  <a:path path="circle">
                    <a:fillToRect r="100000" b="100000"/>
                  </a:path>
                </a:gradFill>
                <a:latin typeface="+mj-lt"/>
                <a:cs typeface="Sora ExtraBold" pitchFamily="2" charset="0"/>
              </a:defRPr>
            </a:lvl1pPr>
          </a:lstStyle>
          <a:p>
            <a:pPr algn="ctr"/>
            <a:r>
              <a:rPr lang="en-US" sz="4400" dirty="0"/>
              <a:t>40</a:t>
            </a:r>
            <a:r>
              <a:rPr lang="en-US" sz="4400" baseline="30000" dirty="0"/>
              <a:t>%</a:t>
            </a:r>
          </a:p>
        </p:txBody>
      </p:sp>
      <p:grpSp>
        <p:nvGrpSpPr>
          <p:cNvPr id="2" name="Group 1">
            <a:extLst>
              <a:ext uri="{FF2B5EF4-FFF2-40B4-BE49-F238E27FC236}">
                <a16:creationId xmlns:a16="http://schemas.microsoft.com/office/drawing/2014/main" id="{471FE9E4-952A-9177-F33D-3576DC250A25}"/>
              </a:ext>
            </a:extLst>
          </p:cNvPr>
          <p:cNvGrpSpPr/>
          <p:nvPr/>
        </p:nvGrpSpPr>
        <p:grpSpPr>
          <a:xfrm>
            <a:off x="8347072" y="5176998"/>
            <a:ext cx="2646667" cy="859338"/>
            <a:chOff x="3129473" y="4748753"/>
            <a:chExt cx="2646667" cy="859338"/>
          </a:xfrm>
        </p:grpSpPr>
        <p:sp>
          <p:nvSpPr>
            <p:cNvPr id="3" name="TextBox 2">
              <a:extLst>
                <a:ext uri="{FF2B5EF4-FFF2-40B4-BE49-F238E27FC236}">
                  <a16:creationId xmlns:a16="http://schemas.microsoft.com/office/drawing/2014/main" id="{A331AB77-FC29-E1D3-CF5E-8C4D0958F27C}"/>
                </a:ext>
              </a:extLst>
            </p:cNvPr>
            <p:cNvSpPr txBox="1"/>
            <p:nvPr/>
          </p:nvSpPr>
          <p:spPr>
            <a:xfrm>
              <a:off x="3217233" y="4748753"/>
              <a:ext cx="2268538" cy="338554"/>
            </a:xfrm>
            <a:prstGeom prst="rect">
              <a:avLst/>
            </a:prstGeom>
            <a:noFill/>
          </p:spPr>
          <p:txBody>
            <a:bodyPr wrap="square" rtlCol="0">
              <a:spAutoFit/>
            </a:bodyPr>
            <a:lstStyle/>
            <a:p>
              <a:pPr algn="ctr"/>
              <a:r>
                <a:rPr lang="en-US" sz="1600" dirty="0">
                  <a:solidFill>
                    <a:schemeClr val="tx1">
                      <a:lumMod val="95000"/>
                      <a:lumOff val="5000"/>
                    </a:schemeClr>
                  </a:solidFill>
                  <a:latin typeface="+mj-lt"/>
                  <a:cs typeface="Sora ExtraBold" pitchFamily="2" charset="0"/>
                </a:rPr>
                <a:t>2</a:t>
              </a:r>
              <a:r>
                <a:rPr lang="en-US" sz="1600" baseline="30000" dirty="0">
                  <a:solidFill>
                    <a:schemeClr val="tx1">
                      <a:lumMod val="95000"/>
                      <a:lumOff val="5000"/>
                    </a:schemeClr>
                  </a:solidFill>
                  <a:latin typeface="+mj-lt"/>
                  <a:cs typeface="Sora ExtraBold" pitchFamily="2" charset="0"/>
                </a:rPr>
                <a:t>ND</a:t>
              </a:r>
              <a:r>
                <a:rPr lang="en-US" sz="1600" dirty="0">
                  <a:solidFill>
                    <a:schemeClr val="tx1">
                      <a:lumMod val="95000"/>
                      <a:lumOff val="5000"/>
                    </a:schemeClr>
                  </a:solidFill>
                  <a:latin typeface="+mj-lt"/>
                  <a:cs typeface="Sora ExtraBold" pitchFamily="2" charset="0"/>
                </a:rPr>
                <a:t> YEARS</a:t>
              </a:r>
            </a:p>
          </p:txBody>
        </p:sp>
        <p:sp>
          <p:nvSpPr>
            <p:cNvPr id="4" name="TextBox 3">
              <a:extLst>
                <a:ext uri="{FF2B5EF4-FFF2-40B4-BE49-F238E27FC236}">
                  <a16:creationId xmlns:a16="http://schemas.microsoft.com/office/drawing/2014/main" id="{F37F1B7D-B3BE-65BF-5349-A63811D00168}"/>
                </a:ext>
              </a:extLst>
            </p:cNvPr>
            <p:cNvSpPr txBox="1"/>
            <p:nvPr/>
          </p:nvSpPr>
          <p:spPr>
            <a:xfrm>
              <a:off x="3881124" y="5097817"/>
              <a:ext cx="991128" cy="299184"/>
            </a:xfrm>
            <a:prstGeom prst="rect">
              <a:avLst/>
            </a:prstGeom>
            <a:noFill/>
          </p:spPr>
          <p:txBody>
            <a:bodyPr wrap="square" rtlCol="0">
              <a:spAutoFit/>
            </a:bodyPr>
            <a:lstStyle/>
            <a:p>
              <a:pPr algn="ctr">
                <a:lnSpc>
                  <a:spcPct val="120000"/>
                </a:lnSpc>
              </a:pPr>
              <a:r>
                <a:rPr lang="en-US" sz="1200" dirty="0">
                  <a:solidFill>
                    <a:schemeClr val="accent1"/>
                  </a:solidFill>
                </a:rPr>
                <a:t>Blockchain</a:t>
              </a:r>
            </a:p>
          </p:txBody>
        </p:sp>
        <p:sp>
          <p:nvSpPr>
            <p:cNvPr id="5" name="TextBox 4">
              <a:extLst>
                <a:ext uri="{FF2B5EF4-FFF2-40B4-BE49-F238E27FC236}">
                  <a16:creationId xmlns:a16="http://schemas.microsoft.com/office/drawing/2014/main" id="{D6434468-8E66-EB9D-5DCE-4F32260B8596}"/>
                </a:ext>
              </a:extLst>
            </p:cNvPr>
            <p:cNvSpPr txBox="1"/>
            <p:nvPr/>
          </p:nvSpPr>
          <p:spPr>
            <a:xfrm>
              <a:off x="4758899" y="5087307"/>
              <a:ext cx="1017241" cy="520784"/>
            </a:xfrm>
            <a:prstGeom prst="rect">
              <a:avLst/>
            </a:prstGeom>
            <a:noFill/>
          </p:spPr>
          <p:txBody>
            <a:bodyPr wrap="square" rtlCol="0">
              <a:spAutoFit/>
            </a:bodyPr>
            <a:lstStyle/>
            <a:p>
              <a:pPr algn="ctr">
                <a:lnSpc>
                  <a:spcPct val="120000"/>
                </a:lnSpc>
              </a:pPr>
              <a:r>
                <a:rPr lang="en-US" sz="1200" dirty="0">
                  <a:solidFill>
                    <a:schemeClr val="accent2"/>
                  </a:solidFill>
                </a:rPr>
                <a:t>Artificial Intelligence</a:t>
              </a:r>
            </a:p>
          </p:txBody>
        </p:sp>
        <p:sp>
          <p:nvSpPr>
            <p:cNvPr id="6" name="TextBox 5">
              <a:extLst>
                <a:ext uri="{FF2B5EF4-FFF2-40B4-BE49-F238E27FC236}">
                  <a16:creationId xmlns:a16="http://schemas.microsoft.com/office/drawing/2014/main" id="{43857AC7-AFA6-B058-B698-EACAB5F9FD6E}"/>
                </a:ext>
              </a:extLst>
            </p:cNvPr>
            <p:cNvSpPr txBox="1"/>
            <p:nvPr/>
          </p:nvSpPr>
          <p:spPr>
            <a:xfrm>
              <a:off x="3129473" y="5087307"/>
              <a:ext cx="922972" cy="520784"/>
            </a:xfrm>
            <a:prstGeom prst="rect">
              <a:avLst/>
            </a:prstGeom>
            <a:noFill/>
          </p:spPr>
          <p:txBody>
            <a:bodyPr wrap="square" rtlCol="0">
              <a:spAutoFit/>
            </a:bodyPr>
            <a:lstStyle/>
            <a:p>
              <a:pPr algn="ctr">
                <a:lnSpc>
                  <a:spcPct val="120000"/>
                </a:lnSpc>
              </a:pPr>
              <a:r>
                <a:rPr lang="en-US" sz="1200" dirty="0">
                  <a:solidFill>
                    <a:schemeClr val="tx1">
                      <a:lumMod val="65000"/>
                      <a:lumOff val="35000"/>
                    </a:schemeClr>
                  </a:solidFill>
                </a:rPr>
                <a:t>Web3/</a:t>
              </a:r>
              <a:br>
                <a:rPr lang="en-US" sz="1200" dirty="0">
                  <a:solidFill>
                    <a:schemeClr val="tx1">
                      <a:lumMod val="65000"/>
                      <a:lumOff val="35000"/>
                    </a:schemeClr>
                  </a:solidFill>
                </a:rPr>
              </a:br>
              <a:r>
                <a:rPr lang="en-US" sz="1200" dirty="0" err="1">
                  <a:solidFill>
                    <a:schemeClr val="tx1">
                      <a:lumMod val="65000"/>
                      <a:lumOff val="35000"/>
                    </a:schemeClr>
                  </a:solidFill>
                </a:rPr>
                <a:t>Dapp</a:t>
              </a:r>
              <a:endParaRPr lang="en-US" sz="1200" dirty="0">
                <a:solidFill>
                  <a:schemeClr val="tx1">
                    <a:lumMod val="65000"/>
                    <a:lumOff val="35000"/>
                  </a:schemeClr>
                </a:solidFill>
              </a:endParaRPr>
            </a:p>
          </p:txBody>
        </p:sp>
      </p:grpSp>
      <p:grpSp>
        <p:nvGrpSpPr>
          <p:cNvPr id="57" name="Group 56">
            <a:extLst>
              <a:ext uri="{FF2B5EF4-FFF2-40B4-BE49-F238E27FC236}">
                <a16:creationId xmlns:a16="http://schemas.microsoft.com/office/drawing/2014/main" id="{E9B371DE-02B0-2902-80A4-6CED0F5F410D}"/>
              </a:ext>
            </a:extLst>
          </p:cNvPr>
          <p:cNvGrpSpPr/>
          <p:nvPr/>
        </p:nvGrpSpPr>
        <p:grpSpPr>
          <a:xfrm>
            <a:off x="1600138" y="1789430"/>
            <a:ext cx="2941164" cy="2941164"/>
            <a:chOff x="1994437" y="1912187"/>
            <a:chExt cx="2941164" cy="2941164"/>
          </a:xfrm>
        </p:grpSpPr>
        <p:sp>
          <p:nvSpPr>
            <p:cNvPr id="58" name="Oval 57">
              <a:extLst>
                <a:ext uri="{FF2B5EF4-FFF2-40B4-BE49-F238E27FC236}">
                  <a16:creationId xmlns:a16="http://schemas.microsoft.com/office/drawing/2014/main" id="{E9C9F0F7-D711-5D9E-46F3-23529668E149}"/>
                </a:ext>
              </a:extLst>
            </p:cNvPr>
            <p:cNvSpPr/>
            <p:nvPr/>
          </p:nvSpPr>
          <p:spPr>
            <a:xfrm>
              <a:off x="1994437" y="1912187"/>
              <a:ext cx="2941164" cy="2941164"/>
            </a:xfrm>
            <a:prstGeom prst="ellipse">
              <a:avLst/>
            </a:prstGeom>
            <a:ln w="12700" cap="rnd">
              <a:solidFill>
                <a:schemeClr val="accent4"/>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Partial Circle 29">
              <a:extLst>
                <a:ext uri="{FF2B5EF4-FFF2-40B4-BE49-F238E27FC236}">
                  <a16:creationId xmlns:a16="http://schemas.microsoft.com/office/drawing/2014/main" id="{1986B13B-2A45-1200-0E8C-891BE7967DEA}"/>
                </a:ext>
              </a:extLst>
            </p:cNvPr>
            <p:cNvSpPr/>
            <p:nvPr/>
          </p:nvSpPr>
          <p:spPr>
            <a:xfrm>
              <a:off x="1994437" y="1912187"/>
              <a:ext cx="2941164" cy="2941164"/>
            </a:xfrm>
            <a:prstGeom prst="pie">
              <a:avLst>
                <a:gd name="adj1" fmla="val 20025031"/>
                <a:gd name="adj2" fmla="val 16200000"/>
              </a:avLst>
            </a:prstGeom>
            <a:solidFill>
              <a:schemeClr val="accent4"/>
            </a:solidFill>
            <a:ln>
              <a:noFill/>
            </a:ln>
            <a:effectLst>
              <a:outerShdw blurRad="736600" dist="4318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sp>
        <p:nvSpPr>
          <p:cNvPr id="60" name="Partial Circle 30">
            <a:extLst>
              <a:ext uri="{FF2B5EF4-FFF2-40B4-BE49-F238E27FC236}">
                <a16:creationId xmlns:a16="http://schemas.microsoft.com/office/drawing/2014/main" id="{46F6400E-64E2-AFA0-7F0C-838BDCE7C622}"/>
              </a:ext>
            </a:extLst>
          </p:cNvPr>
          <p:cNvSpPr/>
          <p:nvPr/>
        </p:nvSpPr>
        <p:spPr>
          <a:xfrm>
            <a:off x="1380466" y="1569758"/>
            <a:ext cx="3380508" cy="3380508"/>
          </a:xfrm>
          <a:prstGeom prst="pie">
            <a:avLst>
              <a:gd name="adj1" fmla="val 2731038"/>
              <a:gd name="adj2" fmla="val 16200000"/>
            </a:avLst>
          </a:prstGeom>
          <a:gradFill>
            <a:gsLst>
              <a:gs pos="100000">
                <a:schemeClr val="accent6"/>
              </a:gs>
              <a:gs pos="60000">
                <a:schemeClr val="accent5"/>
              </a:gs>
              <a:gs pos="5000">
                <a:schemeClr val="accent4"/>
              </a:gs>
            </a:gsLst>
            <a:path path="circle">
              <a:fillToRect l="100000" t="100000"/>
            </a:path>
          </a:gradFill>
          <a:ln>
            <a:noFill/>
          </a:ln>
          <a:effectLst>
            <a:outerShdw blurRad="736600" dist="3048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61" name="Oval 60">
            <a:extLst>
              <a:ext uri="{FF2B5EF4-FFF2-40B4-BE49-F238E27FC236}">
                <a16:creationId xmlns:a16="http://schemas.microsoft.com/office/drawing/2014/main" id="{545108EC-2CC3-2AF0-68B8-F360EB467687}"/>
              </a:ext>
            </a:extLst>
          </p:cNvPr>
          <p:cNvSpPr/>
          <p:nvPr/>
        </p:nvSpPr>
        <p:spPr>
          <a:xfrm>
            <a:off x="2163105" y="2352397"/>
            <a:ext cx="1815230" cy="1815230"/>
          </a:xfrm>
          <a:prstGeom prst="ellipse">
            <a:avLst/>
          </a:prstGeom>
          <a:solidFill>
            <a:schemeClr val="bg1"/>
          </a:solidFill>
          <a:ln>
            <a:noFill/>
          </a:ln>
          <a:effectLst>
            <a:outerShdw blurRad="520700" dist="3810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TextBox 62">
            <a:extLst>
              <a:ext uri="{FF2B5EF4-FFF2-40B4-BE49-F238E27FC236}">
                <a16:creationId xmlns:a16="http://schemas.microsoft.com/office/drawing/2014/main" id="{7CB835E1-4AE8-BE10-02E9-9B28817DC0B3}"/>
              </a:ext>
            </a:extLst>
          </p:cNvPr>
          <p:cNvSpPr txBox="1"/>
          <p:nvPr/>
        </p:nvSpPr>
        <p:spPr>
          <a:xfrm>
            <a:off x="2335736" y="2907704"/>
            <a:ext cx="1610646" cy="769441"/>
          </a:xfrm>
          <a:prstGeom prst="rect">
            <a:avLst/>
          </a:prstGeom>
          <a:noFill/>
        </p:spPr>
        <p:txBody>
          <a:bodyPr wrap="square" rtlCol="0">
            <a:spAutoFit/>
          </a:bodyPr>
          <a:lstStyle>
            <a:defPPr>
              <a:defRPr lang="en-US"/>
            </a:defPPr>
            <a:lvl1pPr>
              <a:defRPr sz="3200" b="1">
                <a:gradFill>
                  <a:gsLst>
                    <a:gs pos="100000">
                      <a:schemeClr val="accent3"/>
                    </a:gs>
                    <a:gs pos="60000">
                      <a:schemeClr val="accent2"/>
                    </a:gs>
                    <a:gs pos="5000">
                      <a:schemeClr val="accent1"/>
                    </a:gs>
                  </a:gsLst>
                  <a:path path="circle">
                    <a:fillToRect r="100000" b="100000"/>
                  </a:path>
                </a:gradFill>
                <a:latin typeface="+mj-lt"/>
                <a:cs typeface="Sora ExtraBold" pitchFamily="2" charset="0"/>
              </a:defRPr>
            </a:lvl1pPr>
          </a:lstStyle>
          <a:p>
            <a:pPr algn="ctr"/>
            <a:r>
              <a:rPr lang="en-US" sz="4400" dirty="0">
                <a:gradFill>
                  <a:gsLst>
                    <a:gs pos="100000">
                      <a:schemeClr val="accent6"/>
                    </a:gs>
                    <a:gs pos="60000">
                      <a:schemeClr val="accent5"/>
                    </a:gs>
                    <a:gs pos="5000">
                      <a:schemeClr val="accent4"/>
                    </a:gs>
                  </a:gsLst>
                  <a:path path="circle">
                    <a:fillToRect r="100000" b="100000"/>
                  </a:path>
                </a:gradFill>
              </a:rPr>
              <a:t>60</a:t>
            </a:r>
            <a:r>
              <a:rPr lang="en-US" sz="4400" baseline="30000" dirty="0">
                <a:gradFill>
                  <a:gsLst>
                    <a:gs pos="100000">
                      <a:schemeClr val="accent6"/>
                    </a:gs>
                    <a:gs pos="60000">
                      <a:schemeClr val="accent5"/>
                    </a:gs>
                    <a:gs pos="5000">
                      <a:schemeClr val="accent4"/>
                    </a:gs>
                  </a:gsLst>
                  <a:path path="circle">
                    <a:fillToRect r="100000" b="100000"/>
                  </a:path>
                </a:gradFill>
              </a:rPr>
              <a:t>%</a:t>
            </a:r>
          </a:p>
        </p:txBody>
      </p:sp>
      <p:grpSp>
        <p:nvGrpSpPr>
          <p:cNvPr id="65" name="Group 64">
            <a:extLst>
              <a:ext uri="{FF2B5EF4-FFF2-40B4-BE49-F238E27FC236}">
                <a16:creationId xmlns:a16="http://schemas.microsoft.com/office/drawing/2014/main" id="{BB861D56-E685-3F66-35D6-021E48AF071F}"/>
              </a:ext>
            </a:extLst>
          </p:cNvPr>
          <p:cNvGrpSpPr/>
          <p:nvPr/>
        </p:nvGrpSpPr>
        <p:grpSpPr>
          <a:xfrm>
            <a:off x="1806488" y="5193411"/>
            <a:ext cx="2638903" cy="859338"/>
            <a:chOff x="3129473" y="4748753"/>
            <a:chExt cx="2638903" cy="859338"/>
          </a:xfrm>
        </p:grpSpPr>
        <p:sp>
          <p:nvSpPr>
            <p:cNvPr id="66" name="TextBox 65">
              <a:extLst>
                <a:ext uri="{FF2B5EF4-FFF2-40B4-BE49-F238E27FC236}">
                  <a16:creationId xmlns:a16="http://schemas.microsoft.com/office/drawing/2014/main" id="{BBCFB02D-184B-CE2F-E8C3-10D55F1F8A11}"/>
                </a:ext>
              </a:extLst>
            </p:cNvPr>
            <p:cNvSpPr txBox="1"/>
            <p:nvPr/>
          </p:nvSpPr>
          <p:spPr>
            <a:xfrm>
              <a:off x="3217233" y="4748753"/>
              <a:ext cx="2268538" cy="338554"/>
            </a:xfrm>
            <a:prstGeom prst="rect">
              <a:avLst/>
            </a:prstGeom>
            <a:noFill/>
          </p:spPr>
          <p:txBody>
            <a:bodyPr wrap="square" rtlCol="0">
              <a:spAutoFit/>
            </a:bodyPr>
            <a:lstStyle/>
            <a:p>
              <a:pPr algn="ctr"/>
              <a:r>
                <a:rPr lang="en-US" sz="1600" dirty="0">
                  <a:solidFill>
                    <a:schemeClr val="tx1">
                      <a:lumMod val="95000"/>
                      <a:lumOff val="5000"/>
                    </a:schemeClr>
                  </a:solidFill>
                  <a:latin typeface="+mj-lt"/>
                  <a:cs typeface="Sora ExtraBold" pitchFamily="2" charset="0"/>
                </a:rPr>
                <a:t> 1</a:t>
              </a:r>
              <a:r>
                <a:rPr lang="en-US" sz="1600" baseline="30000" dirty="0">
                  <a:solidFill>
                    <a:schemeClr val="tx1">
                      <a:lumMod val="95000"/>
                      <a:lumOff val="5000"/>
                    </a:schemeClr>
                  </a:solidFill>
                  <a:latin typeface="+mj-lt"/>
                  <a:cs typeface="Sora ExtraBold" pitchFamily="2" charset="0"/>
                </a:rPr>
                <a:t>ST</a:t>
              </a:r>
              <a:r>
                <a:rPr lang="en-US" sz="1600" dirty="0">
                  <a:solidFill>
                    <a:schemeClr val="tx1">
                      <a:lumMod val="95000"/>
                      <a:lumOff val="5000"/>
                    </a:schemeClr>
                  </a:solidFill>
                  <a:latin typeface="+mj-lt"/>
                  <a:cs typeface="Sora ExtraBold" pitchFamily="2" charset="0"/>
                </a:rPr>
                <a:t> YEARS</a:t>
              </a:r>
            </a:p>
          </p:txBody>
        </p:sp>
        <p:sp>
          <p:nvSpPr>
            <p:cNvPr id="67" name="TextBox 66">
              <a:extLst>
                <a:ext uri="{FF2B5EF4-FFF2-40B4-BE49-F238E27FC236}">
                  <a16:creationId xmlns:a16="http://schemas.microsoft.com/office/drawing/2014/main" id="{5DC9ECA1-BD6A-0F9E-7FA9-78D1B004F913}"/>
                </a:ext>
              </a:extLst>
            </p:cNvPr>
            <p:cNvSpPr txBox="1"/>
            <p:nvPr/>
          </p:nvSpPr>
          <p:spPr>
            <a:xfrm>
              <a:off x="3944185" y="5087307"/>
              <a:ext cx="920785" cy="299184"/>
            </a:xfrm>
            <a:prstGeom prst="rect">
              <a:avLst/>
            </a:prstGeom>
            <a:noFill/>
          </p:spPr>
          <p:txBody>
            <a:bodyPr wrap="square" rtlCol="0">
              <a:spAutoFit/>
            </a:bodyPr>
            <a:lstStyle/>
            <a:p>
              <a:pPr algn="ctr">
                <a:lnSpc>
                  <a:spcPct val="120000"/>
                </a:lnSpc>
              </a:pPr>
              <a:r>
                <a:rPr lang="en-US" sz="1200" dirty="0">
                  <a:solidFill>
                    <a:schemeClr val="accent4"/>
                  </a:solidFill>
                </a:rPr>
                <a:t>Blockchain</a:t>
              </a:r>
            </a:p>
          </p:txBody>
        </p:sp>
        <p:sp>
          <p:nvSpPr>
            <p:cNvPr id="68" name="TextBox 67">
              <a:extLst>
                <a:ext uri="{FF2B5EF4-FFF2-40B4-BE49-F238E27FC236}">
                  <a16:creationId xmlns:a16="http://schemas.microsoft.com/office/drawing/2014/main" id="{ADBD5B8C-8EA2-79EE-0969-68C011400EFA}"/>
                </a:ext>
              </a:extLst>
            </p:cNvPr>
            <p:cNvSpPr txBox="1"/>
            <p:nvPr/>
          </p:nvSpPr>
          <p:spPr>
            <a:xfrm>
              <a:off x="4758900" y="5087307"/>
              <a:ext cx="1009476" cy="520784"/>
            </a:xfrm>
            <a:prstGeom prst="rect">
              <a:avLst/>
            </a:prstGeom>
            <a:noFill/>
          </p:spPr>
          <p:txBody>
            <a:bodyPr wrap="square" rtlCol="0">
              <a:spAutoFit/>
            </a:bodyPr>
            <a:lstStyle/>
            <a:p>
              <a:pPr algn="ctr">
                <a:lnSpc>
                  <a:spcPct val="120000"/>
                </a:lnSpc>
              </a:pPr>
              <a:r>
                <a:rPr lang="en-US" sz="1200" dirty="0">
                  <a:solidFill>
                    <a:schemeClr val="accent5"/>
                  </a:solidFill>
                </a:rPr>
                <a:t>Artificial</a:t>
              </a:r>
            </a:p>
            <a:p>
              <a:pPr algn="ctr">
                <a:lnSpc>
                  <a:spcPct val="120000"/>
                </a:lnSpc>
              </a:pPr>
              <a:r>
                <a:rPr lang="en-US" sz="1200" dirty="0">
                  <a:solidFill>
                    <a:schemeClr val="accent5"/>
                  </a:solidFill>
                </a:rPr>
                <a:t>Intelligence</a:t>
              </a:r>
            </a:p>
          </p:txBody>
        </p:sp>
        <p:sp>
          <p:nvSpPr>
            <p:cNvPr id="69" name="TextBox 68">
              <a:extLst>
                <a:ext uri="{FF2B5EF4-FFF2-40B4-BE49-F238E27FC236}">
                  <a16:creationId xmlns:a16="http://schemas.microsoft.com/office/drawing/2014/main" id="{5606340A-F4D4-7B77-108A-4E1FB41D1CEC}"/>
                </a:ext>
              </a:extLst>
            </p:cNvPr>
            <p:cNvSpPr txBox="1"/>
            <p:nvPr/>
          </p:nvSpPr>
          <p:spPr>
            <a:xfrm>
              <a:off x="3129473" y="5087307"/>
              <a:ext cx="911486" cy="520784"/>
            </a:xfrm>
            <a:prstGeom prst="rect">
              <a:avLst/>
            </a:prstGeom>
            <a:noFill/>
          </p:spPr>
          <p:txBody>
            <a:bodyPr wrap="square" rtlCol="0">
              <a:spAutoFit/>
            </a:bodyPr>
            <a:lstStyle/>
            <a:p>
              <a:pPr algn="ctr">
                <a:lnSpc>
                  <a:spcPct val="120000"/>
                </a:lnSpc>
              </a:pPr>
              <a:r>
                <a:rPr lang="en-US" sz="1200" dirty="0">
                  <a:solidFill>
                    <a:schemeClr val="tx1">
                      <a:lumMod val="65000"/>
                      <a:lumOff val="35000"/>
                    </a:schemeClr>
                  </a:solidFill>
                </a:rPr>
                <a:t>Web3/</a:t>
              </a:r>
            </a:p>
            <a:p>
              <a:pPr algn="ctr">
                <a:lnSpc>
                  <a:spcPct val="120000"/>
                </a:lnSpc>
              </a:pPr>
              <a:r>
                <a:rPr lang="en-US" sz="1200" dirty="0" err="1">
                  <a:solidFill>
                    <a:schemeClr val="tx1">
                      <a:lumMod val="65000"/>
                      <a:lumOff val="35000"/>
                    </a:schemeClr>
                  </a:solidFill>
                </a:rPr>
                <a:t>Dapp</a:t>
              </a:r>
              <a:endParaRPr lang="en-US" sz="1200" dirty="0">
                <a:solidFill>
                  <a:schemeClr val="tx1">
                    <a:lumMod val="65000"/>
                    <a:lumOff val="35000"/>
                  </a:schemeClr>
                </a:solidFill>
              </a:endParaRPr>
            </a:p>
          </p:txBody>
        </p:sp>
      </p:grpSp>
    </p:spTree>
    <p:extLst>
      <p:ext uri="{BB962C8B-B14F-4D97-AF65-F5344CB8AC3E}">
        <p14:creationId xmlns:p14="http://schemas.microsoft.com/office/powerpoint/2010/main" val="362723431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42" presetClass="path" presetSubtype="0" accel="49333" decel="50667" fill="hold" grpId="1" nodeType="withEffect">
                                  <p:stCondLst>
                                    <p:cond delay="0"/>
                                  </p:stCondLst>
                                  <p:childTnLst>
                                    <p:animMotion origin="layout" path="M 0 -1.11111E-6 L 0 0.07245 " pathEditMode="relative" rAng="0" ptsTypes="AA">
                                      <p:cBhvr>
                                        <p:cTn id="9" dur="750" spd="-100000" fill="hold"/>
                                        <p:tgtEl>
                                          <p:spTgt spid="21"/>
                                        </p:tgtEl>
                                        <p:attrNameLst>
                                          <p:attrName>ppt_x</p:attrName>
                                          <p:attrName>ppt_y</p:attrName>
                                        </p:attrNameLst>
                                      </p:cBhvr>
                                      <p:rCtr x="0" y="3611"/>
                                    </p:animMotion>
                                  </p:childTnLst>
                                </p:cTn>
                              </p:par>
                              <p:par>
                                <p:cTn id="10" presetID="22" presetClass="entr" presetSubtype="1"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par>
                                <p:cTn id="13" presetID="42" presetClass="path" presetSubtype="0" accel="49333" decel="50667" fill="hold" grpId="1" nodeType="withEffect">
                                  <p:stCondLst>
                                    <p:cond delay="250"/>
                                  </p:stCondLst>
                                  <p:childTnLst>
                                    <p:animMotion origin="layout" path="M -4.16667E-7 -2.59259E-6 L -4.16667E-7 0.07246 " pathEditMode="relative" rAng="0" ptsTypes="AA">
                                      <p:cBhvr>
                                        <p:cTn id="14" dur="750" spd="-100000" fill="hold"/>
                                        <p:tgtEl>
                                          <p:spTgt spid="22"/>
                                        </p:tgtEl>
                                        <p:attrNameLst>
                                          <p:attrName>ppt_x</p:attrName>
                                          <p:attrName>ppt_y</p:attrName>
                                        </p:attrNameLst>
                                      </p:cBhvr>
                                      <p:rCtr x="0" y="3611"/>
                                    </p:animMotion>
                                  </p:childTnLst>
                                </p:cTn>
                              </p:par>
                              <p:par>
                                <p:cTn id="15" presetID="49" presetClass="entr" presetSubtype="0" decel="100000"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 calcmode="lin" valueType="num">
                                      <p:cBhvr>
                                        <p:cTn id="19" dur="500" fill="hold"/>
                                        <p:tgtEl>
                                          <p:spTgt spid="17"/>
                                        </p:tgtEl>
                                        <p:attrNameLst>
                                          <p:attrName>style.rotation</p:attrName>
                                        </p:attrNameLst>
                                      </p:cBhvr>
                                      <p:tavLst>
                                        <p:tav tm="0">
                                          <p:val>
                                            <p:fltVal val="360"/>
                                          </p:val>
                                        </p:tav>
                                        <p:tav tm="100000">
                                          <p:val>
                                            <p:fltVal val="0"/>
                                          </p:val>
                                        </p:tav>
                                      </p:tavLst>
                                    </p:anim>
                                    <p:animEffect transition="in" filter="fade">
                                      <p:cBhvr>
                                        <p:cTn id="20" dur="500"/>
                                        <p:tgtEl>
                                          <p:spTgt spid="17"/>
                                        </p:tgtEl>
                                      </p:cBhvr>
                                    </p:animEffect>
                                  </p:childTnLst>
                                </p:cTn>
                              </p:par>
                              <p:par>
                                <p:cTn id="21" presetID="49" presetClass="entr" presetSubtype="0" decel="100000" fill="hold" grpId="0"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par>
                                <p:cTn id="27" presetID="49" presetClass="entr" presetSubtype="0" decel="100000" fill="hold" grpId="0" nodeType="withEffect">
                                  <p:stCondLst>
                                    <p:cond delay="250"/>
                                  </p:stCondLst>
                                  <p:childTnLst>
                                    <p:set>
                                      <p:cBhvr>
                                        <p:cTn id="28" dur="1" fill="hold">
                                          <p:stCondLst>
                                            <p:cond delay="0"/>
                                          </p:stCondLst>
                                        </p:cTn>
                                        <p:tgtEl>
                                          <p:spTgt spid="14"/>
                                        </p:tgtEl>
                                        <p:attrNameLst>
                                          <p:attrName>style.visibility</p:attrName>
                                        </p:attrNameLst>
                                      </p:cBhvr>
                                      <p:to>
                                        <p:strVal val="visible"/>
                                      </p:to>
                                    </p:set>
                                    <p:anim calcmode="lin" valueType="num">
                                      <p:cBhvr>
                                        <p:cTn id="29" dur="750" fill="hold"/>
                                        <p:tgtEl>
                                          <p:spTgt spid="14"/>
                                        </p:tgtEl>
                                        <p:attrNameLst>
                                          <p:attrName>ppt_w</p:attrName>
                                        </p:attrNameLst>
                                      </p:cBhvr>
                                      <p:tavLst>
                                        <p:tav tm="0">
                                          <p:val>
                                            <p:fltVal val="0"/>
                                          </p:val>
                                        </p:tav>
                                        <p:tav tm="100000">
                                          <p:val>
                                            <p:strVal val="#ppt_w"/>
                                          </p:val>
                                        </p:tav>
                                      </p:tavLst>
                                    </p:anim>
                                    <p:anim calcmode="lin" valueType="num">
                                      <p:cBhvr>
                                        <p:cTn id="30" dur="750" fill="hold"/>
                                        <p:tgtEl>
                                          <p:spTgt spid="14"/>
                                        </p:tgtEl>
                                        <p:attrNameLst>
                                          <p:attrName>ppt_h</p:attrName>
                                        </p:attrNameLst>
                                      </p:cBhvr>
                                      <p:tavLst>
                                        <p:tav tm="0">
                                          <p:val>
                                            <p:fltVal val="0"/>
                                          </p:val>
                                        </p:tav>
                                        <p:tav tm="100000">
                                          <p:val>
                                            <p:strVal val="#ppt_h"/>
                                          </p:val>
                                        </p:tav>
                                      </p:tavLst>
                                    </p:anim>
                                    <p:anim calcmode="lin" valueType="num">
                                      <p:cBhvr>
                                        <p:cTn id="31" dur="750" fill="hold"/>
                                        <p:tgtEl>
                                          <p:spTgt spid="14"/>
                                        </p:tgtEl>
                                        <p:attrNameLst>
                                          <p:attrName>style.rotation</p:attrName>
                                        </p:attrNameLst>
                                      </p:cBhvr>
                                      <p:tavLst>
                                        <p:tav tm="0">
                                          <p:val>
                                            <p:fltVal val="360"/>
                                          </p:val>
                                        </p:tav>
                                        <p:tav tm="100000">
                                          <p:val>
                                            <p:fltVal val="0"/>
                                          </p:val>
                                        </p:tav>
                                      </p:tavLst>
                                    </p:anim>
                                    <p:animEffect transition="in" filter="fade">
                                      <p:cBhvr>
                                        <p:cTn id="32" dur="750"/>
                                        <p:tgtEl>
                                          <p:spTgt spid="14"/>
                                        </p:tgtEl>
                                      </p:cBhvr>
                                    </p:animEffect>
                                  </p:childTnLst>
                                </p:cTn>
                              </p:par>
                              <p:par>
                                <p:cTn id="33" presetID="22" presetClass="entr" presetSubtype="1" fill="hold" nodeType="withEffect">
                                  <p:stCondLst>
                                    <p:cond delay="100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par>
                                <p:cTn id="36" presetID="42" presetClass="path" presetSubtype="0" accel="49333" decel="50667" fill="hold" nodeType="withEffect">
                                  <p:stCondLst>
                                    <p:cond delay="1000"/>
                                  </p:stCondLst>
                                  <p:childTnLst>
                                    <p:animMotion origin="layout" path="M 1.04167E-6 -1.11111E-6 L 1.04167E-6 0.07245 " pathEditMode="relative" rAng="0" ptsTypes="AA">
                                      <p:cBhvr>
                                        <p:cTn id="37" dur="750" spd="-100000" fill="hold"/>
                                        <p:tgtEl>
                                          <p:spTgt spid="2"/>
                                        </p:tgtEl>
                                        <p:attrNameLst>
                                          <p:attrName>ppt_x</p:attrName>
                                          <p:attrName>ppt_y</p:attrName>
                                        </p:attrNameLst>
                                      </p:cBhvr>
                                      <p:rCtr x="0" y="3611"/>
                                    </p:animMotion>
                                  </p:childTnLst>
                                </p:cTn>
                              </p:par>
                              <p:par>
                                <p:cTn id="38" presetID="49" presetClass="entr" presetSubtype="0" decel="100000" fill="hold" nodeType="withEffect">
                                  <p:stCondLst>
                                    <p:cond delay="500"/>
                                  </p:stCondLst>
                                  <p:childTnLst>
                                    <p:set>
                                      <p:cBhvr>
                                        <p:cTn id="39" dur="1" fill="hold">
                                          <p:stCondLst>
                                            <p:cond delay="0"/>
                                          </p:stCondLst>
                                        </p:cTn>
                                        <p:tgtEl>
                                          <p:spTgt spid="57"/>
                                        </p:tgtEl>
                                        <p:attrNameLst>
                                          <p:attrName>style.visibility</p:attrName>
                                        </p:attrNameLst>
                                      </p:cBhvr>
                                      <p:to>
                                        <p:strVal val="visible"/>
                                      </p:to>
                                    </p:set>
                                    <p:anim calcmode="lin" valueType="num">
                                      <p:cBhvr>
                                        <p:cTn id="40" dur="500" fill="hold"/>
                                        <p:tgtEl>
                                          <p:spTgt spid="57"/>
                                        </p:tgtEl>
                                        <p:attrNameLst>
                                          <p:attrName>ppt_w</p:attrName>
                                        </p:attrNameLst>
                                      </p:cBhvr>
                                      <p:tavLst>
                                        <p:tav tm="0">
                                          <p:val>
                                            <p:fltVal val="0"/>
                                          </p:val>
                                        </p:tav>
                                        <p:tav tm="100000">
                                          <p:val>
                                            <p:strVal val="#ppt_w"/>
                                          </p:val>
                                        </p:tav>
                                      </p:tavLst>
                                    </p:anim>
                                    <p:anim calcmode="lin" valueType="num">
                                      <p:cBhvr>
                                        <p:cTn id="41" dur="500" fill="hold"/>
                                        <p:tgtEl>
                                          <p:spTgt spid="57"/>
                                        </p:tgtEl>
                                        <p:attrNameLst>
                                          <p:attrName>ppt_h</p:attrName>
                                        </p:attrNameLst>
                                      </p:cBhvr>
                                      <p:tavLst>
                                        <p:tav tm="0">
                                          <p:val>
                                            <p:fltVal val="0"/>
                                          </p:val>
                                        </p:tav>
                                        <p:tav tm="100000">
                                          <p:val>
                                            <p:strVal val="#ppt_h"/>
                                          </p:val>
                                        </p:tav>
                                      </p:tavLst>
                                    </p:anim>
                                    <p:anim calcmode="lin" valueType="num">
                                      <p:cBhvr>
                                        <p:cTn id="42" dur="500" fill="hold"/>
                                        <p:tgtEl>
                                          <p:spTgt spid="57"/>
                                        </p:tgtEl>
                                        <p:attrNameLst>
                                          <p:attrName>style.rotation</p:attrName>
                                        </p:attrNameLst>
                                      </p:cBhvr>
                                      <p:tavLst>
                                        <p:tav tm="0">
                                          <p:val>
                                            <p:fltVal val="360"/>
                                          </p:val>
                                        </p:tav>
                                        <p:tav tm="100000">
                                          <p:val>
                                            <p:fltVal val="0"/>
                                          </p:val>
                                        </p:tav>
                                      </p:tavLst>
                                    </p:anim>
                                    <p:animEffect transition="in" filter="fade">
                                      <p:cBhvr>
                                        <p:cTn id="43" dur="500"/>
                                        <p:tgtEl>
                                          <p:spTgt spid="57"/>
                                        </p:tgtEl>
                                      </p:cBhvr>
                                    </p:animEffect>
                                  </p:childTnLst>
                                </p:cTn>
                              </p:par>
                              <p:par>
                                <p:cTn id="44" presetID="49" presetClass="entr" presetSubtype="0" decel="100000" fill="hold" grpId="0" nodeType="withEffect">
                                  <p:stCondLst>
                                    <p:cond delay="500"/>
                                  </p:stCondLst>
                                  <p:childTnLst>
                                    <p:set>
                                      <p:cBhvr>
                                        <p:cTn id="45" dur="1" fill="hold">
                                          <p:stCondLst>
                                            <p:cond delay="0"/>
                                          </p:stCondLst>
                                        </p:cTn>
                                        <p:tgtEl>
                                          <p:spTgt spid="60"/>
                                        </p:tgtEl>
                                        <p:attrNameLst>
                                          <p:attrName>style.visibility</p:attrName>
                                        </p:attrNameLst>
                                      </p:cBhvr>
                                      <p:to>
                                        <p:strVal val="visible"/>
                                      </p:to>
                                    </p:set>
                                    <p:anim calcmode="lin" valueType="num">
                                      <p:cBhvr>
                                        <p:cTn id="46" dur="500" fill="hold"/>
                                        <p:tgtEl>
                                          <p:spTgt spid="60"/>
                                        </p:tgtEl>
                                        <p:attrNameLst>
                                          <p:attrName>ppt_w</p:attrName>
                                        </p:attrNameLst>
                                      </p:cBhvr>
                                      <p:tavLst>
                                        <p:tav tm="0">
                                          <p:val>
                                            <p:fltVal val="0"/>
                                          </p:val>
                                        </p:tav>
                                        <p:tav tm="100000">
                                          <p:val>
                                            <p:strVal val="#ppt_w"/>
                                          </p:val>
                                        </p:tav>
                                      </p:tavLst>
                                    </p:anim>
                                    <p:anim calcmode="lin" valueType="num">
                                      <p:cBhvr>
                                        <p:cTn id="47" dur="500" fill="hold"/>
                                        <p:tgtEl>
                                          <p:spTgt spid="60"/>
                                        </p:tgtEl>
                                        <p:attrNameLst>
                                          <p:attrName>ppt_h</p:attrName>
                                        </p:attrNameLst>
                                      </p:cBhvr>
                                      <p:tavLst>
                                        <p:tav tm="0">
                                          <p:val>
                                            <p:fltVal val="0"/>
                                          </p:val>
                                        </p:tav>
                                        <p:tav tm="100000">
                                          <p:val>
                                            <p:strVal val="#ppt_h"/>
                                          </p:val>
                                        </p:tav>
                                      </p:tavLst>
                                    </p:anim>
                                    <p:anim calcmode="lin" valueType="num">
                                      <p:cBhvr>
                                        <p:cTn id="48" dur="500" fill="hold"/>
                                        <p:tgtEl>
                                          <p:spTgt spid="60"/>
                                        </p:tgtEl>
                                        <p:attrNameLst>
                                          <p:attrName>style.rotation</p:attrName>
                                        </p:attrNameLst>
                                      </p:cBhvr>
                                      <p:tavLst>
                                        <p:tav tm="0">
                                          <p:val>
                                            <p:fltVal val="360"/>
                                          </p:val>
                                        </p:tav>
                                        <p:tav tm="100000">
                                          <p:val>
                                            <p:fltVal val="0"/>
                                          </p:val>
                                        </p:tav>
                                      </p:tavLst>
                                    </p:anim>
                                    <p:animEffect transition="in" filter="fade">
                                      <p:cBhvr>
                                        <p:cTn id="49" dur="500"/>
                                        <p:tgtEl>
                                          <p:spTgt spid="60"/>
                                        </p:tgtEl>
                                      </p:cBhvr>
                                    </p:animEffect>
                                  </p:childTnLst>
                                </p:cTn>
                              </p:par>
                              <p:par>
                                <p:cTn id="50" presetID="49" presetClass="entr" presetSubtype="0" decel="100000" fill="hold" grpId="0" nodeType="withEffect">
                                  <p:stCondLst>
                                    <p:cond delay="500"/>
                                  </p:stCondLst>
                                  <p:childTnLst>
                                    <p:set>
                                      <p:cBhvr>
                                        <p:cTn id="51" dur="1" fill="hold">
                                          <p:stCondLst>
                                            <p:cond delay="0"/>
                                          </p:stCondLst>
                                        </p:cTn>
                                        <p:tgtEl>
                                          <p:spTgt spid="61"/>
                                        </p:tgtEl>
                                        <p:attrNameLst>
                                          <p:attrName>style.visibility</p:attrName>
                                        </p:attrNameLst>
                                      </p:cBhvr>
                                      <p:to>
                                        <p:strVal val="visible"/>
                                      </p:to>
                                    </p:set>
                                    <p:anim calcmode="lin" valueType="num">
                                      <p:cBhvr>
                                        <p:cTn id="52" dur="750" fill="hold"/>
                                        <p:tgtEl>
                                          <p:spTgt spid="61"/>
                                        </p:tgtEl>
                                        <p:attrNameLst>
                                          <p:attrName>ppt_w</p:attrName>
                                        </p:attrNameLst>
                                      </p:cBhvr>
                                      <p:tavLst>
                                        <p:tav tm="0">
                                          <p:val>
                                            <p:fltVal val="0"/>
                                          </p:val>
                                        </p:tav>
                                        <p:tav tm="100000">
                                          <p:val>
                                            <p:strVal val="#ppt_w"/>
                                          </p:val>
                                        </p:tav>
                                      </p:tavLst>
                                    </p:anim>
                                    <p:anim calcmode="lin" valueType="num">
                                      <p:cBhvr>
                                        <p:cTn id="53" dur="750" fill="hold"/>
                                        <p:tgtEl>
                                          <p:spTgt spid="61"/>
                                        </p:tgtEl>
                                        <p:attrNameLst>
                                          <p:attrName>ppt_h</p:attrName>
                                        </p:attrNameLst>
                                      </p:cBhvr>
                                      <p:tavLst>
                                        <p:tav tm="0">
                                          <p:val>
                                            <p:fltVal val="0"/>
                                          </p:val>
                                        </p:tav>
                                        <p:tav tm="100000">
                                          <p:val>
                                            <p:strVal val="#ppt_h"/>
                                          </p:val>
                                        </p:tav>
                                      </p:tavLst>
                                    </p:anim>
                                    <p:anim calcmode="lin" valueType="num">
                                      <p:cBhvr>
                                        <p:cTn id="54" dur="750" fill="hold"/>
                                        <p:tgtEl>
                                          <p:spTgt spid="61"/>
                                        </p:tgtEl>
                                        <p:attrNameLst>
                                          <p:attrName>style.rotation</p:attrName>
                                        </p:attrNameLst>
                                      </p:cBhvr>
                                      <p:tavLst>
                                        <p:tav tm="0">
                                          <p:val>
                                            <p:fltVal val="360"/>
                                          </p:val>
                                        </p:tav>
                                        <p:tav tm="100000">
                                          <p:val>
                                            <p:fltVal val="0"/>
                                          </p:val>
                                        </p:tav>
                                      </p:tavLst>
                                    </p:anim>
                                    <p:animEffect transition="in" filter="fade">
                                      <p:cBhvr>
                                        <p:cTn id="55" dur="750"/>
                                        <p:tgtEl>
                                          <p:spTgt spid="61"/>
                                        </p:tgtEl>
                                      </p:cBhvr>
                                    </p:animEffect>
                                  </p:childTnLst>
                                </p:cTn>
                              </p:par>
                              <p:par>
                                <p:cTn id="56" presetID="22" presetClass="entr" presetSubtype="1" fill="hold" nodeType="withEffect">
                                  <p:stCondLst>
                                    <p:cond delay="1250"/>
                                  </p:stCondLst>
                                  <p:childTnLst>
                                    <p:set>
                                      <p:cBhvr>
                                        <p:cTn id="57" dur="1" fill="hold">
                                          <p:stCondLst>
                                            <p:cond delay="0"/>
                                          </p:stCondLst>
                                        </p:cTn>
                                        <p:tgtEl>
                                          <p:spTgt spid="65"/>
                                        </p:tgtEl>
                                        <p:attrNameLst>
                                          <p:attrName>style.visibility</p:attrName>
                                        </p:attrNameLst>
                                      </p:cBhvr>
                                      <p:to>
                                        <p:strVal val="visible"/>
                                      </p:to>
                                    </p:set>
                                    <p:animEffect transition="in" filter="wipe(up)">
                                      <p:cBhvr>
                                        <p:cTn id="58" dur="500"/>
                                        <p:tgtEl>
                                          <p:spTgt spid="65"/>
                                        </p:tgtEl>
                                      </p:cBhvr>
                                    </p:animEffect>
                                  </p:childTnLst>
                                </p:cTn>
                              </p:par>
                              <p:par>
                                <p:cTn id="59" presetID="42" presetClass="path" presetSubtype="0" accel="49333" decel="50667" fill="hold" nodeType="withEffect">
                                  <p:stCondLst>
                                    <p:cond delay="1250"/>
                                  </p:stCondLst>
                                  <p:childTnLst>
                                    <p:animMotion origin="layout" path="M -2.08333E-7 2.59259E-6 L -2.08333E-7 0.07245 " pathEditMode="relative" rAng="0" ptsTypes="AA">
                                      <p:cBhvr>
                                        <p:cTn id="60" dur="750" spd="-100000" fill="hold"/>
                                        <p:tgtEl>
                                          <p:spTgt spid="65"/>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12" grpId="0" animBg="1"/>
      <p:bldP spid="14" grpId="0" animBg="1"/>
      <p:bldP spid="60" grpId="0" animBg="1"/>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E70A5BC-02B9-C249-6A8F-02F1B5849B0A}"/>
              </a:ext>
            </a:extLst>
          </p:cNvPr>
          <p:cNvGrpSpPr/>
          <p:nvPr/>
        </p:nvGrpSpPr>
        <p:grpSpPr>
          <a:xfrm>
            <a:off x="3399162" y="553901"/>
            <a:ext cx="5186168" cy="5748923"/>
            <a:chOff x="3399162" y="553901"/>
            <a:chExt cx="5186168" cy="5748923"/>
          </a:xfrm>
        </p:grpSpPr>
        <p:sp>
          <p:nvSpPr>
            <p:cNvPr id="3" name="Freeform: Shape 2">
              <a:extLst>
                <a:ext uri="{FF2B5EF4-FFF2-40B4-BE49-F238E27FC236}">
                  <a16:creationId xmlns:a16="http://schemas.microsoft.com/office/drawing/2014/main" id="{4F9D50F0-155D-DE3A-6D6A-6ECFE2F02B07}"/>
                </a:ext>
              </a:extLst>
            </p:cNvPr>
            <p:cNvSpPr/>
            <p:nvPr/>
          </p:nvSpPr>
          <p:spPr>
            <a:xfrm>
              <a:off x="5413146" y="553901"/>
              <a:ext cx="1325469" cy="1423775"/>
            </a:xfrm>
            <a:custGeom>
              <a:avLst/>
              <a:gdLst>
                <a:gd name="connsiteX0" fmla="*/ 570350 w 1325469"/>
                <a:gd name="connsiteY0" fmla="*/ 36747 h 1423775"/>
                <a:gd name="connsiteX1" fmla="*/ 397985 w 1325469"/>
                <a:gd name="connsiteY1" fmla="*/ 209111 h 1423775"/>
                <a:gd name="connsiteX2" fmla="*/ 570350 w 1325469"/>
                <a:gd name="connsiteY2" fmla="*/ 381475 h 1423775"/>
                <a:gd name="connsiteX3" fmla="*/ 742714 w 1325469"/>
                <a:gd name="connsiteY3" fmla="*/ 209111 h 1423775"/>
                <a:gd name="connsiteX4" fmla="*/ 570350 w 1325469"/>
                <a:gd name="connsiteY4" fmla="*/ 36747 h 1423775"/>
                <a:gd name="connsiteX5" fmla="*/ 570350 w 1325469"/>
                <a:gd name="connsiteY5" fmla="*/ 36747 h 1423775"/>
                <a:gd name="connsiteX6" fmla="*/ 1120605 w 1325469"/>
                <a:gd name="connsiteY6" fmla="*/ 848473 h 1423775"/>
                <a:gd name="connsiteX7" fmla="*/ 1325470 w 1325469"/>
                <a:gd name="connsiteY7" fmla="*/ 1053338 h 1423775"/>
                <a:gd name="connsiteX8" fmla="*/ 1120605 w 1325469"/>
                <a:gd name="connsiteY8" fmla="*/ 1258204 h 1423775"/>
                <a:gd name="connsiteX9" fmla="*/ 918428 w 1325469"/>
                <a:gd name="connsiteY9" fmla="*/ 1086547 h 1423775"/>
                <a:gd name="connsiteX10" fmla="*/ 711487 w 1325469"/>
                <a:gd name="connsiteY10" fmla="*/ 1086547 h 1423775"/>
                <a:gd name="connsiteX11" fmla="*/ 615870 w 1325469"/>
                <a:gd name="connsiteY11" fmla="*/ 1184428 h 1423775"/>
                <a:gd name="connsiteX12" fmla="*/ 615870 w 1325469"/>
                <a:gd name="connsiteY12" fmla="*/ 1423775 h 1423775"/>
                <a:gd name="connsiteX13" fmla="*/ 542141 w 1325469"/>
                <a:gd name="connsiteY13" fmla="*/ 1348254 h 1423775"/>
                <a:gd name="connsiteX14" fmla="*/ 542141 w 1325469"/>
                <a:gd name="connsiteY14" fmla="*/ 1154710 h 1423775"/>
                <a:gd name="connsiteX15" fmla="*/ 597285 w 1325469"/>
                <a:gd name="connsiteY15" fmla="*/ 1098198 h 1423775"/>
                <a:gd name="connsiteX16" fmla="*/ 557708 w 1325469"/>
                <a:gd name="connsiteY16" fmla="*/ 1058527 h 1423775"/>
                <a:gd name="connsiteX17" fmla="*/ 557708 w 1325469"/>
                <a:gd name="connsiteY17" fmla="*/ 850077 h 1423775"/>
                <a:gd name="connsiteX18" fmla="*/ 522990 w 1325469"/>
                <a:gd name="connsiteY18" fmla="*/ 814509 h 1423775"/>
                <a:gd name="connsiteX19" fmla="*/ 297274 w 1325469"/>
                <a:gd name="connsiteY19" fmla="*/ 814556 h 1423775"/>
                <a:gd name="connsiteX20" fmla="*/ 256141 w 1325469"/>
                <a:gd name="connsiteY20" fmla="*/ 773281 h 1423775"/>
                <a:gd name="connsiteX21" fmla="*/ 256141 w 1325469"/>
                <a:gd name="connsiteY21" fmla="*/ 546387 h 1423775"/>
                <a:gd name="connsiteX22" fmla="*/ 221375 w 1325469"/>
                <a:gd name="connsiteY22" fmla="*/ 510819 h 1423775"/>
                <a:gd name="connsiteX23" fmla="*/ 84626 w 1325469"/>
                <a:gd name="connsiteY23" fmla="*/ 510819 h 1423775"/>
                <a:gd name="connsiteX24" fmla="*/ 43775 w 1325469"/>
                <a:gd name="connsiteY24" fmla="*/ 538839 h 1423775"/>
                <a:gd name="connsiteX25" fmla="*/ 0 w 1325469"/>
                <a:gd name="connsiteY25" fmla="*/ 495064 h 1423775"/>
                <a:gd name="connsiteX26" fmla="*/ 43775 w 1325469"/>
                <a:gd name="connsiteY26" fmla="*/ 451289 h 1423775"/>
                <a:gd name="connsiteX27" fmla="*/ 86135 w 1325469"/>
                <a:gd name="connsiteY27" fmla="*/ 483979 h 1423775"/>
                <a:gd name="connsiteX28" fmla="*/ 232555 w 1325469"/>
                <a:gd name="connsiteY28" fmla="*/ 483979 h 1423775"/>
                <a:gd name="connsiteX29" fmla="*/ 282887 w 1325469"/>
                <a:gd name="connsiteY29" fmla="*/ 535537 h 1423775"/>
                <a:gd name="connsiteX30" fmla="*/ 282887 w 1325469"/>
                <a:gd name="connsiteY30" fmla="*/ 761819 h 1423775"/>
                <a:gd name="connsiteX31" fmla="*/ 308360 w 1325469"/>
                <a:gd name="connsiteY31" fmla="*/ 787716 h 1423775"/>
                <a:gd name="connsiteX32" fmla="*/ 534122 w 1325469"/>
                <a:gd name="connsiteY32" fmla="*/ 787716 h 1423775"/>
                <a:gd name="connsiteX33" fmla="*/ 557189 w 1325469"/>
                <a:gd name="connsiteY33" fmla="*/ 811349 h 1423775"/>
                <a:gd name="connsiteX34" fmla="*/ 557189 w 1325469"/>
                <a:gd name="connsiteY34" fmla="*/ 417797 h 1423775"/>
                <a:gd name="connsiteX35" fmla="*/ 361192 w 1325469"/>
                <a:gd name="connsiteY35" fmla="*/ 209111 h 1423775"/>
                <a:gd name="connsiteX36" fmla="*/ 570350 w 1325469"/>
                <a:gd name="connsiteY36" fmla="*/ 0 h 1423775"/>
                <a:gd name="connsiteX37" fmla="*/ 779461 w 1325469"/>
                <a:gd name="connsiteY37" fmla="*/ 209111 h 1423775"/>
                <a:gd name="connsiteX38" fmla="*/ 584029 w 1325469"/>
                <a:gd name="connsiteY38" fmla="*/ 417750 h 1423775"/>
                <a:gd name="connsiteX39" fmla="*/ 584029 w 1325469"/>
                <a:gd name="connsiteY39" fmla="*/ 601577 h 1423775"/>
                <a:gd name="connsiteX40" fmla="*/ 607568 w 1325469"/>
                <a:gd name="connsiteY40" fmla="*/ 577473 h 1423775"/>
                <a:gd name="connsiteX41" fmla="*/ 833283 w 1325469"/>
                <a:gd name="connsiteY41" fmla="*/ 577473 h 1423775"/>
                <a:gd name="connsiteX42" fmla="*/ 858756 w 1325469"/>
                <a:gd name="connsiteY42" fmla="*/ 551576 h 1423775"/>
                <a:gd name="connsiteX43" fmla="*/ 858756 w 1325469"/>
                <a:gd name="connsiteY43" fmla="*/ 347418 h 1423775"/>
                <a:gd name="connsiteX44" fmla="*/ 909135 w 1325469"/>
                <a:gd name="connsiteY44" fmla="*/ 295859 h 1423775"/>
                <a:gd name="connsiteX45" fmla="*/ 1043527 w 1325469"/>
                <a:gd name="connsiteY45" fmla="*/ 295859 h 1423775"/>
                <a:gd name="connsiteX46" fmla="*/ 1086877 w 1325469"/>
                <a:gd name="connsiteY46" fmla="*/ 258122 h 1423775"/>
                <a:gd name="connsiteX47" fmla="*/ 1130605 w 1325469"/>
                <a:gd name="connsiteY47" fmla="*/ 301897 h 1423775"/>
                <a:gd name="connsiteX48" fmla="*/ 1086877 w 1325469"/>
                <a:gd name="connsiteY48" fmla="*/ 345672 h 1423775"/>
                <a:gd name="connsiteX49" fmla="*/ 1048338 w 1325469"/>
                <a:gd name="connsiteY49" fmla="*/ 322700 h 1423775"/>
                <a:gd name="connsiteX50" fmla="*/ 920362 w 1325469"/>
                <a:gd name="connsiteY50" fmla="*/ 322700 h 1423775"/>
                <a:gd name="connsiteX51" fmla="*/ 885644 w 1325469"/>
                <a:gd name="connsiteY51" fmla="*/ 358267 h 1423775"/>
                <a:gd name="connsiteX52" fmla="*/ 885644 w 1325469"/>
                <a:gd name="connsiteY52" fmla="*/ 563038 h 1423775"/>
                <a:gd name="connsiteX53" fmla="*/ 844463 w 1325469"/>
                <a:gd name="connsiteY53" fmla="*/ 604313 h 1423775"/>
                <a:gd name="connsiteX54" fmla="*/ 618795 w 1325469"/>
                <a:gd name="connsiteY54" fmla="*/ 604266 h 1423775"/>
                <a:gd name="connsiteX55" fmla="*/ 584077 w 1325469"/>
                <a:gd name="connsiteY55" fmla="*/ 639833 h 1423775"/>
                <a:gd name="connsiteX56" fmla="*/ 584548 w 1325469"/>
                <a:gd name="connsiteY56" fmla="*/ 1047064 h 1423775"/>
                <a:gd name="connsiteX57" fmla="*/ 616012 w 1325469"/>
                <a:gd name="connsiteY57" fmla="*/ 1079000 h 1423775"/>
                <a:gd name="connsiteX58" fmla="*/ 680731 w 1325469"/>
                <a:gd name="connsiteY58" fmla="*/ 1012724 h 1423775"/>
                <a:gd name="connsiteX59" fmla="*/ 919796 w 1325469"/>
                <a:gd name="connsiteY59" fmla="*/ 1012724 h 1423775"/>
                <a:gd name="connsiteX60" fmla="*/ 1120605 w 1325469"/>
                <a:gd name="connsiteY60" fmla="*/ 848473 h 1423775"/>
                <a:gd name="connsiteX61" fmla="*/ 1120605 w 1325469"/>
                <a:gd name="connsiteY61" fmla="*/ 848473 h 142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25469" h="1423775">
                  <a:moveTo>
                    <a:pt x="570350" y="36747"/>
                  </a:moveTo>
                  <a:cubicBezTo>
                    <a:pt x="475299" y="36747"/>
                    <a:pt x="397985" y="114061"/>
                    <a:pt x="397985" y="209111"/>
                  </a:cubicBezTo>
                  <a:cubicBezTo>
                    <a:pt x="397985" y="304161"/>
                    <a:pt x="475299" y="381475"/>
                    <a:pt x="570350" y="381475"/>
                  </a:cubicBezTo>
                  <a:cubicBezTo>
                    <a:pt x="665400" y="381475"/>
                    <a:pt x="742714" y="304161"/>
                    <a:pt x="742714" y="209111"/>
                  </a:cubicBezTo>
                  <a:cubicBezTo>
                    <a:pt x="742761" y="114061"/>
                    <a:pt x="665400" y="36747"/>
                    <a:pt x="570350" y="36747"/>
                  </a:cubicBezTo>
                  <a:lnTo>
                    <a:pt x="570350" y="36747"/>
                  </a:lnTo>
                  <a:close/>
                  <a:moveTo>
                    <a:pt x="1120605" y="848473"/>
                  </a:moveTo>
                  <a:cubicBezTo>
                    <a:pt x="1233769" y="848473"/>
                    <a:pt x="1325470" y="940221"/>
                    <a:pt x="1325470" y="1053338"/>
                  </a:cubicBezTo>
                  <a:cubicBezTo>
                    <a:pt x="1325470" y="1166502"/>
                    <a:pt x="1233769" y="1258204"/>
                    <a:pt x="1120605" y="1258204"/>
                  </a:cubicBezTo>
                  <a:cubicBezTo>
                    <a:pt x="1018762" y="1258204"/>
                    <a:pt x="934277" y="1183862"/>
                    <a:pt x="918428" y="1086547"/>
                  </a:cubicBezTo>
                  <a:lnTo>
                    <a:pt x="711487" y="1086547"/>
                  </a:lnTo>
                  <a:lnTo>
                    <a:pt x="615870" y="1184428"/>
                  </a:lnTo>
                  <a:lnTo>
                    <a:pt x="615870" y="1423775"/>
                  </a:lnTo>
                  <a:lnTo>
                    <a:pt x="542141" y="1348254"/>
                  </a:lnTo>
                  <a:lnTo>
                    <a:pt x="542141" y="1154710"/>
                  </a:lnTo>
                  <a:lnTo>
                    <a:pt x="597285" y="1098198"/>
                  </a:lnTo>
                  <a:cubicBezTo>
                    <a:pt x="584124" y="1084849"/>
                    <a:pt x="571010" y="1071782"/>
                    <a:pt x="557708" y="1058527"/>
                  </a:cubicBezTo>
                  <a:cubicBezTo>
                    <a:pt x="557708" y="941117"/>
                    <a:pt x="557708" y="967486"/>
                    <a:pt x="557708" y="850077"/>
                  </a:cubicBezTo>
                  <a:lnTo>
                    <a:pt x="522990" y="814509"/>
                  </a:lnTo>
                  <a:cubicBezTo>
                    <a:pt x="447751" y="814509"/>
                    <a:pt x="372513" y="814556"/>
                    <a:pt x="297274" y="814556"/>
                  </a:cubicBezTo>
                  <a:cubicBezTo>
                    <a:pt x="283595" y="800641"/>
                    <a:pt x="269915" y="787055"/>
                    <a:pt x="256141" y="773281"/>
                  </a:cubicBezTo>
                  <a:cubicBezTo>
                    <a:pt x="256141" y="655872"/>
                    <a:pt x="256141" y="663796"/>
                    <a:pt x="256141" y="546387"/>
                  </a:cubicBezTo>
                  <a:lnTo>
                    <a:pt x="221375" y="510819"/>
                  </a:lnTo>
                  <a:lnTo>
                    <a:pt x="84626" y="510819"/>
                  </a:lnTo>
                  <a:cubicBezTo>
                    <a:pt x="78305" y="527235"/>
                    <a:pt x="62408" y="538839"/>
                    <a:pt x="43775" y="538839"/>
                  </a:cubicBezTo>
                  <a:cubicBezTo>
                    <a:pt x="19623" y="538839"/>
                    <a:pt x="0" y="519263"/>
                    <a:pt x="0" y="495064"/>
                  </a:cubicBezTo>
                  <a:cubicBezTo>
                    <a:pt x="0" y="470912"/>
                    <a:pt x="19576" y="451289"/>
                    <a:pt x="43775" y="451289"/>
                  </a:cubicBezTo>
                  <a:cubicBezTo>
                    <a:pt x="64106" y="451289"/>
                    <a:pt x="81229" y="465158"/>
                    <a:pt x="86135" y="483979"/>
                  </a:cubicBezTo>
                  <a:lnTo>
                    <a:pt x="232555" y="483979"/>
                  </a:lnTo>
                  <a:lnTo>
                    <a:pt x="282887" y="535537"/>
                  </a:lnTo>
                  <a:lnTo>
                    <a:pt x="282887" y="761819"/>
                  </a:lnTo>
                  <a:lnTo>
                    <a:pt x="308360" y="787716"/>
                  </a:lnTo>
                  <a:lnTo>
                    <a:pt x="534122" y="787716"/>
                  </a:lnTo>
                  <a:lnTo>
                    <a:pt x="557189" y="811349"/>
                  </a:lnTo>
                  <a:lnTo>
                    <a:pt x="557189" y="417797"/>
                  </a:lnTo>
                  <a:cubicBezTo>
                    <a:pt x="447987" y="411005"/>
                    <a:pt x="361192" y="320011"/>
                    <a:pt x="361192" y="209111"/>
                  </a:cubicBezTo>
                  <a:cubicBezTo>
                    <a:pt x="361239" y="93824"/>
                    <a:pt x="455063" y="0"/>
                    <a:pt x="570350" y="0"/>
                  </a:cubicBezTo>
                  <a:cubicBezTo>
                    <a:pt x="685637" y="0"/>
                    <a:pt x="779461" y="93824"/>
                    <a:pt x="779461" y="209111"/>
                  </a:cubicBezTo>
                  <a:cubicBezTo>
                    <a:pt x="779461" y="319822"/>
                    <a:pt x="692996" y="410675"/>
                    <a:pt x="584029" y="417750"/>
                  </a:cubicBezTo>
                  <a:lnTo>
                    <a:pt x="584029" y="601577"/>
                  </a:lnTo>
                  <a:lnTo>
                    <a:pt x="607568" y="577473"/>
                  </a:lnTo>
                  <a:lnTo>
                    <a:pt x="833283" y="577473"/>
                  </a:lnTo>
                  <a:lnTo>
                    <a:pt x="858756" y="551576"/>
                  </a:lnTo>
                  <a:lnTo>
                    <a:pt x="858756" y="347418"/>
                  </a:lnTo>
                  <a:lnTo>
                    <a:pt x="909135" y="295859"/>
                  </a:lnTo>
                  <a:lnTo>
                    <a:pt x="1043527" y="295859"/>
                  </a:lnTo>
                  <a:cubicBezTo>
                    <a:pt x="1046451" y="274538"/>
                    <a:pt x="1064754" y="258122"/>
                    <a:pt x="1086877" y="258122"/>
                  </a:cubicBezTo>
                  <a:cubicBezTo>
                    <a:pt x="1111029" y="258122"/>
                    <a:pt x="1130605" y="277698"/>
                    <a:pt x="1130605" y="301897"/>
                  </a:cubicBezTo>
                  <a:cubicBezTo>
                    <a:pt x="1130605" y="326049"/>
                    <a:pt x="1111029" y="345672"/>
                    <a:pt x="1086877" y="345672"/>
                  </a:cubicBezTo>
                  <a:cubicBezTo>
                    <a:pt x="1070225" y="345672"/>
                    <a:pt x="1055744" y="336380"/>
                    <a:pt x="1048338" y="322700"/>
                  </a:cubicBezTo>
                  <a:lnTo>
                    <a:pt x="920362" y="322700"/>
                  </a:lnTo>
                  <a:lnTo>
                    <a:pt x="885644" y="358267"/>
                  </a:lnTo>
                  <a:cubicBezTo>
                    <a:pt x="885644" y="475677"/>
                    <a:pt x="885644" y="445629"/>
                    <a:pt x="885644" y="563038"/>
                  </a:cubicBezTo>
                  <a:cubicBezTo>
                    <a:pt x="871870" y="576812"/>
                    <a:pt x="858190" y="590398"/>
                    <a:pt x="844463" y="604313"/>
                  </a:cubicBezTo>
                  <a:cubicBezTo>
                    <a:pt x="769272" y="604313"/>
                    <a:pt x="694033" y="604266"/>
                    <a:pt x="618795" y="604266"/>
                  </a:cubicBezTo>
                  <a:lnTo>
                    <a:pt x="584077" y="639833"/>
                  </a:lnTo>
                  <a:cubicBezTo>
                    <a:pt x="584077" y="777338"/>
                    <a:pt x="584548" y="909748"/>
                    <a:pt x="584548" y="1047064"/>
                  </a:cubicBezTo>
                  <a:lnTo>
                    <a:pt x="616012" y="1079000"/>
                  </a:lnTo>
                  <a:lnTo>
                    <a:pt x="680731" y="1012724"/>
                  </a:lnTo>
                  <a:lnTo>
                    <a:pt x="919796" y="1012724"/>
                  </a:lnTo>
                  <a:cubicBezTo>
                    <a:pt x="938570" y="919041"/>
                    <a:pt x="1021356" y="848473"/>
                    <a:pt x="1120605" y="848473"/>
                  </a:cubicBezTo>
                  <a:lnTo>
                    <a:pt x="1120605" y="848473"/>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ID"/>
            </a:p>
          </p:txBody>
        </p:sp>
        <p:sp>
          <p:nvSpPr>
            <p:cNvPr id="4" name="Freeform: Shape 3">
              <a:extLst>
                <a:ext uri="{FF2B5EF4-FFF2-40B4-BE49-F238E27FC236}">
                  <a16:creationId xmlns:a16="http://schemas.microsoft.com/office/drawing/2014/main" id="{370B2A43-CBD4-BE93-AB6F-56AF777EF81F}"/>
                </a:ext>
              </a:extLst>
            </p:cNvPr>
            <p:cNvSpPr/>
            <p:nvPr/>
          </p:nvSpPr>
          <p:spPr>
            <a:xfrm>
              <a:off x="4962659" y="1653608"/>
              <a:ext cx="1066498" cy="1034469"/>
            </a:xfrm>
            <a:custGeom>
              <a:avLst/>
              <a:gdLst>
                <a:gd name="connsiteX0" fmla="*/ 941495 w 1066498"/>
                <a:gd name="connsiteY0" fmla="*/ 587567 h 1034469"/>
                <a:gd name="connsiteX1" fmla="*/ 992770 w 1066498"/>
                <a:gd name="connsiteY1" fmla="*/ 537094 h 1034469"/>
                <a:gd name="connsiteX2" fmla="*/ 992770 w 1066498"/>
                <a:gd name="connsiteY2" fmla="*/ 354352 h 1034469"/>
                <a:gd name="connsiteX3" fmla="*/ 897153 w 1066498"/>
                <a:gd name="connsiteY3" fmla="*/ 256471 h 1034469"/>
                <a:gd name="connsiteX4" fmla="*/ 403174 w 1066498"/>
                <a:gd name="connsiteY4" fmla="*/ 256471 h 1034469"/>
                <a:gd name="connsiteX5" fmla="*/ 204865 w 1066498"/>
                <a:gd name="connsiteY5" fmla="*/ 409731 h 1034469"/>
                <a:gd name="connsiteX6" fmla="*/ 0 w 1066498"/>
                <a:gd name="connsiteY6" fmla="*/ 204866 h 1034469"/>
                <a:gd name="connsiteX7" fmla="*/ 204865 w 1066498"/>
                <a:gd name="connsiteY7" fmla="*/ 0 h 1034469"/>
                <a:gd name="connsiteX8" fmla="*/ 408552 w 1066498"/>
                <a:gd name="connsiteY8" fmla="*/ 182742 h 1034469"/>
                <a:gd name="connsiteX9" fmla="*/ 927957 w 1066498"/>
                <a:gd name="connsiteY9" fmla="*/ 182742 h 1034469"/>
                <a:gd name="connsiteX10" fmla="*/ 1066499 w 1066498"/>
                <a:gd name="connsiteY10" fmla="*/ 324634 h 1034469"/>
                <a:gd name="connsiteX11" fmla="*/ 1066499 w 1066498"/>
                <a:gd name="connsiteY11" fmla="*/ 958948 h 1034469"/>
                <a:gd name="connsiteX12" fmla="*/ 992770 w 1066498"/>
                <a:gd name="connsiteY12" fmla="*/ 1034470 h 1034469"/>
                <a:gd name="connsiteX13" fmla="*/ 992770 w 1066498"/>
                <a:gd name="connsiteY13" fmla="*/ 574642 h 1034469"/>
                <a:gd name="connsiteX14" fmla="*/ 952910 w 1066498"/>
                <a:gd name="connsiteY14" fmla="*/ 614361 h 1034469"/>
                <a:gd name="connsiteX15" fmla="*/ 571152 w 1066498"/>
                <a:gd name="connsiteY15" fmla="*/ 614361 h 1034469"/>
                <a:gd name="connsiteX16" fmla="*/ 535585 w 1066498"/>
                <a:gd name="connsiteY16" fmla="*/ 649079 h 1034469"/>
                <a:gd name="connsiteX17" fmla="*/ 535585 w 1066498"/>
                <a:gd name="connsiteY17" fmla="*/ 837246 h 1034469"/>
                <a:gd name="connsiteX18" fmla="*/ 535632 w 1066498"/>
                <a:gd name="connsiteY18" fmla="*/ 837199 h 1034469"/>
                <a:gd name="connsiteX19" fmla="*/ 535632 w 1066498"/>
                <a:gd name="connsiteY19" fmla="*/ 874747 h 1034469"/>
                <a:gd name="connsiteX20" fmla="*/ 494357 w 1066498"/>
                <a:gd name="connsiteY20" fmla="*/ 915881 h 1034469"/>
                <a:gd name="connsiteX21" fmla="*/ 113777 w 1066498"/>
                <a:gd name="connsiteY21" fmla="*/ 915881 h 1034469"/>
                <a:gd name="connsiteX22" fmla="*/ 73163 w 1066498"/>
                <a:gd name="connsiteY22" fmla="*/ 943334 h 1034469"/>
                <a:gd name="connsiteX23" fmla="*/ 29388 w 1066498"/>
                <a:gd name="connsiteY23" fmla="*/ 899559 h 1034469"/>
                <a:gd name="connsiteX24" fmla="*/ 73163 w 1066498"/>
                <a:gd name="connsiteY24" fmla="*/ 855784 h 1034469"/>
                <a:gd name="connsiteX25" fmla="*/ 115664 w 1066498"/>
                <a:gd name="connsiteY25" fmla="*/ 889040 h 1034469"/>
                <a:gd name="connsiteX26" fmla="*/ 482941 w 1066498"/>
                <a:gd name="connsiteY26" fmla="*/ 889040 h 1034469"/>
                <a:gd name="connsiteX27" fmla="*/ 508838 w 1066498"/>
                <a:gd name="connsiteY27" fmla="*/ 863568 h 1034469"/>
                <a:gd name="connsiteX28" fmla="*/ 508838 w 1066498"/>
                <a:gd name="connsiteY28" fmla="*/ 637805 h 1034469"/>
                <a:gd name="connsiteX29" fmla="*/ 560397 w 1066498"/>
                <a:gd name="connsiteY29" fmla="*/ 587473 h 1034469"/>
                <a:gd name="connsiteX30" fmla="*/ 941495 w 1066498"/>
                <a:gd name="connsiteY30" fmla="*/ 587473 h 1034469"/>
                <a:gd name="connsiteX31" fmla="*/ 941495 w 1066498"/>
                <a:gd name="connsiteY31" fmla="*/ 587567 h 10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6498" h="1034469">
                  <a:moveTo>
                    <a:pt x="941495" y="587567"/>
                  </a:moveTo>
                  <a:lnTo>
                    <a:pt x="992770" y="537094"/>
                  </a:lnTo>
                  <a:lnTo>
                    <a:pt x="992770" y="354352"/>
                  </a:lnTo>
                  <a:lnTo>
                    <a:pt x="897153" y="256471"/>
                  </a:lnTo>
                  <a:lnTo>
                    <a:pt x="403174" y="256471"/>
                  </a:lnTo>
                  <a:cubicBezTo>
                    <a:pt x="380296" y="344635"/>
                    <a:pt x="300199" y="409731"/>
                    <a:pt x="204865" y="409731"/>
                  </a:cubicBezTo>
                  <a:cubicBezTo>
                    <a:pt x="91748" y="409731"/>
                    <a:pt x="0" y="318030"/>
                    <a:pt x="0" y="204866"/>
                  </a:cubicBezTo>
                  <a:cubicBezTo>
                    <a:pt x="0" y="91701"/>
                    <a:pt x="91701" y="0"/>
                    <a:pt x="204865" y="0"/>
                  </a:cubicBezTo>
                  <a:cubicBezTo>
                    <a:pt x="310530" y="0"/>
                    <a:pt x="397514" y="80003"/>
                    <a:pt x="408552" y="182742"/>
                  </a:cubicBezTo>
                  <a:lnTo>
                    <a:pt x="927957" y="182742"/>
                  </a:lnTo>
                  <a:lnTo>
                    <a:pt x="1066499" y="324634"/>
                  </a:lnTo>
                  <a:lnTo>
                    <a:pt x="1066499" y="958948"/>
                  </a:lnTo>
                  <a:lnTo>
                    <a:pt x="992770" y="1034470"/>
                  </a:lnTo>
                  <a:lnTo>
                    <a:pt x="992770" y="574642"/>
                  </a:lnTo>
                  <a:cubicBezTo>
                    <a:pt x="979326" y="587850"/>
                    <a:pt x="966212" y="601058"/>
                    <a:pt x="952910" y="614361"/>
                  </a:cubicBezTo>
                  <a:cubicBezTo>
                    <a:pt x="835500" y="614361"/>
                    <a:pt x="688562" y="614361"/>
                    <a:pt x="571152" y="614361"/>
                  </a:cubicBezTo>
                  <a:lnTo>
                    <a:pt x="535585" y="649079"/>
                  </a:lnTo>
                  <a:lnTo>
                    <a:pt x="535585" y="837246"/>
                  </a:lnTo>
                  <a:lnTo>
                    <a:pt x="535632" y="837199"/>
                  </a:lnTo>
                  <a:lnTo>
                    <a:pt x="535632" y="874747"/>
                  </a:lnTo>
                  <a:cubicBezTo>
                    <a:pt x="521716" y="888427"/>
                    <a:pt x="508131" y="902107"/>
                    <a:pt x="494357" y="915881"/>
                  </a:cubicBezTo>
                  <a:lnTo>
                    <a:pt x="113777" y="915881"/>
                  </a:lnTo>
                  <a:cubicBezTo>
                    <a:pt x="107315" y="931966"/>
                    <a:pt x="91560" y="943334"/>
                    <a:pt x="73163" y="943334"/>
                  </a:cubicBezTo>
                  <a:cubicBezTo>
                    <a:pt x="49011" y="943334"/>
                    <a:pt x="29388" y="923758"/>
                    <a:pt x="29388" y="899559"/>
                  </a:cubicBezTo>
                  <a:cubicBezTo>
                    <a:pt x="29388" y="875407"/>
                    <a:pt x="48964" y="855784"/>
                    <a:pt x="73163" y="855784"/>
                  </a:cubicBezTo>
                  <a:cubicBezTo>
                    <a:pt x="93683" y="855784"/>
                    <a:pt x="110947" y="869936"/>
                    <a:pt x="115664" y="889040"/>
                  </a:cubicBezTo>
                  <a:lnTo>
                    <a:pt x="482941" y="889040"/>
                  </a:lnTo>
                  <a:lnTo>
                    <a:pt x="508838" y="863568"/>
                  </a:lnTo>
                  <a:lnTo>
                    <a:pt x="508838" y="637805"/>
                  </a:lnTo>
                  <a:lnTo>
                    <a:pt x="560397" y="587473"/>
                  </a:lnTo>
                  <a:lnTo>
                    <a:pt x="941495" y="587473"/>
                  </a:lnTo>
                  <a:lnTo>
                    <a:pt x="941495" y="587567"/>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ID"/>
            </a:p>
          </p:txBody>
        </p:sp>
        <p:sp>
          <p:nvSpPr>
            <p:cNvPr id="5" name="Freeform: Shape 4">
              <a:extLst>
                <a:ext uri="{FF2B5EF4-FFF2-40B4-BE49-F238E27FC236}">
                  <a16:creationId xmlns:a16="http://schemas.microsoft.com/office/drawing/2014/main" id="{52C82E05-4E3B-F99A-DA9B-B2206A7F66F0}"/>
                </a:ext>
              </a:extLst>
            </p:cNvPr>
            <p:cNvSpPr/>
            <p:nvPr/>
          </p:nvSpPr>
          <p:spPr>
            <a:xfrm>
              <a:off x="5955193" y="2250987"/>
              <a:ext cx="2050353" cy="643654"/>
            </a:xfrm>
            <a:custGeom>
              <a:avLst/>
              <a:gdLst>
                <a:gd name="connsiteX0" fmla="*/ 1642132 w 2050353"/>
                <a:gd name="connsiteY0" fmla="*/ 295388 h 643654"/>
                <a:gd name="connsiteX1" fmla="*/ 835642 w 2050353"/>
                <a:gd name="connsiteY1" fmla="*/ 295388 h 643654"/>
                <a:gd name="connsiteX2" fmla="*/ 873143 w 2050353"/>
                <a:gd name="connsiteY2" fmla="*/ 257792 h 643654"/>
                <a:gd name="connsiteX3" fmla="*/ 873143 w 2050353"/>
                <a:gd name="connsiteY3" fmla="*/ 178402 h 643654"/>
                <a:gd name="connsiteX4" fmla="*/ 907908 w 2050353"/>
                <a:gd name="connsiteY4" fmla="*/ 142835 h 643654"/>
                <a:gd name="connsiteX5" fmla="*/ 1061546 w 2050353"/>
                <a:gd name="connsiteY5" fmla="*/ 142835 h 643654"/>
                <a:gd name="connsiteX6" fmla="*/ 1102019 w 2050353"/>
                <a:gd name="connsiteY6" fmla="*/ 169864 h 643654"/>
                <a:gd name="connsiteX7" fmla="*/ 1145747 w 2050353"/>
                <a:gd name="connsiteY7" fmla="*/ 126089 h 643654"/>
                <a:gd name="connsiteX8" fmla="*/ 1102019 w 2050353"/>
                <a:gd name="connsiteY8" fmla="*/ 82314 h 643654"/>
                <a:gd name="connsiteX9" fmla="*/ 1059423 w 2050353"/>
                <a:gd name="connsiteY9" fmla="*/ 115995 h 643654"/>
                <a:gd name="connsiteX10" fmla="*/ 896682 w 2050353"/>
                <a:gd name="connsiteY10" fmla="*/ 115995 h 643654"/>
                <a:gd name="connsiteX11" fmla="*/ 873426 w 2050353"/>
                <a:gd name="connsiteY11" fmla="*/ 139816 h 643654"/>
                <a:gd name="connsiteX12" fmla="*/ 873426 w 2050353"/>
                <a:gd name="connsiteY12" fmla="*/ 77833 h 643654"/>
                <a:gd name="connsiteX13" fmla="*/ 823047 w 2050353"/>
                <a:gd name="connsiteY13" fmla="*/ 26275 h 643654"/>
                <a:gd name="connsiteX14" fmla="*/ 652334 w 2050353"/>
                <a:gd name="connsiteY14" fmla="*/ 26275 h 643654"/>
                <a:gd name="connsiteX15" fmla="*/ 612191 w 2050353"/>
                <a:gd name="connsiteY15" fmla="*/ 0 h 643654"/>
                <a:gd name="connsiteX16" fmla="*/ 568416 w 2050353"/>
                <a:gd name="connsiteY16" fmla="*/ 43775 h 643654"/>
                <a:gd name="connsiteX17" fmla="*/ 612191 w 2050353"/>
                <a:gd name="connsiteY17" fmla="*/ 87550 h 643654"/>
                <a:gd name="connsiteX18" fmla="*/ 654928 w 2050353"/>
                <a:gd name="connsiteY18" fmla="*/ 53115 h 643654"/>
                <a:gd name="connsiteX19" fmla="*/ 811820 w 2050353"/>
                <a:gd name="connsiteY19" fmla="*/ 53115 h 643654"/>
                <a:gd name="connsiteX20" fmla="*/ 846538 w 2050353"/>
                <a:gd name="connsiteY20" fmla="*/ 88682 h 643654"/>
                <a:gd name="connsiteX21" fmla="*/ 846255 w 2050353"/>
                <a:gd name="connsiteY21" fmla="*/ 246376 h 643654"/>
                <a:gd name="connsiteX22" fmla="*/ 797999 w 2050353"/>
                <a:gd name="connsiteY22" fmla="*/ 295388 h 643654"/>
                <a:gd name="connsiteX23" fmla="*/ 138542 w 2050353"/>
                <a:gd name="connsiteY23" fmla="*/ 295388 h 643654"/>
                <a:gd name="connsiteX24" fmla="*/ 0 w 2050353"/>
                <a:gd name="connsiteY24" fmla="*/ 437279 h 643654"/>
                <a:gd name="connsiteX25" fmla="*/ 0 w 2050353"/>
                <a:gd name="connsiteY25" fmla="*/ 568133 h 643654"/>
                <a:gd name="connsiteX26" fmla="*/ 73729 w 2050353"/>
                <a:gd name="connsiteY26" fmla="*/ 643654 h 643654"/>
                <a:gd name="connsiteX27" fmla="*/ 73729 w 2050353"/>
                <a:gd name="connsiteY27" fmla="*/ 466997 h 643654"/>
                <a:gd name="connsiteX28" fmla="*/ 169345 w 2050353"/>
                <a:gd name="connsiteY28" fmla="*/ 369116 h 643654"/>
                <a:gd name="connsiteX29" fmla="*/ 1646755 w 2050353"/>
                <a:gd name="connsiteY29" fmla="*/ 369116 h 643654"/>
                <a:gd name="connsiteX30" fmla="*/ 1845488 w 2050353"/>
                <a:gd name="connsiteY30" fmla="*/ 524169 h 643654"/>
                <a:gd name="connsiteX31" fmla="*/ 2050354 w 2050353"/>
                <a:gd name="connsiteY31" fmla="*/ 319303 h 643654"/>
                <a:gd name="connsiteX32" fmla="*/ 1845488 w 2050353"/>
                <a:gd name="connsiteY32" fmla="*/ 114438 h 643654"/>
                <a:gd name="connsiteX33" fmla="*/ 1642132 w 2050353"/>
                <a:gd name="connsiteY33" fmla="*/ 295388 h 643654"/>
                <a:gd name="connsiteX34" fmla="*/ 1642132 w 2050353"/>
                <a:gd name="connsiteY34" fmla="*/ 295388 h 64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50353" h="643654">
                  <a:moveTo>
                    <a:pt x="1642132" y="295388"/>
                  </a:moveTo>
                  <a:lnTo>
                    <a:pt x="835642" y="295388"/>
                  </a:lnTo>
                  <a:cubicBezTo>
                    <a:pt x="848095" y="282746"/>
                    <a:pt x="860596" y="270340"/>
                    <a:pt x="873143" y="257792"/>
                  </a:cubicBezTo>
                  <a:cubicBezTo>
                    <a:pt x="873143" y="140382"/>
                    <a:pt x="873143" y="295812"/>
                    <a:pt x="873143" y="178402"/>
                  </a:cubicBezTo>
                  <a:lnTo>
                    <a:pt x="907908" y="142835"/>
                  </a:lnTo>
                  <a:lnTo>
                    <a:pt x="1061546" y="142835"/>
                  </a:lnTo>
                  <a:cubicBezTo>
                    <a:pt x="1068150" y="158685"/>
                    <a:pt x="1083764" y="169864"/>
                    <a:pt x="1102019" y="169864"/>
                  </a:cubicBezTo>
                  <a:cubicBezTo>
                    <a:pt x="1126171" y="169864"/>
                    <a:pt x="1145747" y="150288"/>
                    <a:pt x="1145747" y="126089"/>
                  </a:cubicBezTo>
                  <a:cubicBezTo>
                    <a:pt x="1145747" y="101938"/>
                    <a:pt x="1126171" y="82314"/>
                    <a:pt x="1102019" y="82314"/>
                  </a:cubicBezTo>
                  <a:cubicBezTo>
                    <a:pt x="1081311" y="82314"/>
                    <a:pt x="1063999" y="96701"/>
                    <a:pt x="1059423" y="115995"/>
                  </a:cubicBezTo>
                  <a:lnTo>
                    <a:pt x="896682" y="115995"/>
                  </a:lnTo>
                  <a:lnTo>
                    <a:pt x="873426" y="139816"/>
                  </a:lnTo>
                  <a:lnTo>
                    <a:pt x="873426" y="77833"/>
                  </a:lnTo>
                  <a:lnTo>
                    <a:pt x="823047" y="26275"/>
                  </a:lnTo>
                  <a:lnTo>
                    <a:pt x="652334" y="26275"/>
                  </a:lnTo>
                  <a:cubicBezTo>
                    <a:pt x="645588" y="10802"/>
                    <a:pt x="630163" y="0"/>
                    <a:pt x="612191" y="0"/>
                  </a:cubicBezTo>
                  <a:cubicBezTo>
                    <a:pt x="588039" y="0"/>
                    <a:pt x="568416" y="19576"/>
                    <a:pt x="568416" y="43775"/>
                  </a:cubicBezTo>
                  <a:cubicBezTo>
                    <a:pt x="568416" y="67927"/>
                    <a:pt x="587992" y="87550"/>
                    <a:pt x="612191" y="87550"/>
                  </a:cubicBezTo>
                  <a:cubicBezTo>
                    <a:pt x="633182" y="87550"/>
                    <a:pt x="650683" y="72786"/>
                    <a:pt x="654928" y="53115"/>
                  </a:cubicBezTo>
                  <a:lnTo>
                    <a:pt x="811820" y="53115"/>
                  </a:lnTo>
                  <a:lnTo>
                    <a:pt x="846538" y="88682"/>
                  </a:lnTo>
                  <a:cubicBezTo>
                    <a:pt x="846538" y="141373"/>
                    <a:pt x="846255" y="193733"/>
                    <a:pt x="846255" y="246376"/>
                  </a:cubicBezTo>
                  <a:lnTo>
                    <a:pt x="797999" y="295388"/>
                  </a:lnTo>
                  <a:lnTo>
                    <a:pt x="138542" y="295388"/>
                  </a:lnTo>
                  <a:lnTo>
                    <a:pt x="0" y="437279"/>
                  </a:lnTo>
                  <a:lnTo>
                    <a:pt x="0" y="568133"/>
                  </a:lnTo>
                  <a:lnTo>
                    <a:pt x="73729" y="643654"/>
                  </a:lnTo>
                  <a:lnTo>
                    <a:pt x="73729" y="466997"/>
                  </a:lnTo>
                  <a:lnTo>
                    <a:pt x="169345" y="369116"/>
                  </a:lnTo>
                  <a:lnTo>
                    <a:pt x="1646755" y="369116"/>
                  </a:lnTo>
                  <a:cubicBezTo>
                    <a:pt x="1669019" y="458176"/>
                    <a:pt x="1749541" y="524169"/>
                    <a:pt x="1845488" y="524169"/>
                  </a:cubicBezTo>
                  <a:cubicBezTo>
                    <a:pt x="1958605" y="524169"/>
                    <a:pt x="2050354" y="432468"/>
                    <a:pt x="2050354" y="319303"/>
                  </a:cubicBezTo>
                  <a:cubicBezTo>
                    <a:pt x="2050354" y="206139"/>
                    <a:pt x="1958652" y="114438"/>
                    <a:pt x="1845488" y="114438"/>
                  </a:cubicBezTo>
                  <a:cubicBezTo>
                    <a:pt x="1740531" y="114485"/>
                    <a:pt x="1653972" y="193544"/>
                    <a:pt x="1642132" y="295388"/>
                  </a:cubicBezTo>
                  <a:lnTo>
                    <a:pt x="1642132" y="29538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ID"/>
            </a:p>
          </p:txBody>
        </p:sp>
        <p:sp>
          <p:nvSpPr>
            <p:cNvPr id="6" name="Freeform: Shape 5">
              <a:extLst>
                <a:ext uri="{FF2B5EF4-FFF2-40B4-BE49-F238E27FC236}">
                  <a16:creationId xmlns:a16="http://schemas.microsoft.com/office/drawing/2014/main" id="{1A081FC5-352B-7A9B-1FE7-00CC13ED02F2}"/>
                </a:ext>
              </a:extLst>
            </p:cNvPr>
            <p:cNvSpPr/>
            <p:nvPr/>
          </p:nvSpPr>
          <p:spPr>
            <a:xfrm>
              <a:off x="3915406" y="2577178"/>
              <a:ext cx="2113799" cy="1066734"/>
            </a:xfrm>
            <a:custGeom>
              <a:avLst/>
              <a:gdLst>
                <a:gd name="connsiteX0" fmla="*/ 204818 w 2113799"/>
                <a:gd name="connsiteY0" fmla="*/ 0 h 1066734"/>
                <a:gd name="connsiteX1" fmla="*/ 407608 w 2113799"/>
                <a:gd name="connsiteY1" fmla="*/ 175761 h 1066734"/>
                <a:gd name="connsiteX2" fmla="*/ 1975209 w 2113799"/>
                <a:gd name="connsiteY2" fmla="*/ 175761 h 1066734"/>
                <a:gd name="connsiteX3" fmla="*/ 2113752 w 2113799"/>
                <a:gd name="connsiteY3" fmla="*/ 317652 h 1066734"/>
                <a:gd name="connsiteX4" fmla="*/ 2113752 w 2113799"/>
                <a:gd name="connsiteY4" fmla="*/ 961260 h 1066734"/>
                <a:gd name="connsiteX5" fmla="*/ 2040023 w 2113799"/>
                <a:gd name="connsiteY5" fmla="*/ 1036781 h 1066734"/>
                <a:gd name="connsiteX6" fmla="*/ 2040023 w 2113799"/>
                <a:gd name="connsiteY6" fmla="*/ 347418 h 1066734"/>
                <a:gd name="connsiteX7" fmla="*/ 1944406 w 2113799"/>
                <a:gd name="connsiteY7" fmla="*/ 249537 h 1066734"/>
                <a:gd name="connsiteX8" fmla="*/ 404825 w 2113799"/>
                <a:gd name="connsiteY8" fmla="*/ 249537 h 1066734"/>
                <a:gd name="connsiteX9" fmla="*/ 204866 w 2113799"/>
                <a:gd name="connsiteY9" fmla="*/ 409778 h 1066734"/>
                <a:gd name="connsiteX10" fmla="*/ 0 w 2113799"/>
                <a:gd name="connsiteY10" fmla="*/ 204913 h 1066734"/>
                <a:gd name="connsiteX11" fmla="*/ 204818 w 2113799"/>
                <a:gd name="connsiteY11" fmla="*/ 0 h 1066734"/>
                <a:gd name="connsiteX12" fmla="*/ 204818 w 2113799"/>
                <a:gd name="connsiteY12" fmla="*/ 0 h 1066734"/>
                <a:gd name="connsiteX13" fmla="*/ 2113799 w 2113799"/>
                <a:gd name="connsiteY13" fmla="*/ 1066546 h 1066734"/>
                <a:gd name="connsiteX14" fmla="*/ 2113799 w 2113799"/>
                <a:gd name="connsiteY14" fmla="*/ 1066735 h 1066734"/>
                <a:gd name="connsiteX15" fmla="*/ 2113658 w 2113799"/>
                <a:gd name="connsiteY15" fmla="*/ 1066735 h 1066734"/>
                <a:gd name="connsiteX16" fmla="*/ 2113799 w 2113799"/>
                <a:gd name="connsiteY16" fmla="*/ 1066546 h 1066734"/>
                <a:gd name="connsiteX17" fmla="*/ 2113799 w 2113799"/>
                <a:gd name="connsiteY17" fmla="*/ 1066546 h 10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3799" h="1066734">
                  <a:moveTo>
                    <a:pt x="204818" y="0"/>
                  </a:moveTo>
                  <a:cubicBezTo>
                    <a:pt x="308077" y="0"/>
                    <a:pt x="393504" y="76418"/>
                    <a:pt x="407608" y="175761"/>
                  </a:cubicBezTo>
                  <a:lnTo>
                    <a:pt x="1975209" y="175761"/>
                  </a:lnTo>
                  <a:lnTo>
                    <a:pt x="2113752" y="317652"/>
                  </a:lnTo>
                  <a:lnTo>
                    <a:pt x="2113752" y="961260"/>
                  </a:lnTo>
                  <a:lnTo>
                    <a:pt x="2040023" y="1036781"/>
                  </a:lnTo>
                  <a:lnTo>
                    <a:pt x="2040023" y="347418"/>
                  </a:lnTo>
                  <a:lnTo>
                    <a:pt x="1944406" y="249537"/>
                  </a:lnTo>
                  <a:lnTo>
                    <a:pt x="404825" y="249537"/>
                  </a:lnTo>
                  <a:cubicBezTo>
                    <a:pt x="384447" y="341191"/>
                    <a:pt x="302652" y="409778"/>
                    <a:pt x="204866" y="409778"/>
                  </a:cubicBezTo>
                  <a:cubicBezTo>
                    <a:pt x="91701" y="409778"/>
                    <a:pt x="0" y="318077"/>
                    <a:pt x="0" y="204913"/>
                  </a:cubicBezTo>
                  <a:cubicBezTo>
                    <a:pt x="-47" y="91701"/>
                    <a:pt x="91701" y="0"/>
                    <a:pt x="204818" y="0"/>
                  </a:cubicBezTo>
                  <a:lnTo>
                    <a:pt x="204818" y="0"/>
                  </a:lnTo>
                  <a:close/>
                  <a:moveTo>
                    <a:pt x="2113799" y="1066546"/>
                  </a:moveTo>
                  <a:lnTo>
                    <a:pt x="2113799" y="1066735"/>
                  </a:lnTo>
                  <a:lnTo>
                    <a:pt x="2113658" y="1066735"/>
                  </a:lnTo>
                  <a:lnTo>
                    <a:pt x="2113799" y="1066546"/>
                  </a:lnTo>
                  <a:lnTo>
                    <a:pt x="2113799" y="1066546"/>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ID"/>
            </a:p>
          </p:txBody>
        </p:sp>
        <p:sp>
          <p:nvSpPr>
            <p:cNvPr id="7" name="Freeform: Shape 6">
              <a:extLst>
                <a:ext uri="{FF2B5EF4-FFF2-40B4-BE49-F238E27FC236}">
                  <a16:creationId xmlns:a16="http://schemas.microsoft.com/office/drawing/2014/main" id="{B4BC212F-395B-B78E-0549-63DBADB2FB5E}"/>
                </a:ext>
              </a:extLst>
            </p:cNvPr>
            <p:cNvSpPr/>
            <p:nvPr/>
          </p:nvSpPr>
          <p:spPr>
            <a:xfrm>
              <a:off x="5955240" y="2885018"/>
              <a:ext cx="1129567" cy="935551"/>
            </a:xfrm>
            <a:custGeom>
              <a:avLst/>
              <a:gdLst>
                <a:gd name="connsiteX0" fmla="*/ 500961 w 1129567"/>
                <a:gd name="connsiteY0" fmla="*/ 587237 h 935551"/>
                <a:gd name="connsiteX1" fmla="*/ 373692 w 1129567"/>
                <a:gd name="connsiteY1" fmla="*/ 587237 h 935551"/>
                <a:gd name="connsiteX2" fmla="*/ 410391 w 1129567"/>
                <a:gd name="connsiteY2" fmla="*/ 550491 h 935551"/>
                <a:gd name="connsiteX3" fmla="*/ 410391 w 1129567"/>
                <a:gd name="connsiteY3" fmla="*/ 95003 h 935551"/>
                <a:gd name="connsiteX4" fmla="*/ 445110 w 1129567"/>
                <a:gd name="connsiteY4" fmla="*/ 59436 h 935551"/>
                <a:gd name="connsiteX5" fmla="*/ 1044894 w 1129567"/>
                <a:gd name="connsiteY5" fmla="*/ 59436 h 935551"/>
                <a:gd name="connsiteX6" fmla="*/ 1085792 w 1129567"/>
                <a:gd name="connsiteY6" fmla="*/ 87550 h 935551"/>
                <a:gd name="connsiteX7" fmla="*/ 1129567 w 1129567"/>
                <a:gd name="connsiteY7" fmla="*/ 43775 h 935551"/>
                <a:gd name="connsiteX8" fmla="*/ 1085792 w 1129567"/>
                <a:gd name="connsiteY8" fmla="*/ 0 h 935551"/>
                <a:gd name="connsiteX9" fmla="*/ 1043479 w 1129567"/>
                <a:gd name="connsiteY9" fmla="*/ 32595 h 935551"/>
                <a:gd name="connsiteX10" fmla="*/ 433883 w 1129567"/>
                <a:gd name="connsiteY10" fmla="*/ 32595 h 935551"/>
                <a:gd name="connsiteX11" fmla="*/ 383504 w 1129567"/>
                <a:gd name="connsiteY11" fmla="*/ 84154 h 935551"/>
                <a:gd name="connsiteX12" fmla="*/ 383504 w 1129567"/>
                <a:gd name="connsiteY12" fmla="*/ 539075 h 935551"/>
                <a:gd name="connsiteX13" fmla="*/ 336050 w 1129567"/>
                <a:gd name="connsiteY13" fmla="*/ 587237 h 935551"/>
                <a:gd name="connsiteX14" fmla="*/ 138543 w 1129567"/>
                <a:gd name="connsiteY14" fmla="*/ 587237 h 935551"/>
                <a:gd name="connsiteX15" fmla="*/ 0 w 1129567"/>
                <a:gd name="connsiteY15" fmla="*/ 729176 h 935551"/>
                <a:gd name="connsiteX16" fmla="*/ 0 w 1129567"/>
                <a:gd name="connsiteY16" fmla="*/ 860030 h 935551"/>
                <a:gd name="connsiteX17" fmla="*/ 73729 w 1129567"/>
                <a:gd name="connsiteY17" fmla="*/ 935551 h 935551"/>
                <a:gd name="connsiteX18" fmla="*/ 73729 w 1129567"/>
                <a:gd name="connsiteY18" fmla="*/ 758894 h 935551"/>
                <a:gd name="connsiteX19" fmla="*/ 169346 w 1129567"/>
                <a:gd name="connsiteY19" fmla="*/ 661013 h 935551"/>
                <a:gd name="connsiteX20" fmla="*/ 496998 w 1129567"/>
                <a:gd name="connsiteY20" fmla="*/ 661013 h 935551"/>
                <a:gd name="connsiteX21" fmla="*/ 700213 w 1129567"/>
                <a:gd name="connsiteY21" fmla="*/ 839652 h 935551"/>
                <a:gd name="connsiteX22" fmla="*/ 905078 w 1129567"/>
                <a:gd name="connsiteY22" fmla="*/ 634786 h 935551"/>
                <a:gd name="connsiteX23" fmla="*/ 700213 w 1129567"/>
                <a:gd name="connsiteY23" fmla="*/ 429921 h 935551"/>
                <a:gd name="connsiteX24" fmla="*/ 500961 w 1129567"/>
                <a:gd name="connsiteY24" fmla="*/ 587237 h 935551"/>
                <a:gd name="connsiteX25" fmla="*/ 500961 w 1129567"/>
                <a:gd name="connsiteY25" fmla="*/ 587237 h 93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29567" h="935551">
                  <a:moveTo>
                    <a:pt x="500961" y="587237"/>
                  </a:moveTo>
                  <a:lnTo>
                    <a:pt x="373692" y="587237"/>
                  </a:lnTo>
                  <a:cubicBezTo>
                    <a:pt x="385909" y="574878"/>
                    <a:pt x="398080" y="562755"/>
                    <a:pt x="410391" y="550491"/>
                  </a:cubicBezTo>
                  <a:cubicBezTo>
                    <a:pt x="410391" y="433081"/>
                    <a:pt x="410391" y="212413"/>
                    <a:pt x="410391" y="95003"/>
                  </a:cubicBezTo>
                  <a:lnTo>
                    <a:pt x="445110" y="59436"/>
                  </a:lnTo>
                  <a:lnTo>
                    <a:pt x="1044894" y="59436"/>
                  </a:lnTo>
                  <a:cubicBezTo>
                    <a:pt x="1051168" y="75852"/>
                    <a:pt x="1067112" y="87550"/>
                    <a:pt x="1085792" y="87550"/>
                  </a:cubicBezTo>
                  <a:cubicBezTo>
                    <a:pt x="1109944" y="87550"/>
                    <a:pt x="1129567" y="67974"/>
                    <a:pt x="1129567" y="43775"/>
                  </a:cubicBezTo>
                  <a:cubicBezTo>
                    <a:pt x="1129567" y="19623"/>
                    <a:pt x="1109991" y="0"/>
                    <a:pt x="1085792" y="0"/>
                  </a:cubicBezTo>
                  <a:cubicBezTo>
                    <a:pt x="1065508" y="0"/>
                    <a:pt x="1048385" y="13868"/>
                    <a:pt x="1043479" y="32595"/>
                  </a:cubicBezTo>
                  <a:lnTo>
                    <a:pt x="433883" y="32595"/>
                  </a:lnTo>
                  <a:lnTo>
                    <a:pt x="383504" y="84154"/>
                  </a:lnTo>
                  <a:lnTo>
                    <a:pt x="383504" y="539075"/>
                  </a:lnTo>
                  <a:lnTo>
                    <a:pt x="336050" y="587237"/>
                  </a:lnTo>
                  <a:lnTo>
                    <a:pt x="138543" y="587237"/>
                  </a:lnTo>
                  <a:lnTo>
                    <a:pt x="0" y="729176"/>
                  </a:lnTo>
                  <a:lnTo>
                    <a:pt x="0" y="860030"/>
                  </a:lnTo>
                  <a:lnTo>
                    <a:pt x="73729" y="935551"/>
                  </a:lnTo>
                  <a:lnTo>
                    <a:pt x="73729" y="758894"/>
                  </a:lnTo>
                  <a:lnTo>
                    <a:pt x="169346" y="661013"/>
                  </a:lnTo>
                  <a:lnTo>
                    <a:pt x="496998" y="661013"/>
                  </a:lnTo>
                  <a:cubicBezTo>
                    <a:pt x="509876" y="761771"/>
                    <a:pt x="595917" y="839652"/>
                    <a:pt x="700213" y="839652"/>
                  </a:cubicBezTo>
                  <a:cubicBezTo>
                    <a:pt x="813330" y="839652"/>
                    <a:pt x="905078" y="747950"/>
                    <a:pt x="905078" y="634786"/>
                  </a:cubicBezTo>
                  <a:cubicBezTo>
                    <a:pt x="905078" y="521622"/>
                    <a:pt x="813377" y="429921"/>
                    <a:pt x="700213" y="429921"/>
                  </a:cubicBezTo>
                  <a:cubicBezTo>
                    <a:pt x="603464" y="429921"/>
                    <a:pt x="522377" y="496998"/>
                    <a:pt x="500961" y="587237"/>
                  </a:cubicBezTo>
                  <a:lnTo>
                    <a:pt x="500961" y="587237"/>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ID"/>
            </a:p>
          </p:txBody>
        </p:sp>
        <p:sp>
          <p:nvSpPr>
            <p:cNvPr id="8" name="Freeform: Shape 7">
              <a:extLst>
                <a:ext uri="{FF2B5EF4-FFF2-40B4-BE49-F238E27FC236}">
                  <a16:creationId xmlns:a16="http://schemas.microsoft.com/office/drawing/2014/main" id="{9D8C6ECD-65DF-3E91-1FC6-2CC0537DB5B7}"/>
                </a:ext>
              </a:extLst>
            </p:cNvPr>
            <p:cNvSpPr/>
            <p:nvPr/>
          </p:nvSpPr>
          <p:spPr>
            <a:xfrm>
              <a:off x="4988414" y="3041580"/>
              <a:ext cx="1040790" cy="1588922"/>
            </a:xfrm>
            <a:custGeom>
              <a:avLst/>
              <a:gdLst>
                <a:gd name="connsiteX0" fmla="*/ 256565 w 1040790"/>
                <a:gd name="connsiteY0" fmla="*/ 487658 h 1588922"/>
                <a:gd name="connsiteX1" fmla="*/ 453883 w 1040790"/>
                <a:gd name="connsiteY1" fmla="*/ 637192 h 1588922"/>
                <a:gd name="connsiteX2" fmla="*/ 697146 w 1040790"/>
                <a:gd name="connsiteY2" fmla="*/ 637192 h 1588922"/>
                <a:gd name="connsiteX3" fmla="*/ 664126 w 1040790"/>
                <a:gd name="connsiteY3" fmla="*/ 604172 h 1588922"/>
                <a:gd name="connsiteX4" fmla="*/ 664126 w 1040790"/>
                <a:gd name="connsiteY4" fmla="*/ 395721 h 1588922"/>
                <a:gd name="connsiteX5" fmla="*/ 629408 w 1040790"/>
                <a:gd name="connsiteY5" fmla="*/ 360107 h 1588922"/>
                <a:gd name="connsiteX6" fmla="*/ 441241 w 1040790"/>
                <a:gd name="connsiteY6" fmla="*/ 360107 h 1588922"/>
                <a:gd name="connsiteX7" fmla="*/ 441289 w 1040790"/>
                <a:gd name="connsiteY7" fmla="*/ 360154 h 1588922"/>
                <a:gd name="connsiteX8" fmla="*/ 403740 w 1040790"/>
                <a:gd name="connsiteY8" fmla="*/ 360154 h 1588922"/>
                <a:gd name="connsiteX9" fmla="*/ 362607 w 1040790"/>
                <a:gd name="connsiteY9" fmla="*/ 318879 h 1588922"/>
                <a:gd name="connsiteX10" fmla="*/ 362607 w 1040790"/>
                <a:gd name="connsiteY10" fmla="*/ 91984 h 1588922"/>
                <a:gd name="connsiteX11" fmla="*/ 327889 w 1040790"/>
                <a:gd name="connsiteY11" fmla="*/ 56417 h 1588922"/>
                <a:gd name="connsiteX12" fmla="*/ 85663 w 1040790"/>
                <a:gd name="connsiteY12" fmla="*/ 56417 h 1588922"/>
                <a:gd name="connsiteX13" fmla="*/ 43775 w 1040790"/>
                <a:gd name="connsiteY13" fmla="*/ 87503 h 1588922"/>
                <a:gd name="connsiteX14" fmla="*/ 0 w 1040790"/>
                <a:gd name="connsiteY14" fmla="*/ 43728 h 1588922"/>
                <a:gd name="connsiteX15" fmla="*/ 43775 w 1040790"/>
                <a:gd name="connsiteY15" fmla="*/ 0 h 1588922"/>
                <a:gd name="connsiteX16" fmla="*/ 85192 w 1040790"/>
                <a:gd name="connsiteY16" fmla="*/ 29671 h 1588922"/>
                <a:gd name="connsiteX17" fmla="*/ 339068 w 1040790"/>
                <a:gd name="connsiteY17" fmla="*/ 29671 h 1588922"/>
                <a:gd name="connsiteX18" fmla="*/ 389400 w 1040790"/>
                <a:gd name="connsiteY18" fmla="*/ 81229 h 1588922"/>
                <a:gd name="connsiteX19" fmla="*/ 389400 w 1040790"/>
                <a:gd name="connsiteY19" fmla="*/ 307511 h 1588922"/>
                <a:gd name="connsiteX20" fmla="*/ 414873 w 1040790"/>
                <a:gd name="connsiteY20" fmla="*/ 333408 h 1588922"/>
                <a:gd name="connsiteX21" fmla="*/ 640588 w 1040790"/>
                <a:gd name="connsiteY21" fmla="*/ 333408 h 1588922"/>
                <a:gd name="connsiteX22" fmla="*/ 690920 w 1040790"/>
                <a:gd name="connsiteY22" fmla="*/ 384966 h 1588922"/>
                <a:gd name="connsiteX23" fmla="*/ 690920 w 1040790"/>
                <a:gd name="connsiteY23" fmla="*/ 592803 h 1588922"/>
                <a:gd name="connsiteX24" fmla="*/ 734695 w 1040790"/>
                <a:gd name="connsiteY24" fmla="*/ 637286 h 1588922"/>
                <a:gd name="connsiteX25" fmla="*/ 902248 w 1040790"/>
                <a:gd name="connsiteY25" fmla="*/ 637286 h 1588922"/>
                <a:gd name="connsiteX26" fmla="*/ 1040791 w 1040790"/>
                <a:gd name="connsiteY26" fmla="*/ 779225 h 1588922"/>
                <a:gd name="connsiteX27" fmla="*/ 1040791 w 1040790"/>
                <a:gd name="connsiteY27" fmla="*/ 1513401 h 1588922"/>
                <a:gd name="connsiteX28" fmla="*/ 967062 w 1040790"/>
                <a:gd name="connsiteY28" fmla="*/ 1588923 h 1588922"/>
                <a:gd name="connsiteX29" fmla="*/ 967062 w 1040790"/>
                <a:gd name="connsiteY29" fmla="*/ 808849 h 1588922"/>
                <a:gd name="connsiteX30" fmla="*/ 871445 w 1040790"/>
                <a:gd name="connsiteY30" fmla="*/ 710968 h 1588922"/>
                <a:gd name="connsiteX31" fmla="*/ 739978 w 1040790"/>
                <a:gd name="connsiteY31" fmla="*/ 710968 h 1588922"/>
                <a:gd name="connsiteX32" fmla="*/ 690920 w 1040790"/>
                <a:gd name="connsiteY32" fmla="*/ 760781 h 1588922"/>
                <a:gd name="connsiteX33" fmla="*/ 690920 w 1040790"/>
                <a:gd name="connsiteY33" fmla="*/ 968618 h 1588922"/>
                <a:gd name="connsiteX34" fmla="*/ 640588 w 1040790"/>
                <a:gd name="connsiteY34" fmla="*/ 1020177 h 1588922"/>
                <a:gd name="connsiteX35" fmla="*/ 414826 w 1040790"/>
                <a:gd name="connsiteY35" fmla="*/ 1020177 h 1588922"/>
                <a:gd name="connsiteX36" fmla="*/ 389353 w 1040790"/>
                <a:gd name="connsiteY36" fmla="*/ 1046074 h 1588922"/>
                <a:gd name="connsiteX37" fmla="*/ 389353 w 1040790"/>
                <a:gd name="connsiteY37" fmla="*/ 1161172 h 1588922"/>
                <a:gd name="connsiteX38" fmla="*/ 418269 w 1040790"/>
                <a:gd name="connsiteY38" fmla="*/ 1202353 h 1588922"/>
                <a:gd name="connsiteX39" fmla="*/ 374541 w 1040790"/>
                <a:gd name="connsiteY39" fmla="*/ 1246081 h 1588922"/>
                <a:gd name="connsiteX40" fmla="*/ 330766 w 1040790"/>
                <a:gd name="connsiteY40" fmla="*/ 1202353 h 1588922"/>
                <a:gd name="connsiteX41" fmla="*/ 362560 w 1040790"/>
                <a:gd name="connsiteY41" fmla="*/ 1160276 h 1588922"/>
                <a:gd name="connsiteX42" fmla="*/ 362560 w 1040790"/>
                <a:gd name="connsiteY42" fmla="*/ 1034658 h 1588922"/>
                <a:gd name="connsiteX43" fmla="*/ 403693 w 1040790"/>
                <a:gd name="connsiteY43" fmla="*/ 993383 h 1588922"/>
                <a:gd name="connsiteX44" fmla="*/ 441241 w 1040790"/>
                <a:gd name="connsiteY44" fmla="*/ 993383 h 1588922"/>
                <a:gd name="connsiteX45" fmla="*/ 441194 w 1040790"/>
                <a:gd name="connsiteY45" fmla="*/ 993430 h 1588922"/>
                <a:gd name="connsiteX46" fmla="*/ 629361 w 1040790"/>
                <a:gd name="connsiteY46" fmla="*/ 993430 h 1588922"/>
                <a:gd name="connsiteX47" fmla="*/ 664079 w 1040790"/>
                <a:gd name="connsiteY47" fmla="*/ 957816 h 1588922"/>
                <a:gd name="connsiteX48" fmla="*/ 664079 w 1040790"/>
                <a:gd name="connsiteY48" fmla="*/ 749365 h 1588922"/>
                <a:gd name="connsiteX49" fmla="*/ 702382 w 1040790"/>
                <a:gd name="connsiteY49" fmla="*/ 710968 h 1588922"/>
                <a:gd name="connsiteX50" fmla="*/ 460582 w 1040790"/>
                <a:gd name="connsiteY50" fmla="*/ 710968 h 1588922"/>
                <a:gd name="connsiteX51" fmla="*/ 256518 w 1040790"/>
                <a:gd name="connsiteY51" fmla="*/ 897389 h 1588922"/>
                <a:gd name="connsiteX52" fmla="*/ 51653 w 1040790"/>
                <a:gd name="connsiteY52" fmla="*/ 692524 h 1588922"/>
                <a:gd name="connsiteX53" fmla="*/ 256565 w 1040790"/>
                <a:gd name="connsiteY53" fmla="*/ 487658 h 1588922"/>
                <a:gd name="connsiteX54" fmla="*/ 256565 w 1040790"/>
                <a:gd name="connsiteY54" fmla="*/ 487658 h 158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40790" h="1588922">
                  <a:moveTo>
                    <a:pt x="256565" y="487658"/>
                  </a:moveTo>
                  <a:cubicBezTo>
                    <a:pt x="350531" y="487658"/>
                    <a:pt x="429732" y="550962"/>
                    <a:pt x="453883" y="637192"/>
                  </a:cubicBezTo>
                  <a:lnTo>
                    <a:pt x="697146" y="637192"/>
                  </a:lnTo>
                  <a:cubicBezTo>
                    <a:pt x="686155" y="626154"/>
                    <a:pt x="675212" y="615210"/>
                    <a:pt x="664126" y="604172"/>
                  </a:cubicBezTo>
                  <a:cubicBezTo>
                    <a:pt x="664126" y="486762"/>
                    <a:pt x="664126" y="513131"/>
                    <a:pt x="664126" y="395721"/>
                  </a:cubicBezTo>
                  <a:lnTo>
                    <a:pt x="629408" y="360107"/>
                  </a:lnTo>
                  <a:lnTo>
                    <a:pt x="441241" y="360107"/>
                  </a:lnTo>
                  <a:lnTo>
                    <a:pt x="441289" y="360154"/>
                  </a:lnTo>
                  <a:lnTo>
                    <a:pt x="403740" y="360154"/>
                  </a:lnTo>
                  <a:cubicBezTo>
                    <a:pt x="390061" y="346238"/>
                    <a:pt x="376381" y="332653"/>
                    <a:pt x="362607" y="318879"/>
                  </a:cubicBezTo>
                  <a:cubicBezTo>
                    <a:pt x="362607" y="201469"/>
                    <a:pt x="362607" y="209394"/>
                    <a:pt x="362607" y="91984"/>
                  </a:cubicBezTo>
                  <a:lnTo>
                    <a:pt x="327889" y="56417"/>
                  </a:lnTo>
                  <a:lnTo>
                    <a:pt x="85663" y="56417"/>
                  </a:lnTo>
                  <a:cubicBezTo>
                    <a:pt x="80239" y="74389"/>
                    <a:pt x="63540" y="87503"/>
                    <a:pt x="43775" y="87503"/>
                  </a:cubicBezTo>
                  <a:cubicBezTo>
                    <a:pt x="19623" y="87503"/>
                    <a:pt x="0" y="67927"/>
                    <a:pt x="0" y="43728"/>
                  </a:cubicBezTo>
                  <a:cubicBezTo>
                    <a:pt x="0" y="19576"/>
                    <a:pt x="19623" y="0"/>
                    <a:pt x="43775" y="0"/>
                  </a:cubicBezTo>
                  <a:cubicBezTo>
                    <a:pt x="62974" y="0"/>
                    <a:pt x="79342" y="12406"/>
                    <a:pt x="85192" y="29671"/>
                  </a:cubicBezTo>
                  <a:lnTo>
                    <a:pt x="339068" y="29671"/>
                  </a:lnTo>
                  <a:lnTo>
                    <a:pt x="389400" y="81229"/>
                  </a:lnTo>
                  <a:lnTo>
                    <a:pt x="389400" y="307511"/>
                  </a:lnTo>
                  <a:lnTo>
                    <a:pt x="414873" y="333408"/>
                  </a:lnTo>
                  <a:lnTo>
                    <a:pt x="640588" y="333408"/>
                  </a:lnTo>
                  <a:lnTo>
                    <a:pt x="690920" y="384966"/>
                  </a:lnTo>
                  <a:lnTo>
                    <a:pt x="690920" y="592803"/>
                  </a:lnTo>
                  <a:lnTo>
                    <a:pt x="734695" y="637286"/>
                  </a:lnTo>
                  <a:lnTo>
                    <a:pt x="902248" y="637286"/>
                  </a:lnTo>
                  <a:lnTo>
                    <a:pt x="1040791" y="779225"/>
                  </a:lnTo>
                  <a:lnTo>
                    <a:pt x="1040791" y="1513401"/>
                  </a:lnTo>
                  <a:lnTo>
                    <a:pt x="967062" y="1588923"/>
                  </a:lnTo>
                  <a:lnTo>
                    <a:pt x="967062" y="808849"/>
                  </a:lnTo>
                  <a:lnTo>
                    <a:pt x="871445" y="710968"/>
                  </a:lnTo>
                  <a:lnTo>
                    <a:pt x="739978" y="710968"/>
                  </a:lnTo>
                  <a:lnTo>
                    <a:pt x="690920" y="760781"/>
                  </a:lnTo>
                  <a:lnTo>
                    <a:pt x="690920" y="968618"/>
                  </a:lnTo>
                  <a:lnTo>
                    <a:pt x="640588" y="1020177"/>
                  </a:lnTo>
                  <a:lnTo>
                    <a:pt x="414826" y="1020177"/>
                  </a:lnTo>
                  <a:lnTo>
                    <a:pt x="389353" y="1046074"/>
                  </a:lnTo>
                  <a:lnTo>
                    <a:pt x="389353" y="1161172"/>
                  </a:lnTo>
                  <a:cubicBezTo>
                    <a:pt x="406240" y="1167257"/>
                    <a:pt x="418269" y="1183390"/>
                    <a:pt x="418269" y="1202353"/>
                  </a:cubicBezTo>
                  <a:cubicBezTo>
                    <a:pt x="418269" y="1226505"/>
                    <a:pt x="398693" y="1246081"/>
                    <a:pt x="374541" y="1246081"/>
                  </a:cubicBezTo>
                  <a:cubicBezTo>
                    <a:pt x="350389" y="1246081"/>
                    <a:pt x="330766" y="1226505"/>
                    <a:pt x="330766" y="1202353"/>
                  </a:cubicBezTo>
                  <a:cubicBezTo>
                    <a:pt x="330766" y="1182352"/>
                    <a:pt x="344210" y="1165465"/>
                    <a:pt x="362560" y="1160276"/>
                  </a:cubicBezTo>
                  <a:lnTo>
                    <a:pt x="362560" y="1034658"/>
                  </a:lnTo>
                  <a:cubicBezTo>
                    <a:pt x="376334" y="1020884"/>
                    <a:pt x="390013" y="1007299"/>
                    <a:pt x="403693" y="993383"/>
                  </a:cubicBezTo>
                  <a:lnTo>
                    <a:pt x="441241" y="993383"/>
                  </a:lnTo>
                  <a:lnTo>
                    <a:pt x="441194" y="993430"/>
                  </a:lnTo>
                  <a:lnTo>
                    <a:pt x="629361" y="993430"/>
                  </a:lnTo>
                  <a:lnTo>
                    <a:pt x="664079" y="957816"/>
                  </a:lnTo>
                  <a:cubicBezTo>
                    <a:pt x="664079" y="840406"/>
                    <a:pt x="664079" y="866775"/>
                    <a:pt x="664079" y="749365"/>
                  </a:cubicBezTo>
                  <a:cubicBezTo>
                    <a:pt x="676910" y="736535"/>
                    <a:pt x="689599" y="723893"/>
                    <a:pt x="702382" y="710968"/>
                  </a:cubicBezTo>
                  <a:lnTo>
                    <a:pt x="460582" y="710968"/>
                  </a:lnTo>
                  <a:cubicBezTo>
                    <a:pt x="451242" y="815453"/>
                    <a:pt x="363456" y="897389"/>
                    <a:pt x="256518" y="897389"/>
                  </a:cubicBezTo>
                  <a:cubicBezTo>
                    <a:pt x="143401" y="897389"/>
                    <a:pt x="51653" y="805688"/>
                    <a:pt x="51653" y="692524"/>
                  </a:cubicBezTo>
                  <a:cubicBezTo>
                    <a:pt x="51747" y="579407"/>
                    <a:pt x="143448" y="487658"/>
                    <a:pt x="256565" y="487658"/>
                  </a:cubicBezTo>
                  <a:lnTo>
                    <a:pt x="256565" y="487658"/>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ID"/>
            </a:p>
          </p:txBody>
        </p:sp>
        <p:sp>
          <p:nvSpPr>
            <p:cNvPr id="9" name="Freeform: Shape 8">
              <a:extLst>
                <a:ext uri="{FF2B5EF4-FFF2-40B4-BE49-F238E27FC236}">
                  <a16:creationId xmlns:a16="http://schemas.microsoft.com/office/drawing/2014/main" id="{271F5E51-21F3-FDAA-55BA-6F8B561FE52F}"/>
                </a:ext>
              </a:extLst>
            </p:cNvPr>
            <p:cNvSpPr/>
            <p:nvPr/>
          </p:nvSpPr>
          <p:spPr>
            <a:xfrm>
              <a:off x="5955193" y="4313417"/>
              <a:ext cx="1410567" cy="625965"/>
            </a:xfrm>
            <a:custGeom>
              <a:avLst/>
              <a:gdLst>
                <a:gd name="connsiteX0" fmla="*/ 1205702 w 1410567"/>
                <a:gd name="connsiteY0" fmla="*/ 0 h 625965"/>
                <a:gd name="connsiteX1" fmla="*/ 1410567 w 1410567"/>
                <a:gd name="connsiteY1" fmla="*/ 204866 h 625965"/>
                <a:gd name="connsiteX2" fmla="*/ 1205702 w 1410567"/>
                <a:gd name="connsiteY2" fmla="*/ 409731 h 625965"/>
                <a:gd name="connsiteX3" fmla="*/ 1005648 w 1410567"/>
                <a:gd name="connsiteY3" fmla="*/ 249112 h 625965"/>
                <a:gd name="connsiteX4" fmla="*/ 370626 w 1410567"/>
                <a:gd name="connsiteY4" fmla="*/ 249112 h 625965"/>
                <a:gd name="connsiteX5" fmla="*/ 410391 w 1410567"/>
                <a:gd name="connsiteY5" fmla="*/ 289019 h 625965"/>
                <a:gd name="connsiteX6" fmla="*/ 410391 w 1410567"/>
                <a:gd name="connsiteY6" fmla="*/ 534358 h 625965"/>
                <a:gd name="connsiteX7" fmla="*/ 445110 w 1410567"/>
                <a:gd name="connsiteY7" fmla="*/ 569925 h 625965"/>
                <a:gd name="connsiteX8" fmla="*/ 573982 w 1410567"/>
                <a:gd name="connsiteY8" fmla="*/ 569925 h 625965"/>
                <a:gd name="connsiteX9" fmla="*/ 615964 w 1410567"/>
                <a:gd name="connsiteY9" fmla="*/ 538509 h 625965"/>
                <a:gd name="connsiteX10" fmla="*/ 659740 w 1410567"/>
                <a:gd name="connsiteY10" fmla="*/ 582237 h 625965"/>
                <a:gd name="connsiteX11" fmla="*/ 615964 w 1410567"/>
                <a:gd name="connsiteY11" fmla="*/ 625965 h 625965"/>
                <a:gd name="connsiteX12" fmla="*/ 574642 w 1410567"/>
                <a:gd name="connsiteY12" fmla="*/ 596719 h 625965"/>
                <a:gd name="connsiteX13" fmla="*/ 433883 w 1410567"/>
                <a:gd name="connsiteY13" fmla="*/ 596719 h 625965"/>
                <a:gd name="connsiteX14" fmla="*/ 383504 w 1410567"/>
                <a:gd name="connsiteY14" fmla="*/ 545160 h 625965"/>
                <a:gd name="connsiteX15" fmla="*/ 383504 w 1410567"/>
                <a:gd name="connsiteY15" fmla="*/ 300435 h 625965"/>
                <a:gd name="connsiteX16" fmla="*/ 332983 w 1410567"/>
                <a:gd name="connsiteY16" fmla="*/ 249065 h 625965"/>
                <a:gd name="connsiteX17" fmla="*/ 169345 w 1410567"/>
                <a:gd name="connsiteY17" fmla="*/ 249065 h 625965"/>
                <a:gd name="connsiteX18" fmla="*/ 73729 w 1410567"/>
                <a:gd name="connsiteY18" fmla="*/ 346993 h 625965"/>
                <a:gd name="connsiteX19" fmla="*/ 73729 w 1410567"/>
                <a:gd name="connsiteY19" fmla="*/ 523650 h 625965"/>
                <a:gd name="connsiteX20" fmla="*/ 0 w 1410567"/>
                <a:gd name="connsiteY20" fmla="*/ 448129 h 625965"/>
                <a:gd name="connsiteX21" fmla="*/ 0 w 1410567"/>
                <a:gd name="connsiteY21" fmla="*/ 317275 h 625965"/>
                <a:gd name="connsiteX22" fmla="*/ 138542 w 1410567"/>
                <a:gd name="connsiteY22" fmla="*/ 175383 h 625965"/>
                <a:gd name="connsiteX23" fmla="*/ 1002817 w 1410567"/>
                <a:gd name="connsiteY23" fmla="*/ 175383 h 625965"/>
                <a:gd name="connsiteX24" fmla="*/ 1205702 w 1410567"/>
                <a:gd name="connsiteY24" fmla="*/ 0 h 625965"/>
                <a:gd name="connsiteX25" fmla="*/ 1205702 w 1410567"/>
                <a:gd name="connsiteY25" fmla="*/ 0 h 62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567" h="625965">
                  <a:moveTo>
                    <a:pt x="1205702" y="0"/>
                  </a:moveTo>
                  <a:cubicBezTo>
                    <a:pt x="1318866" y="0"/>
                    <a:pt x="1410567" y="91749"/>
                    <a:pt x="1410567" y="204866"/>
                  </a:cubicBezTo>
                  <a:cubicBezTo>
                    <a:pt x="1410567" y="317983"/>
                    <a:pt x="1318866" y="409731"/>
                    <a:pt x="1205702" y="409731"/>
                  </a:cubicBezTo>
                  <a:cubicBezTo>
                    <a:pt x="1107774" y="409731"/>
                    <a:pt x="1025884" y="341003"/>
                    <a:pt x="1005648" y="249112"/>
                  </a:cubicBezTo>
                  <a:lnTo>
                    <a:pt x="370626" y="249112"/>
                  </a:lnTo>
                  <a:cubicBezTo>
                    <a:pt x="383881" y="262556"/>
                    <a:pt x="397089" y="275717"/>
                    <a:pt x="410391" y="289019"/>
                  </a:cubicBezTo>
                  <a:cubicBezTo>
                    <a:pt x="410391" y="406429"/>
                    <a:pt x="410391" y="416948"/>
                    <a:pt x="410391" y="534358"/>
                  </a:cubicBezTo>
                  <a:lnTo>
                    <a:pt x="445110" y="569925"/>
                  </a:lnTo>
                  <a:lnTo>
                    <a:pt x="573982" y="569925"/>
                  </a:lnTo>
                  <a:cubicBezTo>
                    <a:pt x="579312" y="551764"/>
                    <a:pt x="596105" y="538509"/>
                    <a:pt x="615964" y="538509"/>
                  </a:cubicBezTo>
                  <a:cubicBezTo>
                    <a:pt x="640116" y="538509"/>
                    <a:pt x="659740" y="558085"/>
                    <a:pt x="659740" y="582237"/>
                  </a:cubicBezTo>
                  <a:cubicBezTo>
                    <a:pt x="659740" y="606389"/>
                    <a:pt x="640163" y="625965"/>
                    <a:pt x="615964" y="625965"/>
                  </a:cubicBezTo>
                  <a:cubicBezTo>
                    <a:pt x="596860" y="625965"/>
                    <a:pt x="580633" y="613748"/>
                    <a:pt x="574642" y="596719"/>
                  </a:cubicBezTo>
                  <a:lnTo>
                    <a:pt x="433883" y="596719"/>
                  </a:lnTo>
                  <a:lnTo>
                    <a:pt x="383504" y="545160"/>
                  </a:lnTo>
                  <a:lnTo>
                    <a:pt x="383504" y="300435"/>
                  </a:lnTo>
                  <a:lnTo>
                    <a:pt x="332983" y="249065"/>
                  </a:lnTo>
                  <a:lnTo>
                    <a:pt x="169345" y="249065"/>
                  </a:lnTo>
                  <a:lnTo>
                    <a:pt x="73729" y="346993"/>
                  </a:lnTo>
                  <a:lnTo>
                    <a:pt x="73729" y="523650"/>
                  </a:lnTo>
                  <a:lnTo>
                    <a:pt x="0" y="448129"/>
                  </a:lnTo>
                  <a:lnTo>
                    <a:pt x="0" y="317275"/>
                  </a:lnTo>
                  <a:lnTo>
                    <a:pt x="138542" y="175383"/>
                  </a:lnTo>
                  <a:lnTo>
                    <a:pt x="1002817" y="175383"/>
                  </a:lnTo>
                  <a:cubicBezTo>
                    <a:pt x="1017252" y="76229"/>
                    <a:pt x="1102585" y="0"/>
                    <a:pt x="1205702" y="0"/>
                  </a:cubicBezTo>
                  <a:lnTo>
                    <a:pt x="1205702" y="0"/>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ID"/>
            </a:p>
          </p:txBody>
        </p:sp>
        <p:sp>
          <p:nvSpPr>
            <p:cNvPr id="10" name="Freeform: Shape 9">
              <a:extLst>
                <a:ext uri="{FF2B5EF4-FFF2-40B4-BE49-F238E27FC236}">
                  <a16:creationId xmlns:a16="http://schemas.microsoft.com/office/drawing/2014/main" id="{72E17D7B-AF01-8BCD-674E-77612E739E2D}"/>
                </a:ext>
              </a:extLst>
            </p:cNvPr>
            <p:cNvSpPr/>
            <p:nvPr/>
          </p:nvSpPr>
          <p:spPr>
            <a:xfrm>
              <a:off x="4250087" y="4521773"/>
              <a:ext cx="1779117" cy="969986"/>
            </a:xfrm>
            <a:custGeom>
              <a:avLst/>
              <a:gdLst>
                <a:gd name="connsiteX0" fmla="*/ 204865 w 1779117"/>
                <a:gd name="connsiteY0" fmla="*/ 0 h 969986"/>
                <a:gd name="connsiteX1" fmla="*/ 407373 w 1779117"/>
                <a:gd name="connsiteY1" fmla="*/ 173544 h 969986"/>
                <a:gd name="connsiteX2" fmla="*/ 1640575 w 1779117"/>
                <a:gd name="connsiteY2" fmla="*/ 173544 h 969986"/>
                <a:gd name="connsiteX3" fmla="*/ 1779118 w 1779117"/>
                <a:gd name="connsiteY3" fmla="*/ 315436 h 969986"/>
                <a:gd name="connsiteX4" fmla="*/ 1779118 w 1779117"/>
                <a:gd name="connsiteY4" fmla="*/ 969987 h 969986"/>
                <a:gd name="connsiteX5" fmla="*/ 1705389 w 1779117"/>
                <a:gd name="connsiteY5" fmla="*/ 969987 h 969986"/>
                <a:gd name="connsiteX6" fmla="*/ 1705389 w 1779117"/>
                <a:gd name="connsiteY6" fmla="*/ 345201 h 969986"/>
                <a:gd name="connsiteX7" fmla="*/ 1609772 w 1779117"/>
                <a:gd name="connsiteY7" fmla="*/ 247273 h 969986"/>
                <a:gd name="connsiteX8" fmla="*/ 1496136 w 1779117"/>
                <a:gd name="connsiteY8" fmla="*/ 247273 h 969986"/>
                <a:gd name="connsiteX9" fmla="*/ 1444248 w 1779117"/>
                <a:gd name="connsiteY9" fmla="*/ 300011 h 969986"/>
                <a:gd name="connsiteX10" fmla="*/ 1444248 w 1779117"/>
                <a:gd name="connsiteY10" fmla="*/ 651674 h 969986"/>
                <a:gd name="connsiteX11" fmla="*/ 1393916 w 1779117"/>
                <a:gd name="connsiteY11" fmla="*/ 703232 h 969986"/>
                <a:gd name="connsiteX12" fmla="*/ 977864 w 1779117"/>
                <a:gd name="connsiteY12" fmla="*/ 703232 h 969986"/>
                <a:gd name="connsiteX13" fmla="*/ 937202 w 1779117"/>
                <a:gd name="connsiteY13" fmla="*/ 730780 h 969986"/>
                <a:gd name="connsiteX14" fmla="*/ 893427 w 1779117"/>
                <a:gd name="connsiteY14" fmla="*/ 687005 h 969986"/>
                <a:gd name="connsiteX15" fmla="*/ 937202 w 1779117"/>
                <a:gd name="connsiteY15" fmla="*/ 643277 h 969986"/>
                <a:gd name="connsiteX16" fmla="*/ 979703 w 1779117"/>
                <a:gd name="connsiteY16" fmla="*/ 676439 h 969986"/>
                <a:gd name="connsiteX17" fmla="*/ 1382736 w 1779117"/>
                <a:gd name="connsiteY17" fmla="*/ 676439 h 969986"/>
                <a:gd name="connsiteX18" fmla="*/ 1417454 w 1779117"/>
                <a:gd name="connsiteY18" fmla="*/ 640871 h 969986"/>
                <a:gd name="connsiteX19" fmla="*/ 1417454 w 1779117"/>
                <a:gd name="connsiteY19" fmla="*/ 288595 h 969986"/>
                <a:gd name="connsiteX20" fmla="*/ 1458588 w 1779117"/>
                <a:gd name="connsiteY20" fmla="*/ 247320 h 969986"/>
                <a:gd name="connsiteX21" fmla="*/ 405297 w 1779117"/>
                <a:gd name="connsiteY21" fmla="*/ 247320 h 969986"/>
                <a:gd name="connsiteX22" fmla="*/ 204865 w 1779117"/>
                <a:gd name="connsiteY22" fmla="*/ 409779 h 969986"/>
                <a:gd name="connsiteX23" fmla="*/ 0 w 1779117"/>
                <a:gd name="connsiteY23" fmla="*/ 204913 h 969986"/>
                <a:gd name="connsiteX24" fmla="*/ 204865 w 1779117"/>
                <a:gd name="connsiteY24" fmla="*/ 0 h 969986"/>
                <a:gd name="connsiteX25" fmla="*/ 204865 w 1779117"/>
                <a:gd name="connsiteY25" fmla="*/ 0 h 96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79117" h="969986">
                  <a:moveTo>
                    <a:pt x="204865" y="0"/>
                  </a:moveTo>
                  <a:cubicBezTo>
                    <a:pt x="307369" y="0"/>
                    <a:pt x="392278" y="75286"/>
                    <a:pt x="407373" y="173544"/>
                  </a:cubicBezTo>
                  <a:lnTo>
                    <a:pt x="1640575" y="173544"/>
                  </a:lnTo>
                  <a:lnTo>
                    <a:pt x="1779118" y="315436"/>
                  </a:lnTo>
                  <a:lnTo>
                    <a:pt x="1779118" y="969987"/>
                  </a:lnTo>
                  <a:lnTo>
                    <a:pt x="1705389" y="969987"/>
                  </a:lnTo>
                  <a:lnTo>
                    <a:pt x="1705389" y="345201"/>
                  </a:lnTo>
                  <a:lnTo>
                    <a:pt x="1609772" y="247273"/>
                  </a:lnTo>
                  <a:lnTo>
                    <a:pt x="1496136" y="247273"/>
                  </a:lnTo>
                  <a:lnTo>
                    <a:pt x="1444248" y="300011"/>
                  </a:lnTo>
                  <a:lnTo>
                    <a:pt x="1444248" y="651674"/>
                  </a:lnTo>
                  <a:lnTo>
                    <a:pt x="1393916" y="703232"/>
                  </a:lnTo>
                  <a:lnTo>
                    <a:pt x="977864" y="703232"/>
                  </a:lnTo>
                  <a:cubicBezTo>
                    <a:pt x="971401" y="719364"/>
                    <a:pt x="955646" y="730780"/>
                    <a:pt x="937202" y="730780"/>
                  </a:cubicBezTo>
                  <a:cubicBezTo>
                    <a:pt x="913050" y="730780"/>
                    <a:pt x="893427" y="711204"/>
                    <a:pt x="893427" y="687005"/>
                  </a:cubicBezTo>
                  <a:cubicBezTo>
                    <a:pt x="893427" y="662853"/>
                    <a:pt x="913003" y="643277"/>
                    <a:pt x="937202" y="643277"/>
                  </a:cubicBezTo>
                  <a:cubicBezTo>
                    <a:pt x="957722" y="643277"/>
                    <a:pt x="974939" y="657429"/>
                    <a:pt x="979703" y="676439"/>
                  </a:cubicBezTo>
                  <a:lnTo>
                    <a:pt x="1382736" y="676439"/>
                  </a:lnTo>
                  <a:lnTo>
                    <a:pt x="1417454" y="640871"/>
                  </a:lnTo>
                  <a:cubicBezTo>
                    <a:pt x="1417454" y="523462"/>
                    <a:pt x="1417454" y="406005"/>
                    <a:pt x="1417454" y="288595"/>
                  </a:cubicBezTo>
                  <a:cubicBezTo>
                    <a:pt x="1431229" y="274821"/>
                    <a:pt x="1444908" y="261235"/>
                    <a:pt x="1458588" y="247320"/>
                  </a:cubicBezTo>
                  <a:lnTo>
                    <a:pt x="405297" y="247320"/>
                  </a:lnTo>
                  <a:cubicBezTo>
                    <a:pt x="385768" y="340106"/>
                    <a:pt x="303454" y="409779"/>
                    <a:pt x="204865" y="409779"/>
                  </a:cubicBezTo>
                  <a:cubicBezTo>
                    <a:pt x="91701" y="409779"/>
                    <a:pt x="0" y="318077"/>
                    <a:pt x="0" y="204913"/>
                  </a:cubicBezTo>
                  <a:cubicBezTo>
                    <a:pt x="0" y="91749"/>
                    <a:pt x="91701" y="0"/>
                    <a:pt x="204865" y="0"/>
                  </a:cubicBezTo>
                  <a:lnTo>
                    <a:pt x="204865" y="0"/>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ID">
                <a:solidFill>
                  <a:schemeClr val="tx1"/>
                </a:solidFill>
              </a:endParaRPr>
            </a:p>
          </p:txBody>
        </p:sp>
        <p:sp>
          <p:nvSpPr>
            <p:cNvPr id="11" name="Freeform: Shape 10">
              <a:extLst>
                <a:ext uri="{FF2B5EF4-FFF2-40B4-BE49-F238E27FC236}">
                  <a16:creationId xmlns:a16="http://schemas.microsoft.com/office/drawing/2014/main" id="{326660C9-1EF4-FA45-3020-1872A05AAB07}"/>
                </a:ext>
              </a:extLst>
            </p:cNvPr>
            <p:cNvSpPr/>
            <p:nvPr/>
          </p:nvSpPr>
          <p:spPr>
            <a:xfrm>
              <a:off x="3399162" y="5491900"/>
              <a:ext cx="5186168" cy="810924"/>
            </a:xfrm>
            <a:custGeom>
              <a:avLst/>
              <a:gdLst>
                <a:gd name="connsiteX0" fmla="*/ 4175992 w 5186168"/>
                <a:gd name="connsiteY0" fmla="*/ 333361 h 810924"/>
                <a:gd name="connsiteX1" fmla="*/ 4242552 w 5186168"/>
                <a:gd name="connsiteY1" fmla="*/ 401523 h 810924"/>
                <a:gd name="connsiteX2" fmla="*/ 4242552 w 5186168"/>
                <a:gd name="connsiteY2" fmla="*/ 665306 h 810924"/>
                <a:gd name="connsiteX3" fmla="*/ 4282600 w 5186168"/>
                <a:gd name="connsiteY3" fmla="*/ 733233 h 810924"/>
                <a:gd name="connsiteX4" fmla="*/ 4204956 w 5186168"/>
                <a:gd name="connsiteY4" fmla="*/ 810924 h 810924"/>
                <a:gd name="connsiteX5" fmla="*/ 4127264 w 5186168"/>
                <a:gd name="connsiteY5" fmla="*/ 733233 h 810924"/>
                <a:gd name="connsiteX6" fmla="*/ 4168870 w 5186168"/>
                <a:gd name="connsiteY6" fmla="*/ 664457 h 810924"/>
                <a:gd name="connsiteX7" fmla="*/ 4168870 w 5186168"/>
                <a:gd name="connsiteY7" fmla="*/ 431289 h 810924"/>
                <a:gd name="connsiteX8" fmla="*/ 4073253 w 5186168"/>
                <a:gd name="connsiteY8" fmla="*/ 333408 h 810924"/>
                <a:gd name="connsiteX9" fmla="*/ 2694762 w 5186168"/>
                <a:gd name="connsiteY9" fmla="*/ 332323 h 810924"/>
                <a:gd name="connsiteX10" fmla="*/ 2593155 w 5186168"/>
                <a:gd name="connsiteY10" fmla="*/ 228263 h 810924"/>
                <a:gd name="connsiteX11" fmla="*/ 2491548 w 5186168"/>
                <a:gd name="connsiteY11" fmla="*/ 332323 h 810924"/>
                <a:gd name="connsiteX12" fmla="*/ 1113057 w 5186168"/>
                <a:gd name="connsiteY12" fmla="*/ 333408 h 810924"/>
                <a:gd name="connsiteX13" fmla="*/ 1017441 w 5186168"/>
                <a:gd name="connsiteY13" fmla="*/ 431289 h 810924"/>
                <a:gd name="connsiteX14" fmla="*/ 1017441 w 5186168"/>
                <a:gd name="connsiteY14" fmla="*/ 664457 h 810924"/>
                <a:gd name="connsiteX15" fmla="*/ 1058999 w 5186168"/>
                <a:gd name="connsiteY15" fmla="*/ 733233 h 810924"/>
                <a:gd name="connsiteX16" fmla="*/ 981307 w 5186168"/>
                <a:gd name="connsiteY16" fmla="*/ 810924 h 810924"/>
                <a:gd name="connsiteX17" fmla="*/ 903616 w 5186168"/>
                <a:gd name="connsiteY17" fmla="*/ 733233 h 810924"/>
                <a:gd name="connsiteX18" fmla="*/ 943664 w 5186168"/>
                <a:gd name="connsiteY18" fmla="*/ 665306 h 810924"/>
                <a:gd name="connsiteX19" fmla="*/ 943664 w 5186168"/>
                <a:gd name="connsiteY19" fmla="*/ 401523 h 810924"/>
                <a:gd name="connsiteX20" fmla="*/ 1010223 w 5186168"/>
                <a:gd name="connsiteY20" fmla="*/ 333361 h 810924"/>
                <a:gd name="connsiteX21" fmla="*/ 209441 w 5186168"/>
                <a:gd name="connsiteY21" fmla="*/ 333361 h 810924"/>
                <a:gd name="connsiteX22" fmla="*/ 113825 w 5186168"/>
                <a:gd name="connsiteY22" fmla="*/ 431241 h 810924"/>
                <a:gd name="connsiteX23" fmla="*/ 113825 w 5186168"/>
                <a:gd name="connsiteY23" fmla="*/ 541528 h 810924"/>
                <a:gd name="connsiteX24" fmla="*/ 155383 w 5186168"/>
                <a:gd name="connsiteY24" fmla="*/ 610304 h 810924"/>
                <a:gd name="connsiteX25" fmla="*/ 77691 w 5186168"/>
                <a:gd name="connsiteY25" fmla="*/ 687996 h 810924"/>
                <a:gd name="connsiteX26" fmla="*/ 0 w 5186168"/>
                <a:gd name="connsiteY26" fmla="*/ 610304 h 810924"/>
                <a:gd name="connsiteX27" fmla="*/ 40049 w 5186168"/>
                <a:gd name="connsiteY27" fmla="*/ 542330 h 810924"/>
                <a:gd name="connsiteX28" fmla="*/ 40049 w 5186168"/>
                <a:gd name="connsiteY28" fmla="*/ 401523 h 810924"/>
                <a:gd name="connsiteX29" fmla="*/ 178591 w 5186168"/>
                <a:gd name="connsiteY29" fmla="*/ 259632 h 810924"/>
                <a:gd name="connsiteX30" fmla="*/ 2460651 w 5186168"/>
                <a:gd name="connsiteY30" fmla="*/ 258547 h 810924"/>
                <a:gd name="connsiteX31" fmla="*/ 2556125 w 5186168"/>
                <a:gd name="connsiteY31" fmla="*/ 160808 h 810924"/>
                <a:gd name="connsiteX32" fmla="*/ 2556125 w 5186168"/>
                <a:gd name="connsiteY32" fmla="*/ 0 h 810924"/>
                <a:gd name="connsiteX33" fmla="*/ 2629996 w 5186168"/>
                <a:gd name="connsiteY33" fmla="*/ 0 h 810924"/>
                <a:gd name="connsiteX34" fmla="*/ 2629996 w 5186168"/>
                <a:gd name="connsiteY34" fmla="*/ 160808 h 810924"/>
                <a:gd name="connsiteX35" fmla="*/ 2725471 w 5186168"/>
                <a:gd name="connsiteY35" fmla="*/ 258547 h 810924"/>
                <a:gd name="connsiteX36" fmla="*/ 5007530 w 5186168"/>
                <a:gd name="connsiteY36" fmla="*/ 259632 h 810924"/>
                <a:gd name="connsiteX37" fmla="*/ 5146120 w 5186168"/>
                <a:gd name="connsiteY37" fmla="*/ 401523 h 810924"/>
                <a:gd name="connsiteX38" fmla="*/ 5146120 w 5186168"/>
                <a:gd name="connsiteY38" fmla="*/ 542330 h 810924"/>
                <a:gd name="connsiteX39" fmla="*/ 5186169 w 5186168"/>
                <a:gd name="connsiteY39" fmla="*/ 610304 h 810924"/>
                <a:gd name="connsiteX40" fmla="*/ 5108477 w 5186168"/>
                <a:gd name="connsiteY40" fmla="*/ 687996 h 810924"/>
                <a:gd name="connsiteX41" fmla="*/ 5030833 w 5186168"/>
                <a:gd name="connsiteY41" fmla="*/ 610304 h 810924"/>
                <a:gd name="connsiteX42" fmla="*/ 5072344 w 5186168"/>
                <a:gd name="connsiteY42" fmla="*/ 541528 h 810924"/>
                <a:gd name="connsiteX43" fmla="*/ 5072344 w 5186168"/>
                <a:gd name="connsiteY43" fmla="*/ 431241 h 810924"/>
                <a:gd name="connsiteX44" fmla="*/ 4976774 w 5186168"/>
                <a:gd name="connsiteY44" fmla="*/ 333361 h 810924"/>
                <a:gd name="connsiteX45" fmla="*/ 4175992 w 5186168"/>
                <a:gd name="connsiteY45" fmla="*/ 333361 h 810924"/>
                <a:gd name="connsiteX46" fmla="*/ 4175992 w 5186168"/>
                <a:gd name="connsiteY46" fmla="*/ 333361 h 81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186168" h="810924">
                  <a:moveTo>
                    <a:pt x="4175992" y="333361"/>
                  </a:moveTo>
                  <a:lnTo>
                    <a:pt x="4242552" y="401523"/>
                  </a:lnTo>
                  <a:lnTo>
                    <a:pt x="4242552" y="665306"/>
                  </a:lnTo>
                  <a:cubicBezTo>
                    <a:pt x="4266420" y="678562"/>
                    <a:pt x="4282600" y="704034"/>
                    <a:pt x="4282600" y="733233"/>
                  </a:cubicBezTo>
                  <a:cubicBezTo>
                    <a:pt x="4282600" y="776159"/>
                    <a:pt x="4247835" y="810924"/>
                    <a:pt x="4204956" y="810924"/>
                  </a:cubicBezTo>
                  <a:cubicBezTo>
                    <a:pt x="4162030" y="810924"/>
                    <a:pt x="4127264" y="776159"/>
                    <a:pt x="4127264" y="733233"/>
                  </a:cubicBezTo>
                  <a:cubicBezTo>
                    <a:pt x="4127264" y="703374"/>
                    <a:pt x="4144152" y="677476"/>
                    <a:pt x="4168870" y="664457"/>
                  </a:cubicBezTo>
                  <a:lnTo>
                    <a:pt x="4168870" y="431289"/>
                  </a:lnTo>
                  <a:lnTo>
                    <a:pt x="4073253" y="333408"/>
                  </a:lnTo>
                  <a:cubicBezTo>
                    <a:pt x="3613237" y="333408"/>
                    <a:pt x="3153646" y="332323"/>
                    <a:pt x="2694762" y="332323"/>
                  </a:cubicBezTo>
                  <a:lnTo>
                    <a:pt x="2593155" y="228263"/>
                  </a:lnTo>
                  <a:lnTo>
                    <a:pt x="2491548" y="332323"/>
                  </a:lnTo>
                  <a:cubicBezTo>
                    <a:pt x="2032711" y="332323"/>
                    <a:pt x="1573073" y="333408"/>
                    <a:pt x="1113057" y="333408"/>
                  </a:cubicBezTo>
                  <a:lnTo>
                    <a:pt x="1017441" y="431289"/>
                  </a:lnTo>
                  <a:lnTo>
                    <a:pt x="1017441" y="664457"/>
                  </a:lnTo>
                  <a:cubicBezTo>
                    <a:pt x="1042158" y="677476"/>
                    <a:pt x="1058999" y="703374"/>
                    <a:pt x="1058999" y="733233"/>
                  </a:cubicBezTo>
                  <a:cubicBezTo>
                    <a:pt x="1058999" y="776159"/>
                    <a:pt x="1024233" y="810924"/>
                    <a:pt x="981307" y="810924"/>
                  </a:cubicBezTo>
                  <a:cubicBezTo>
                    <a:pt x="938381" y="810924"/>
                    <a:pt x="903616" y="776159"/>
                    <a:pt x="903616" y="733233"/>
                  </a:cubicBezTo>
                  <a:cubicBezTo>
                    <a:pt x="903616" y="704034"/>
                    <a:pt x="919796" y="678514"/>
                    <a:pt x="943664" y="665306"/>
                  </a:cubicBezTo>
                  <a:lnTo>
                    <a:pt x="943664" y="401523"/>
                  </a:lnTo>
                  <a:lnTo>
                    <a:pt x="1010223" y="333361"/>
                  </a:lnTo>
                  <a:lnTo>
                    <a:pt x="209441" y="333361"/>
                  </a:lnTo>
                  <a:lnTo>
                    <a:pt x="113825" y="431241"/>
                  </a:lnTo>
                  <a:lnTo>
                    <a:pt x="113825" y="541528"/>
                  </a:lnTo>
                  <a:cubicBezTo>
                    <a:pt x="138543" y="554548"/>
                    <a:pt x="155383" y="580445"/>
                    <a:pt x="155383" y="610304"/>
                  </a:cubicBezTo>
                  <a:cubicBezTo>
                    <a:pt x="155383" y="653183"/>
                    <a:pt x="120617" y="687996"/>
                    <a:pt x="77691" y="687996"/>
                  </a:cubicBezTo>
                  <a:cubicBezTo>
                    <a:pt x="34813" y="687996"/>
                    <a:pt x="0" y="653231"/>
                    <a:pt x="0" y="610304"/>
                  </a:cubicBezTo>
                  <a:cubicBezTo>
                    <a:pt x="0" y="581058"/>
                    <a:pt x="16180" y="555585"/>
                    <a:pt x="40049" y="542330"/>
                  </a:cubicBezTo>
                  <a:lnTo>
                    <a:pt x="40049" y="401523"/>
                  </a:lnTo>
                  <a:lnTo>
                    <a:pt x="178591" y="259632"/>
                  </a:lnTo>
                  <a:cubicBezTo>
                    <a:pt x="938381" y="259632"/>
                    <a:pt x="1699634" y="258547"/>
                    <a:pt x="2460651" y="258547"/>
                  </a:cubicBezTo>
                  <a:lnTo>
                    <a:pt x="2556125" y="160808"/>
                  </a:lnTo>
                  <a:lnTo>
                    <a:pt x="2556125" y="0"/>
                  </a:lnTo>
                  <a:lnTo>
                    <a:pt x="2629996" y="0"/>
                  </a:lnTo>
                  <a:lnTo>
                    <a:pt x="2629996" y="160808"/>
                  </a:lnTo>
                  <a:lnTo>
                    <a:pt x="2725471" y="258547"/>
                  </a:lnTo>
                  <a:cubicBezTo>
                    <a:pt x="3486441" y="258547"/>
                    <a:pt x="4247740" y="259632"/>
                    <a:pt x="5007530" y="259632"/>
                  </a:cubicBezTo>
                  <a:lnTo>
                    <a:pt x="5146120" y="401523"/>
                  </a:lnTo>
                  <a:lnTo>
                    <a:pt x="5146120" y="542330"/>
                  </a:lnTo>
                  <a:cubicBezTo>
                    <a:pt x="5169989" y="555585"/>
                    <a:pt x="5186169" y="581058"/>
                    <a:pt x="5186169" y="610304"/>
                  </a:cubicBezTo>
                  <a:cubicBezTo>
                    <a:pt x="5186169" y="653183"/>
                    <a:pt x="5151356" y="687996"/>
                    <a:pt x="5108477" y="687996"/>
                  </a:cubicBezTo>
                  <a:cubicBezTo>
                    <a:pt x="5065599" y="687996"/>
                    <a:pt x="5030833" y="653231"/>
                    <a:pt x="5030833" y="610304"/>
                  </a:cubicBezTo>
                  <a:cubicBezTo>
                    <a:pt x="5030833" y="580445"/>
                    <a:pt x="5047673" y="554548"/>
                    <a:pt x="5072344" y="541528"/>
                  </a:cubicBezTo>
                  <a:lnTo>
                    <a:pt x="5072344" y="431241"/>
                  </a:lnTo>
                  <a:lnTo>
                    <a:pt x="4976774" y="333361"/>
                  </a:lnTo>
                  <a:lnTo>
                    <a:pt x="4175992" y="333361"/>
                  </a:lnTo>
                  <a:lnTo>
                    <a:pt x="4175992" y="333361"/>
                  </a:lnTo>
                  <a:close/>
                </a:path>
              </a:pathLst>
            </a:custGeom>
            <a:solidFill>
              <a:schemeClr val="tx1">
                <a:lumMod val="50000"/>
                <a:lumOff val="50000"/>
                <a:alpha val="20000"/>
              </a:schemeClr>
            </a:soli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12" name="Freeform: Shape 12">
              <a:extLst>
                <a:ext uri="{FF2B5EF4-FFF2-40B4-BE49-F238E27FC236}">
                  <a16:creationId xmlns:a16="http://schemas.microsoft.com/office/drawing/2014/main" id="{87809635-7F75-1613-4585-575340B67F90}"/>
                </a:ext>
              </a:extLst>
            </p:cNvPr>
            <p:cNvSpPr/>
            <p:nvPr/>
          </p:nvSpPr>
          <p:spPr>
            <a:xfrm>
              <a:off x="5823490" y="602251"/>
              <a:ext cx="322935" cy="322935"/>
            </a:xfrm>
            <a:custGeom>
              <a:avLst/>
              <a:gdLst>
                <a:gd name="connsiteX0" fmla="*/ 161468 w 322935"/>
                <a:gd name="connsiteY0" fmla="*/ 12217 h 322935"/>
                <a:gd name="connsiteX1" fmla="*/ 12265 w 322935"/>
                <a:gd name="connsiteY1" fmla="*/ 161421 h 322935"/>
                <a:gd name="connsiteX2" fmla="*/ 161468 w 322935"/>
                <a:gd name="connsiteY2" fmla="*/ 310671 h 322935"/>
                <a:gd name="connsiteX3" fmla="*/ 310671 w 322935"/>
                <a:gd name="connsiteY3" fmla="*/ 161421 h 322935"/>
                <a:gd name="connsiteX4" fmla="*/ 161468 w 322935"/>
                <a:gd name="connsiteY4" fmla="*/ 12217 h 322935"/>
                <a:gd name="connsiteX5" fmla="*/ 161468 w 322935"/>
                <a:gd name="connsiteY5" fmla="*/ 12217 h 322935"/>
                <a:gd name="connsiteX6" fmla="*/ 161468 w 322935"/>
                <a:gd name="connsiteY6" fmla="*/ 322936 h 322935"/>
                <a:gd name="connsiteX7" fmla="*/ 0 w 322935"/>
                <a:gd name="connsiteY7" fmla="*/ 161468 h 322935"/>
                <a:gd name="connsiteX8" fmla="*/ 161468 w 322935"/>
                <a:gd name="connsiteY8" fmla="*/ 0 h 322935"/>
                <a:gd name="connsiteX9" fmla="*/ 322936 w 322935"/>
                <a:gd name="connsiteY9" fmla="*/ 161468 h 322935"/>
                <a:gd name="connsiteX10" fmla="*/ 161468 w 322935"/>
                <a:gd name="connsiteY10" fmla="*/ 322936 h 322935"/>
                <a:gd name="connsiteX11" fmla="*/ 161468 w 322935"/>
                <a:gd name="connsiteY11" fmla="*/ 322936 h 32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935" h="322935">
                  <a:moveTo>
                    <a:pt x="161468" y="12217"/>
                  </a:moveTo>
                  <a:cubicBezTo>
                    <a:pt x="79154" y="12217"/>
                    <a:pt x="12265" y="79154"/>
                    <a:pt x="12265" y="161421"/>
                  </a:cubicBezTo>
                  <a:cubicBezTo>
                    <a:pt x="12265" y="243688"/>
                    <a:pt x="79201" y="310671"/>
                    <a:pt x="161468" y="310671"/>
                  </a:cubicBezTo>
                  <a:cubicBezTo>
                    <a:pt x="243735" y="310671"/>
                    <a:pt x="310671" y="243735"/>
                    <a:pt x="310671" y="161421"/>
                  </a:cubicBezTo>
                  <a:cubicBezTo>
                    <a:pt x="310671" y="79154"/>
                    <a:pt x="243735" y="12217"/>
                    <a:pt x="161468" y="12217"/>
                  </a:cubicBezTo>
                  <a:lnTo>
                    <a:pt x="161468" y="12217"/>
                  </a:lnTo>
                  <a:close/>
                  <a:moveTo>
                    <a:pt x="161468" y="322936"/>
                  </a:moveTo>
                  <a:cubicBezTo>
                    <a:pt x="72408" y="322936"/>
                    <a:pt x="0" y="250480"/>
                    <a:pt x="0" y="161468"/>
                  </a:cubicBezTo>
                  <a:cubicBezTo>
                    <a:pt x="0" y="72408"/>
                    <a:pt x="72408" y="0"/>
                    <a:pt x="161468" y="0"/>
                  </a:cubicBezTo>
                  <a:cubicBezTo>
                    <a:pt x="250480" y="0"/>
                    <a:pt x="322936" y="72455"/>
                    <a:pt x="322936" y="161468"/>
                  </a:cubicBezTo>
                  <a:cubicBezTo>
                    <a:pt x="322936" y="250480"/>
                    <a:pt x="250480" y="322936"/>
                    <a:pt x="161468" y="322936"/>
                  </a:cubicBezTo>
                  <a:lnTo>
                    <a:pt x="161468" y="322936"/>
                  </a:lnTo>
                  <a:close/>
                </a:path>
              </a:pathLst>
            </a:custGeom>
            <a:solidFill>
              <a:schemeClr val="accent2"/>
            </a:solidFill>
            <a:ln w="4716" cap="flat">
              <a:noFill/>
              <a:prstDash val="solid"/>
              <a:miter/>
            </a:ln>
          </p:spPr>
          <p:txBody>
            <a:bodyPr rtlCol="0" anchor="ctr"/>
            <a:lstStyle/>
            <a:p>
              <a:endParaRPr lang="en-ID"/>
            </a:p>
          </p:txBody>
        </p:sp>
      </p:grpSp>
      <p:sp>
        <p:nvSpPr>
          <p:cNvPr id="13" name="Rectangle 12">
            <a:extLst>
              <a:ext uri="{FF2B5EF4-FFF2-40B4-BE49-F238E27FC236}">
                <a16:creationId xmlns:a16="http://schemas.microsoft.com/office/drawing/2014/main" id="{B21D6D88-405C-4A56-BB8A-FEE91C946C57}"/>
              </a:ext>
            </a:extLst>
          </p:cNvPr>
          <p:cNvSpPr/>
          <p:nvPr/>
        </p:nvSpPr>
        <p:spPr>
          <a:xfrm>
            <a:off x="4281527" y="5847630"/>
            <a:ext cx="3421438" cy="460126"/>
          </a:xfrm>
          <a:prstGeom prst="rect">
            <a:avLst/>
          </a:prstGeom>
        </p:spPr>
        <p:txBody>
          <a:bodyPr wrap="square">
            <a:spAutoFit/>
          </a:bodyPr>
          <a:lstStyle/>
          <a:p>
            <a:pPr algn="ctr">
              <a:lnSpc>
                <a:spcPct val="130000"/>
              </a:lnSpc>
            </a:pPr>
            <a:r>
              <a:rPr lang="en-US" sz="2000" b="1" dirty="0">
                <a:gradFill>
                  <a:gsLst>
                    <a:gs pos="15000">
                      <a:schemeClr val="accent2"/>
                    </a:gs>
                    <a:gs pos="75000">
                      <a:schemeClr val="accent1"/>
                    </a:gs>
                  </a:gsLst>
                  <a:path path="circle">
                    <a:fillToRect l="100000" t="100000"/>
                  </a:path>
                </a:gradFill>
                <a:latin typeface="+mj-lt"/>
                <a:cs typeface="Arial" panose="020B0604020202020204" pitchFamily="34" charset="0"/>
              </a:rPr>
              <a:t>Future Scope</a:t>
            </a:r>
            <a:endParaRPr lang="en-US" sz="2000" dirty="0">
              <a:solidFill>
                <a:srgbClr val="111029"/>
              </a:solidFill>
              <a:latin typeface="+mj-lt"/>
              <a:cs typeface="Arial" panose="020B0604020202020204" pitchFamily="34" charset="0"/>
            </a:endParaRPr>
          </a:p>
        </p:txBody>
      </p:sp>
      <p:grpSp>
        <p:nvGrpSpPr>
          <p:cNvPr id="14" name="Group 13">
            <a:extLst>
              <a:ext uri="{FF2B5EF4-FFF2-40B4-BE49-F238E27FC236}">
                <a16:creationId xmlns:a16="http://schemas.microsoft.com/office/drawing/2014/main" id="{D10834A6-4590-9704-615C-0307DD1C31C2}"/>
              </a:ext>
            </a:extLst>
          </p:cNvPr>
          <p:cNvGrpSpPr/>
          <p:nvPr/>
        </p:nvGrpSpPr>
        <p:grpSpPr>
          <a:xfrm>
            <a:off x="7792681" y="2113935"/>
            <a:ext cx="1941254" cy="927099"/>
            <a:chOff x="7792681" y="2113935"/>
            <a:chExt cx="1941254" cy="927099"/>
          </a:xfrm>
        </p:grpSpPr>
        <p:sp>
          <p:nvSpPr>
            <p:cNvPr id="15" name="Rectangle: Rounded Corners 71">
              <a:extLst>
                <a:ext uri="{FF2B5EF4-FFF2-40B4-BE49-F238E27FC236}">
                  <a16:creationId xmlns:a16="http://schemas.microsoft.com/office/drawing/2014/main" id="{057F7506-CB97-666D-ED96-910BBC7EE52F}"/>
                </a:ext>
              </a:extLst>
            </p:cNvPr>
            <p:cNvSpPr/>
            <p:nvPr/>
          </p:nvSpPr>
          <p:spPr>
            <a:xfrm>
              <a:off x="7792681" y="2113935"/>
              <a:ext cx="1941254"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b="1" dirty="0">
                  <a:solidFill>
                    <a:srgbClr val="111029"/>
                  </a:solidFill>
                  <a:latin typeface="+mj-lt"/>
                </a:rPr>
                <a:t>Competitions</a:t>
              </a:r>
              <a:endParaRPr lang="en-ID" sz="1500" b="1" dirty="0">
                <a:solidFill>
                  <a:srgbClr val="111029"/>
                </a:solidFill>
                <a:latin typeface="+mj-lt"/>
              </a:endParaRPr>
            </a:p>
          </p:txBody>
        </p:sp>
        <p:grpSp>
          <p:nvGrpSpPr>
            <p:cNvPr id="16" name="Group 15">
              <a:extLst>
                <a:ext uri="{FF2B5EF4-FFF2-40B4-BE49-F238E27FC236}">
                  <a16:creationId xmlns:a16="http://schemas.microsoft.com/office/drawing/2014/main" id="{FE851D34-F2AF-65D9-C684-8A7D57606163}"/>
                </a:ext>
              </a:extLst>
            </p:cNvPr>
            <p:cNvGrpSpPr/>
            <p:nvPr/>
          </p:nvGrpSpPr>
          <p:grpSpPr>
            <a:xfrm>
              <a:off x="7990944" y="2297618"/>
              <a:ext cx="513959" cy="559732"/>
              <a:chOff x="2369765" y="723494"/>
              <a:chExt cx="909259" cy="990237"/>
            </a:xfrm>
          </p:grpSpPr>
          <p:sp>
            <p:nvSpPr>
              <p:cNvPr id="17" name="Graphic 18">
                <a:extLst>
                  <a:ext uri="{FF2B5EF4-FFF2-40B4-BE49-F238E27FC236}">
                    <a16:creationId xmlns:a16="http://schemas.microsoft.com/office/drawing/2014/main" id="{9DFB2C58-C3E7-2D39-464F-AB0F819E31C9}"/>
                  </a:ext>
                </a:extLst>
              </p:cNvPr>
              <p:cNvSpPr/>
              <p:nvPr/>
            </p:nvSpPr>
            <p:spPr>
              <a:xfrm>
                <a:off x="2369765"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US"/>
              </a:p>
            </p:txBody>
          </p:sp>
          <p:sp>
            <p:nvSpPr>
              <p:cNvPr id="18" name="Graphic 18">
                <a:extLst>
                  <a:ext uri="{FF2B5EF4-FFF2-40B4-BE49-F238E27FC236}">
                    <a16:creationId xmlns:a16="http://schemas.microsoft.com/office/drawing/2014/main" id="{8A17256B-56EC-AF3A-5916-87D2A68F59DE}"/>
                  </a:ext>
                </a:extLst>
              </p:cNvPr>
              <p:cNvSpPr/>
              <p:nvPr/>
            </p:nvSpPr>
            <p:spPr>
              <a:xfrm>
                <a:off x="2513939" y="880508"/>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gs>
                  <a:gs pos="75000">
                    <a:schemeClr val="accent1"/>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19" name="Rectangle 18">
                <a:extLst>
                  <a:ext uri="{FF2B5EF4-FFF2-40B4-BE49-F238E27FC236}">
                    <a16:creationId xmlns:a16="http://schemas.microsoft.com/office/drawing/2014/main" id="{8FB99981-7E05-0CE3-61C6-D87266DCFF4B}"/>
                  </a:ext>
                </a:extLst>
              </p:cNvPr>
              <p:cNvSpPr/>
              <p:nvPr/>
            </p:nvSpPr>
            <p:spPr>
              <a:xfrm>
                <a:off x="2652450" y="1059116"/>
                <a:ext cx="343890" cy="31899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34AAAB19-D8AF-29DF-9E4C-EFBBD77CE5B0}"/>
              </a:ext>
            </a:extLst>
          </p:cNvPr>
          <p:cNvGrpSpPr/>
          <p:nvPr/>
        </p:nvGrpSpPr>
        <p:grpSpPr>
          <a:xfrm>
            <a:off x="7122121" y="4049415"/>
            <a:ext cx="1941254" cy="927099"/>
            <a:chOff x="7792681" y="2113935"/>
            <a:chExt cx="1941254" cy="927099"/>
          </a:xfrm>
        </p:grpSpPr>
        <p:sp>
          <p:nvSpPr>
            <p:cNvPr id="21" name="Rectangle: Rounded Corners 82">
              <a:extLst>
                <a:ext uri="{FF2B5EF4-FFF2-40B4-BE49-F238E27FC236}">
                  <a16:creationId xmlns:a16="http://schemas.microsoft.com/office/drawing/2014/main" id="{A4833E17-BE44-6987-4DC3-802F41AB91C5}"/>
                </a:ext>
              </a:extLst>
            </p:cNvPr>
            <p:cNvSpPr/>
            <p:nvPr/>
          </p:nvSpPr>
          <p:spPr>
            <a:xfrm>
              <a:off x="7792681" y="2113935"/>
              <a:ext cx="1941254"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b="1" dirty="0">
                  <a:solidFill>
                    <a:srgbClr val="111029"/>
                  </a:solidFill>
                  <a:latin typeface="+mj-lt"/>
                </a:rPr>
                <a:t>Research</a:t>
              </a:r>
              <a:endParaRPr lang="en-ID" sz="1500" b="1" dirty="0">
                <a:solidFill>
                  <a:srgbClr val="111029"/>
                </a:solidFill>
                <a:latin typeface="+mj-lt"/>
              </a:endParaRPr>
            </a:p>
          </p:txBody>
        </p:sp>
        <p:grpSp>
          <p:nvGrpSpPr>
            <p:cNvPr id="22" name="Group 21">
              <a:extLst>
                <a:ext uri="{FF2B5EF4-FFF2-40B4-BE49-F238E27FC236}">
                  <a16:creationId xmlns:a16="http://schemas.microsoft.com/office/drawing/2014/main" id="{C157AB9A-293A-623A-7739-F44607077E37}"/>
                </a:ext>
              </a:extLst>
            </p:cNvPr>
            <p:cNvGrpSpPr/>
            <p:nvPr/>
          </p:nvGrpSpPr>
          <p:grpSpPr>
            <a:xfrm>
              <a:off x="7990944" y="2297618"/>
              <a:ext cx="513959" cy="559732"/>
              <a:chOff x="2369765" y="723494"/>
              <a:chExt cx="909259" cy="990237"/>
            </a:xfrm>
          </p:grpSpPr>
          <p:sp>
            <p:nvSpPr>
              <p:cNvPr id="23" name="Graphic 18">
                <a:extLst>
                  <a:ext uri="{FF2B5EF4-FFF2-40B4-BE49-F238E27FC236}">
                    <a16:creationId xmlns:a16="http://schemas.microsoft.com/office/drawing/2014/main" id="{07527A90-17C2-6DCC-71BA-EDE1AE87D4C8}"/>
                  </a:ext>
                </a:extLst>
              </p:cNvPr>
              <p:cNvSpPr/>
              <p:nvPr/>
            </p:nvSpPr>
            <p:spPr>
              <a:xfrm>
                <a:off x="2369765"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US"/>
              </a:p>
            </p:txBody>
          </p:sp>
          <p:sp>
            <p:nvSpPr>
              <p:cNvPr id="24" name="Graphic 18">
                <a:extLst>
                  <a:ext uri="{FF2B5EF4-FFF2-40B4-BE49-F238E27FC236}">
                    <a16:creationId xmlns:a16="http://schemas.microsoft.com/office/drawing/2014/main" id="{33448151-05DF-5673-FCE8-364F37003320}"/>
                  </a:ext>
                </a:extLst>
              </p:cNvPr>
              <p:cNvSpPr/>
              <p:nvPr/>
            </p:nvSpPr>
            <p:spPr>
              <a:xfrm>
                <a:off x="2513939" y="880508"/>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gs>
                  <a:gs pos="75000">
                    <a:schemeClr val="accent1"/>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25" name="Rectangle 24">
                <a:extLst>
                  <a:ext uri="{FF2B5EF4-FFF2-40B4-BE49-F238E27FC236}">
                    <a16:creationId xmlns:a16="http://schemas.microsoft.com/office/drawing/2014/main" id="{E56D4B08-F47A-2B6A-1555-766F2D69587C}"/>
                  </a:ext>
                </a:extLst>
              </p:cNvPr>
              <p:cNvSpPr/>
              <p:nvPr/>
            </p:nvSpPr>
            <p:spPr>
              <a:xfrm>
                <a:off x="2652450" y="1059116"/>
                <a:ext cx="343890" cy="31899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A7E3039D-4025-2E6C-A67D-F984184F3EEF}"/>
              </a:ext>
            </a:extLst>
          </p:cNvPr>
          <p:cNvGrpSpPr/>
          <p:nvPr/>
        </p:nvGrpSpPr>
        <p:grpSpPr>
          <a:xfrm>
            <a:off x="6634440" y="3200400"/>
            <a:ext cx="1805367" cy="625494"/>
            <a:chOff x="7792681" y="2113935"/>
            <a:chExt cx="2675891" cy="927099"/>
          </a:xfrm>
        </p:grpSpPr>
        <p:sp>
          <p:nvSpPr>
            <p:cNvPr id="27" name="Rectangle: Rounded Corners 88">
              <a:extLst>
                <a:ext uri="{FF2B5EF4-FFF2-40B4-BE49-F238E27FC236}">
                  <a16:creationId xmlns:a16="http://schemas.microsoft.com/office/drawing/2014/main" id="{1DF468EB-1C3C-36AF-0EE5-F3224AC102E1}"/>
                </a:ext>
              </a:extLst>
            </p:cNvPr>
            <p:cNvSpPr/>
            <p:nvPr/>
          </p:nvSpPr>
          <p:spPr>
            <a:xfrm>
              <a:off x="7792681" y="2113935"/>
              <a:ext cx="2675891"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b="1" dirty="0">
                  <a:solidFill>
                    <a:srgbClr val="111029"/>
                  </a:solidFill>
                  <a:latin typeface="+mj-lt"/>
                </a:rPr>
                <a:t>Skill-building</a:t>
              </a:r>
            </a:p>
          </p:txBody>
        </p:sp>
        <p:grpSp>
          <p:nvGrpSpPr>
            <p:cNvPr id="28" name="Group 27">
              <a:extLst>
                <a:ext uri="{FF2B5EF4-FFF2-40B4-BE49-F238E27FC236}">
                  <a16:creationId xmlns:a16="http://schemas.microsoft.com/office/drawing/2014/main" id="{E035F981-7121-F64A-27BC-BF88FC645A5B}"/>
                </a:ext>
              </a:extLst>
            </p:cNvPr>
            <p:cNvGrpSpPr/>
            <p:nvPr/>
          </p:nvGrpSpPr>
          <p:grpSpPr>
            <a:xfrm>
              <a:off x="7990944" y="2297618"/>
              <a:ext cx="513959" cy="559732"/>
              <a:chOff x="2369765" y="723494"/>
              <a:chExt cx="909259" cy="990237"/>
            </a:xfrm>
          </p:grpSpPr>
          <p:sp>
            <p:nvSpPr>
              <p:cNvPr id="29" name="Graphic 18">
                <a:extLst>
                  <a:ext uri="{FF2B5EF4-FFF2-40B4-BE49-F238E27FC236}">
                    <a16:creationId xmlns:a16="http://schemas.microsoft.com/office/drawing/2014/main" id="{9E56250F-6F37-E8B3-D435-F15095231893}"/>
                  </a:ext>
                </a:extLst>
              </p:cNvPr>
              <p:cNvSpPr/>
              <p:nvPr/>
            </p:nvSpPr>
            <p:spPr>
              <a:xfrm>
                <a:off x="2369765"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30" name="Graphic 18">
                <a:extLst>
                  <a:ext uri="{FF2B5EF4-FFF2-40B4-BE49-F238E27FC236}">
                    <a16:creationId xmlns:a16="http://schemas.microsoft.com/office/drawing/2014/main" id="{B8C0D39E-95B9-8345-C95F-B8E0706CEF37}"/>
                  </a:ext>
                </a:extLst>
              </p:cNvPr>
              <p:cNvSpPr/>
              <p:nvPr/>
            </p:nvSpPr>
            <p:spPr>
              <a:xfrm>
                <a:off x="2513939" y="880508"/>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gs>
                  <a:gs pos="75000">
                    <a:schemeClr val="accent2"/>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31" name="Rectangle 30">
                <a:extLst>
                  <a:ext uri="{FF2B5EF4-FFF2-40B4-BE49-F238E27FC236}">
                    <a16:creationId xmlns:a16="http://schemas.microsoft.com/office/drawing/2014/main" id="{B4D629F6-3A82-98B1-8745-F07B919E0A52}"/>
                  </a:ext>
                </a:extLst>
              </p:cNvPr>
              <p:cNvSpPr/>
              <p:nvPr/>
            </p:nvSpPr>
            <p:spPr>
              <a:xfrm>
                <a:off x="2652450" y="1059116"/>
                <a:ext cx="343890" cy="318995"/>
              </a:xfrm>
              <a:prstGeom prst="rect">
                <a:avLst/>
              </a:pr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 name="Group 31">
            <a:extLst>
              <a:ext uri="{FF2B5EF4-FFF2-40B4-BE49-F238E27FC236}">
                <a16:creationId xmlns:a16="http://schemas.microsoft.com/office/drawing/2014/main" id="{0C7433EC-5A2E-B40C-C6CA-DE60FF4ECA2D}"/>
              </a:ext>
            </a:extLst>
          </p:cNvPr>
          <p:cNvGrpSpPr/>
          <p:nvPr/>
        </p:nvGrpSpPr>
        <p:grpSpPr>
          <a:xfrm>
            <a:off x="6497280" y="1287780"/>
            <a:ext cx="1633259" cy="625494"/>
            <a:chOff x="7792681" y="2113935"/>
            <a:chExt cx="2420795" cy="927099"/>
          </a:xfrm>
        </p:grpSpPr>
        <p:sp>
          <p:nvSpPr>
            <p:cNvPr id="33" name="Rectangle: Rounded Corners 94">
              <a:extLst>
                <a:ext uri="{FF2B5EF4-FFF2-40B4-BE49-F238E27FC236}">
                  <a16:creationId xmlns:a16="http://schemas.microsoft.com/office/drawing/2014/main" id="{DC56FA4B-A72C-4FAC-B4A0-BA6434CB9AEA}"/>
                </a:ext>
              </a:extLst>
            </p:cNvPr>
            <p:cNvSpPr/>
            <p:nvPr/>
          </p:nvSpPr>
          <p:spPr>
            <a:xfrm>
              <a:off x="7792681" y="2113935"/>
              <a:ext cx="2420795"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b="1" dirty="0">
                  <a:solidFill>
                    <a:srgbClr val="111029"/>
                  </a:solidFill>
                  <a:latin typeface="+mj-lt"/>
                </a:rPr>
                <a:t>Expansion</a:t>
              </a:r>
              <a:endParaRPr lang="en-ID" sz="1500" b="1" dirty="0">
                <a:solidFill>
                  <a:srgbClr val="111029"/>
                </a:solidFill>
                <a:latin typeface="+mj-lt"/>
              </a:endParaRPr>
            </a:p>
          </p:txBody>
        </p:sp>
        <p:grpSp>
          <p:nvGrpSpPr>
            <p:cNvPr id="34" name="Group 33">
              <a:extLst>
                <a:ext uri="{FF2B5EF4-FFF2-40B4-BE49-F238E27FC236}">
                  <a16:creationId xmlns:a16="http://schemas.microsoft.com/office/drawing/2014/main" id="{96FB5C9E-8CDB-9CB9-F36B-D391B0A8269B}"/>
                </a:ext>
              </a:extLst>
            </p:cNvPr>
            <p:cNvGrpSpPr/>
            <p:nvPr/>
          </p:nvGrpSpPr>
          <p:grpSpPr>
            <a:xfrm>
              <a:off x="7990944" y="2297618"/>
              <a:ext cx="513959" cy="559732"/>
              <a:chOff x="2369765" y="723494"/>
              <a:chExt cx="909259" cy="990237"/>
            </a:xfrm>
          </p:grpSpPr>
          <p:sp>
            <p:nvSpPr>
              <p:cNvPr id="35" name="Graphic 18">
                <a:extLst>
                  <a:ext uri="{FF2B5EF4-FFF2-40B4-BE49-F238E27FC236}">
                    <a16:creationId xmlns:a16="http://schemas.microsoft.com/office/drawing/2014/main" id="{E4D6D62C-77D4-8501-55C1-B69F9AC658BE}"/>
                  </a:ext>
                </a:extLst>
              </p:cNvPr>
              <p:cNvSpPr/>
              <p:nvPr/>
            </p:nvSpPr>
            <p:spPr>
              <a:xfrm>
                <a:off x="2369765"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36" name="Graphic 18">
                <a:extLst>
                  <a:ext uri="{FF2B5EF4-FFF2-40B4-BE49-F238E27FC236}">
                    <a16:creationId xmlns:a16="http://schemas.microsoft.com/office/drawing/2014/main" id="{B2FFD13D-9445-421A-7734-5D17B815D42A}"/>
                  </a:ext>
                </a:extLst>
              </p:cNvPr>
              <p:cNvSpPr/>
              <p:nvPr/>
            </p:nvSpPr>
            <p:spPr>
              <a:xfrm>
                <a:off x="2513939" y="880508"/>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gs>
                  <a:gs pos="75000">
                    <a:schemeClr val="accent2"/>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37" name="Rectangle 36">
                <a:extLst>
                  <a:ext uri="{FF2B5EF4-FFF2-40B4-BE49-F238E27FC236}">
                    <a16:creationId xmlns:a16="http://schemas.microsoft.com/office/drawing/2014/main" id="{39198840-3279-1BC6-ED7F-0C558BF8B9D2}"/>
                  </a:ext>
                </a:extLst>
              </p:cNvPr>
              <p:cNvSpPr/>
              <p:nvPr/>
            </p:nvSpPr>
            <p:spPr>
              <a:xfrm>
                <a:off x="2652450" y="1059116"/>
                <a:ext cx="343890" cy="318995"/>
              </a:xfrm>
              <a:prstGeom prst="rect">
                <a:avLst/>
              </a:pr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 name="Group 37">
            <a:extLst>
              <a:ext uri="{FF2B5EF4-FFF2-40B4-BE49-F238E27FC236}">
                <a16:creationId xmlns:a16="http://schemas.microsoft.com/office/drawing/2014/main" id="{FE9F4731-E695-F2FA-7708-39BDCD573B3C}"/>
              </a:ext>
            </a:extLst>
          </p:cNvPr>
          <p:cNvGrpSpPr/>
          <p:nvPr/>
        </p:nvGrpSpPr>
        <p:grpSpPr>
          <a:xfrm>
            <a:off x="2506577" y="4267130"/>
            <a:ext cx="1941254" cy="927099"/>
            <a:chOff x="7792681" y="2113935"/>
            <a:chExt cx="1941254" cy="927099"/>
          </a:xfrm>
        </p:grpSpPr>
        <p:sp>
          <p:nvSpPr>
            <p:cNvPr id="39" name="Rectangle: Rounded Corners 82">
              <a:extLst>
                <a:ext uri="{FF2B5EF4-FFF2-40B4-BE49-F238E27FC236}">
                  <a16:creationId xmlns:a16="http://schemas.microsoft.com/office/drawing/2014/main" id="{A17BA273-53C0-97DE-D413-AA717543ADDE}"/>
                </a:ext>
              </a:extLst>
            </p:cNvPr>
            <p:cNvSpPr/>
            <p:nvPr/>
          </p:nvSpPr>
          <p:spPr>
            <a:xfrm>
              <a:off x="7792681" y="2113935"/>
              <a:ext cx="1941254"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111029"/>
                  </a:solidFill>
                  <a:latin typeface="+mj-lt"/>
                </a:rPr>
                <a:t>Cross</a:t>
              </a:r>
            </a:p>
            <a:p>
              <a:r>
                <a:rPr lang="en-US" sz="1500" b="1" dirty="0">
                  <a:solidFill>
                    <a:srgbClr val="111029"/>
                  </a:solidFill>
                  <a:latin typeface="+mj-lt"/>
                </a:rPr>
                <a:t>Domain</a:t>
              </a:r>
            </a:p>
          </p:txBody>
        </p:sp>
        <p:grpSp>
          <p:nvGrpSpPr>
            <p:cNvPr id="40" name="Group 39">
              <a:extLst>
                <a:ext uri="{FF2B5EF4-FFF2-40B4-BE49-F238E27FC236}">
                  <a16:creationId xmlns:a16="http://schemas.microsoft.com/office/drawing/2014/main" id="{22D1E5F9-EDBB-0A15-8634-86DF10EF185C}"/>
                </a:ext>
              </a:extLst>
            </p:cNvPr>
            <p:cNvGrpSpPr/>
            <p:nvPr/>
          </p:nvGrpSpPr>
          <p:grpSpPr>
            <a:xfrm>
              <a:off x="9109764" y="2321894"/>
              <a:ext cx="513959" cy="559732"/>
              <a:chOff x="4349094" y="766441"/>
              <a:chExt cx="909258" cy="990237"/>
            </a:xfrm>
          </p:grpSpPr>
          <p:sp>
            <p:nvSpPr>
              <p:cNvPr id="41" name="Graphic 18">
                <a:extLst>
                  <a:ext uri="{FF2B5EF4-FFF2-40B4-BE49-F238E27FC236}">
                    <a16:creationId xmlns:a16="http://schemas.microsoft.com/office/drawing/2014/main" id="{9FAE3B8F-68A2-B980-ADCE-20EF4348C0B4}"/>
                  </a:ext>
                </a:extLst>
              </p:cNvPr>
              <p:cNvSpPr/>
              <p:nvPr/>
            </p:nvSpPr>
            <p:spPr>
              <a:xfrm>
                <a:off x="4349094" y="766441"/>
                <a:ext cx="909258"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US" dirty="0"/>
              </a:p>
            </p:txBody>
          </p:sp>
          <p:sp>
            <p:nvSpPr>
              <p:cNvPr id="42" name="Graphic 18">
                <a:extLst>
                  <a:ext uri="{FF2B5EF4-FFF2-40B4-BE49-F238E27FC236}">
                    <a16:creationId xmlns:a16="http://schemas.microsoft.com/office/drawing/2014/main" id="{64197BBD-E6E4-E677-6496-DA9ED4C20798}"/>
                  </a:ext>
                </a:extLst>
              </p:cNvPr>
              <p:cNvSpPr/>
              <p:nvPr/>
            </p:nvSpPr>
            <p:spPr>
              <a:xfrm>
                <a:off x="4493508" y="926727"/>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gs>
                  <a:gs pos="75000">
                    <a:schemeClr val="accent1"/>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dirty="0"/>
              </a:p>
            </p:txBody>
          </p:sp>
          <p:sp>
            <p:nvSpPr>
              <p:cNvPr id="43" name="Rectangle 42">
                <a:extLst>
                  <a:ext uri="{FF2B5EF4-FFF2-40B4-BE49-F238E27FC236}">
                    <a16:creationId xmlns:a16="http://schemas.microsoft.com/office/drawing/2014/main" id="{F21E95F3-9DF2-1248-DBEC-5F4970E5265B}"/>
                  </a:ext>
                </a:extLst>
              </p:cNvPr>
              <p:cNvSpPr/>
              <p:nvPr/>
            </p:nvSpPr>
            <p:spPr>
              <a:xfrm>
                <a:off x="4623275" y="1105337"/>
                <a:ext cx="343890" cy="31899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4" name="Group 43">
            <a:extLst>
              <a:ext uri="{FF2B5EF4-FFF2-40B4-BE49-F238E27FC236}">
                <a16:creationId xmlns:a16="http://schemas.microsoft.com/office/drawing/2014/main" id="{D42B5240-00C8-830F-C082-ABBCA3FE5263}"/>
              </a:ext>
            </a:extLst>
          </p:cNvPr>
          <p:cNvGrpSpPr/>
          <p:nvPr/>
        </p:nvGrpSpPr>
        <p:grpSpPr>
          <a:xfrm>
            <a:off x="3352800" y="3435927"/>
            <a:ext cx="1858587" cy="625494"/>
            <a:chOff x="7458703" y="2113935"/>
            <a:chExt cx="2754773" cy="927099"/>
          </a:xfrm>
        </p:grpSpPr>
        <p:sp>
          <p:nvSpPr>
            <p:cNvPr id="45" name="Rectangle: Rounded Corners 88">
              <a:extLst>
                <a:ext uri="{FF2B5EF4-FFF2-40B4-BE49-F238E27FC236}">
                  <a16:creationId xmlns:a16="http://schemas.microsoft.com/office/drawing/2014/main" id="{2D1024CF-8BA3-E34F-F32B-12CE66A62AF2}"/>
                </a:ext>
              </a:extLst>
            </p:cNvPr>
            <p:cNvSpPr/>
            <p:nvPr/>
          </p:nvSpPr>
          <p:spPr>
            <a:xfrm>
              <a:off x="7458703" y="2113935"/>
              <a:ext cx="2754773"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111029"/>
                  </a:solidFill>
                  <a:latin typeface="+mj-lt"/>
                </a:rPr>
                <a:t>Advancements</a:t>
              </a:r>
              <a:endParaRPr lang="en-ID" sz="1500" b="1" dirty="0">
                <a:solidFill>
                  <a:srgbClr val="111029"/>
                </a:solidFill>
                <a:latin typeface="+mj-lt"/>
              </a:endParaRPr>
            </a:p>
          </p:txBody>
        </p:sp>
        <p:grpSp>
          <p:nvGrpSpPr>
            <p:cNvPr id="46" name="Group 45">
              <a:extLst>
                <a:ext uri="{FF2B5EF4-FFF2-40B4-BE49-F238E27FC236}">
                  <a16:creationId xmlns:a16="http://schemas.microsoft.com/office/drawing/2014/main" id="{964B6248-C9BD-9080-7691-8BBCE654A088}"/>
                </a:ext>
              </a:extLst>
            </p:cNvPr>
            <p:cNvGrpSpPr/>
            <p:nvPr/>
          </p:nvGrpSpPr>
          <p:grpSpPr>
            <a:xfrm>
              <a:off x="9553174" y="2297618"/>
              <a:ext cx="513959" cy="559732"/>
              <a:chOff x="5133550" y="723494"/>
              <a:chExt cx="909259" cy="990237"/>
            </a:xfrm>
          </p:grpSpPr>
          <p:sp>
            <p:nvSpPr>
              <p:cNvPr id="47" name="Graphic 18">
                <a:extLst>
                  <a:ext uri="{FF2B5EF4-FFF2-40B4-BE49-F238E27FC236}">
                    <a16:creationId xmlns:a16="http://schemas.microsoft.com/office/drawing/2014/main" id="{0B03C70B-C6B6-5325-15FE-85CCD45F1052}"/>
                  </a:ext>
                </a:extLst>
              </p:cNvPr>
              <p:cNvSpPr/>
              <p:nvPr/>
            </p:nvSpPr>
            <p:spPr>
              <a:xfrm>
                <a:off x="5133550"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dirty="0"/>
              </a:p>
            </p:txBody>
          </p:sp>
          <p:sp>
            <p:nvSpPr>
              <p:cNvPr id="48" name="Graphic 18">
                <a:extLst>
                  <a:ext uri="{FF2B5EF4-FFF2-40B4-BE49-F238E27FC236}">
                    <a16:creationId xmlns:a16="http://schemas.microsoft.com/office/drawing/2014/main" id="{C56520B9-0A65-6EED-7991-4AA0EBF137CD}"/>
                  </a:ext>
                </a:extLst>
              </p:cNvPr>
              <p:cNvSpPr/>
              <p:nvPr/>
            </p:nvSpPr>
            <p:spPr>
              <a:xfrm>
                <a:off x="5277726" y="880507"/>
                <a:ext cx="620911"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gs>
                  <a:gs pos="75000">
                    <a:schemeClr val="accent2"/>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49" name="Rectangle 48">
                <a:extLst>
                  <a:ext uri="{FF2B5EF4-FFF2-40B4-BE49-F238E27FC236}">
                    <a16:creationId xmlns:a16="http://schemas.microsoft.com/office/drawing/2014/main" id="{7A68DFF4-0596-8F8F-1424-D3EEF7F331E5}"/>
                  </a:ext>
                </a:extLst>
              </p:cNvPr>
              <p:cNvSpPr/>
              <p:nvPr/>
            </p:nvSpPr>
            <p:spPr>
              <a:xfrm>
                <a:off x="5416234" y="1059117"/>
                <a:ext cx="343891" cy="318996"/>
              </a:xfrm>
              <a:prstGeom prst="rect">
                <a:avLst/>
              </a:pr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0" name="Group 49">
            <a:extLst>
              <a:ext uri="{FF2B5EF4-FFF2-40B4-BE49-F238E27FC236}">
                <a16:creationId xmlns:a16="http://schemas.microsoft.com/office/drawing/2014/main" id="{DD1382A2-324B-41A7-502D-1E6F9CFA3BB4}"/>
              </a:ext>
            </a:extLst>
          </p:cNvPr>
          <p:cNvGrpSpPr/>
          <p:nvPr/>
        </p:nvGrpSpPr>
        <p:grpSpPr>
          <a:xfrm>
            <a:off x="2180775" y="2311159"/>
            <a:ext cx="1941254" cy="927099"/>
            <a:chOff x="7792681" y="2113935"/>
            <a:chExt cx="1941254" cy="927099"/>
          </a:xfrm>
        </p:grpSpPr>
        <p:sp>
          <p:nvSpPr>
            <p:cNvPr id="51" name="Rectangle: Rounded Corners 71">
              <a:extLst>
                <a:ext uri="{FF2B5EF4-FFF2-40B4-BE49-F238E27FC236}">
                  <a16:creationId xmlns:a16="http://schemas.microsoft.com/office/drawing/2014/main" id="{9FE2D6C7-816C-4AB6-1CE1-7A4FDCF345BE}"/>
                </a:ext>
              </a:extLst>
            </p:cNvPr>
            <p:cNvSpPr/>
            <p:nvPr/>
          </p:nvSpPr>
          <p:spPr>
            <a:xfrm>
              <a:off x="7792681" y="2113935"/>
              <a:ext cx="1941254"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111029"/>
                  </a:solidFill>
                  <a:latin typeface="+mj-lt"/>
                </a:rPr>
                <a:t>Collaboration</a:t>
              </a:r>
              <a:endParaRPr lang="en-ID" sz="1500" b="1" dirty="0">
                <a:solidFill>
                  <a:srgbClr val="111029"/>
                </a:solidFill>
                <a:latin typeface="+mj-lt"/>
              </a:endParaRPr>
            </a:p>
          </p:txBody>
        </p:sp>
        <p:grpSp>
          <p:nvGrpSpPr>
            <p:cNvPr id="52" name="Group 51">
              <a:extLst>
                <a:ext uri="{FF2B5EF4-FFF2-40B4-BE49-F238E27FC236}">
                  <a16:creationId xmlns:a16="http://schemas.microsoft.com/office/drawing/2014/main" id="{54959725-EB35-D790-0657-796FDEE43E1B}"/>
                </a:ext>
              </a:extLst>
            </p:cNvPr>
            <p:cNvGrpSpPr/>
            <p:nvPr/>
          </p:nvGrpSpPr>
          <p:grpSpPr>
            <a:xfrm>
              <a:off x="9031726" y="2297618"/>
              <a:ext cx="513959" cy="559732"/>
              <a:chOff x="4211040" y="723494"/>
              <a:chExt cx="909259" cy="990237"/>
            </a:xfrm>
          </p:grpSpPr>
          <p:sp>
            <p:nvSpPr>
              <p:cNvPr id="53" name="Graphic 18">
                <a:extLst>
                  <a:ext uri="{FF2B5EF4-FFF2-40B4-BE49-F238E27FC236}">
                    <a16:creationId xmlns:a16="http://schemas.microsoft.com/office/drawing/2014/main" id="{2D5C08AC-0D8F-9DB2-097E-03587078C116}"/>
                  </a:ext>
                </a:extLst>
              </p:cNvPr>
              <p:cNvSpPr/>
              <p:nvPr/>
            </p:nvSpPr>
            <p:spPr>
              <a:xfrm>
                <a:off x="4211040"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US"/>
              </a:p>
            </p:txBody>
          </p:sp>
          <p:sp>
            <p:nvSpPr>
              <p:cNvPr id="54" name="Graphic 18">
                <a:extLst>
                  <a:ext uri="{FF2B5EF4-FFF2-40B4-BE49-F238E27FC236}">
                    <a16:creationId xmlns:a16="http://schemas.microsoft.com/office/drawing/2014/main" id="{CFDD45D2-8FEE-D3D6-2643-2F93B20E52B6}"/>
                  </a:ext>
                </a:extLst>
              </p:cNvPr>
              <p:cNvSpPr/>
              <p:nvPr/>
            </p:nvSpPr>
            <p:spPr>
              <a:xfrm>
                <a:off x="4342062" y="880508"/>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gs>
                  <a:gs pos="75000">
                    <a:schemeClr val="accent1"/>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dirty="0"/>
              </a:p>
            </p:txBody>
          </p:sp>
          <p:sp>
            <p:nvSpPr>
              <p:cNvPr id="55" name="Rectangle 54">
                <a:extLst>
                  <a:ext uri="{FF2B5EF4-FFF2-40B4-BE49-F238E27FC236}">
                    <a16:creationId xmlns:a16="http://schemas.microsoft.com/office/drawing/2014/main" id="{32927E96-F6CA-08B3-E9ED-202B3FE627CC}"/>
                  </a:ext>
                </a:extLst>
              </p:cNvPr>
              <p:cNvSpPr/>
              <p:nvPr/>
            </p:nvSpPr>
            <p:spPr>
              <a:xfrm>
                <a:off x="4493725" y="1059117"/>
                <a:ext cx="343890" cy="31899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6" name="Group 55">
            <a:extLst>
              <a:ext uri="{FF2B5EF4-FFF2-40B4-BE49-F238E27FC236}">
                <a16:creationId xmlns:a16="http://schemas.microsoft.com/office/drawing/2014/main" id="{F9080253-D19E-F8A2-FD8F-774D51844E8F}"/>
              </a:ext>
            </a:extLst>
          </p:cNvPr>
          <p:cNvGrpSpPr/>
          <p:nvPr/>
        </p:nvGrpSpPr>
        <p:grpSpPr>
          <a:xfrm>
            <a:off x="3235570" y="1541780"/>
            <a:ext cx="1914704" cy="625494"/>
            <a:chOff x="7792681" y="2113935"/>
            <a:chExt cx="2420795" cy="927099"/>
          </a:xfrm>
        </p:grpSpPr>
        <p:sp>
          <p:nvSpPr>
            <p:cNvPr id="57" name="Rectangle: Rounded Corners 94">
              <a:extLst>
                <a:ext uri="{FF2B5EF4-FFF2-40B4-BE49-F238E27FC236}">
                  <a16:creationId xmlns:a16="http://schemas.microsoft.com/office/drawing/2014/main" id="{BAD592E4-2B63-B5AC-2BB2-D09CD3D27B7A}"/>
                </a:ext>
              </a:extLst>
            </p:cNvPr>
            <p:cNvSpPr/>
            <p:nvPr/>
          </p:nvSpPr>
          <p:spPr>
            <a:xfrm>
              <a:off x="7792681" y="2113935"/>
              <a:ext cx="2420795"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111029"/>
                  </a:solidFill>
                  <a:latin typeface="+mj-lt"/>
                </a:rPr>
                <a:t>Innovation</a:t>
              </a:r>
              <a:endParaRPr lang="en-ID" sz="1500" b="1" dirty="0">
                <a:solidFill>
                  <a:srgbClr val="111029"/>
                </a:solidFill>
                <a:latin typeface="+mj-lt"/>
              </a:endParaRPr>
            </a:p>
          </p:txBody>
        </p:sp>
        <p:grpSp>
          <p:nvGrpSpPr>
            <p:cNvPr id="58" name="Group 57">
              <a:extLst>
                <a:ext uri="{FF2B5EF4-FFF2-40B4-BE49-F238E27FC236}">
                  <a16:creationId xmlns:a16="http://schemas.microsoft.com/office/drawing/2014/main" id="{80531D87-D3A0-4D22-AEC4-81CDFE47D999}"/>
                </a:ext>
              </a:extLst>
            </p:cNvPr>
            <p:cNvGrpSpPr/>
            <p:nvPr/>
          </p:nvGrpSpPr>
          <p:grpSpPr>
            <a:xfrm>
              <a:off x="9496848" y="2297618"/>
              <a:ext cx="513959" cy="559732"/>
              <a:chOff x="5033897" y="723494"/>
              <a:chExt cx="909258" cy="990237"/>
            </a:xfrm>
          </p:grpSpPr>
          <p:sp>
            <p:nvSpPr>
              <p:cNvPr id="59" name="Graphic 18">
                <a:extLst>
                  <a:ext uri="{FF2B5EF4-FFF2-40B4-BE49-F238E27FC236}">
                    <a16:creationId xmlns:a16="http://schemas.microsoft.com/office/drawing/2014/main" id="{F6E99085-6024-909F-BBD8-F3CBC34C5997}"/>
                  </a:ext>
                </a:extLst>
              </p:cNvPr>
              <p:cNvSpPr/>
              <p:nvPr/>
            </p:nvSpPr>
            <p:spPr>
              <a:xfrm>
                <a:off x="5033897" y="723494"/>
                <a:ext cx="909258"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60" name="Graphic 18">
                <a:extLst>
                  <a:ext uri="{FF2B5EF4-FFF2-40B4-BE49-F238E27FC236}">
                    <a16:creationId xmlns:a16="http://schemas.microsoft.com/office/drawing/2014/main" id="{5FD323DC-AC0A-16A5-40C1-932F173A5EAE}"/>
                  </a:ext>
                </a:extLst>
              </p:cNvPr>
              <p:cNvSpPr/>
              <p:nvPr/>
            </p:nvSpPr>
            <p:spPr>
              <a:xfrm>
                <a:off x="5155867" y="880507"/>
                <a:ext cx="620911"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gs>
                  <a:gs pos="75000">
                    <a:schemeClr val="accent2"/>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61" name="Rectangle 60">
                <a:extLst>
                  <a:ext uri="{FF2B5EF4-FFF2-40B4-BE49-F238E27FC236}">
                    <a16:creationId xmlns:a16="http://schemas.microsoft.com/office/drawing/2014/main" id="{452B288E-6A42-43E8-82BC-BFBE93D0425F}"/>
                  </a:ext>
                </a:extLst>
              </p:cNvPr>
              <p:cNvSpPr/>
              <p:nvPr/>
            </p:nvSpPr>
            <p:spPr>
              <a:xfrm>
                <a:off x="5316583" y="1059117"/>
                <a:ext cx="343891" cy="318996"/>
              </a:xfrm>
              <a:prstGeom prst="rect">
                <a:avLst/>
              </a:pr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62" name="Picture 61">
            <a:extLst>
              <a:ext uri="{FF2B5EF4-FFF2-40B4-BE49-F238E27FC236}">
                <a16:creationId xmlns:a16="http://schemas.microsoft.com/office/drawing/2014/main" id="{884B3F8F-E267-E8D1-2EDD-BA376931E053}"/>
              </a:ext>
            </a:extLst>
          </p:cNvPr>
          <p:cNvPicPr>
            <a:picLocks noChangeAspect="1"/>
          </p:cNvPicPr>
          <p:nvPr/>
        </p:nvPicPr>
        <p:blipFill>
          <a:blip r:embed="rId4"/>
          <a:stretch>
            <a:fillRect/>
          </a:stretch>
        </p:blipFill>
        <p:spPr>
          <a:xfrm>
            <a:off x="5810250" y="580831"/>
            <a:ext cx="353915" cy="353915"/>
          </a:xfrm>
          <a:prstGeom prst="rect">
            <a:avLst/>
          </a:prstGeom>
        </p:spPr>
      </p:pic>
    </p:spTree>
    <p:extLst>
      <p:ext uri="{BB962C8B-B14F-4D97-AF65-F5344CB8AC3E}">
        <p14:creationId xmlns:p14="http://schemas.microsoft.com/office/powerpoint/2010/main" val="330480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14000" decel="86000" fill="hold" nodeType="withEffect">
                                  <p:stCondLst>
                                    <p:cond delay="0"/>
                                  </p:stCondLst>
                                  <p:childTnLst>
                                    <p:animMotion origin="layout" path="M -1.875E-6 -7.40741E-7 L -1.875E-6 0.29236 " pathEditMode="relative" rAng="0" ptsTypes="AA">
                                      <p:cBhvr>
                                        <p:cTn id="9" dur="1250" spd="-100000" fill="hold"/>
                                        <p:tgtEl>
                                          <p:spTgt spid="2"/>
                                        </p:tgtEl>
                                        <p:attrNameLst>
                                          <p:attrName>ppt_x</p:attrName>
                                          <p:attrName>ppt_y</p:attrName>
                                        </p:attrNameLst>
                                      </p:cBhvr>
                                      <p:rCtr x="0" y="14606"/>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accel="14000" decel="86000" fill="hold" grpId="1" nodeType="withEffect">
                                  <p:stCondLst>
                                    <p:cond delay="0"/>
                                  </p:stCondLst>
                                  <p:childTnLst>
                                    <p:animMotion origin="layout" path="M 3.75E-6 -1.11111E-6 L 3.75E-6 0.29236 " pathEditMode="relative" rAng="0" ptsTypes="AA">
                                      <p:cBhvr>
                                        <p:cTn id="14" dur="1250" spd="-100000" fill="hold"/>
                                        <p:tgtEl>
                                          <p:spTgt spid="13"/>
                                        </p:tgtEl>
                                        <p:attrNameLst>
                                          <p:attrName>ppt_x</p:attrName>
                                          <p:attrName>ppt_y</p:attrName>
                                        </p:attrNameLst>
                                      </p:cBhvr>
                                      <p:rCtr x="0" y="14606"/>
                                    </p:animMotion>
                                  </p:childTnLst>
                                </p:cTn>
                              </p:par>
                              <p:par>
                                <p:cTn id="15" presetID="10" presetClass="entr" presetSubtype="0" fill="hold" nodeType="withEffect">
                                  <p:stCondLst>
                                    <p:cond delay="75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path" presetSubtype="0" accel="50000" decel="50000" fill="hold" nodeType="withEffect">
                                  <p:stCondLst>
                                    <p:cond delay="750"/>
                                  </p:stCondLst>
                                  <p:childTnLst>
                                    <p:animMotion origin="layout" path="M 0.0263 0.05116 L -1.45833E-6 3.7037E-7 " pathEditMode="relative" rAng="0" ptsTypes="AA">
                                      <p:cBhvr>
                                        <p:cTn id="19" dur="1000" fill="hold"/>
                                        <p:tgtEl>
                                          <p:spTgt spid="32"/>
                                        </p:tgtEl>
                                        <p:attrNameLst>
                                          <p:attrName>ppt_x</p:attrName>
                                          <p:attrName>ppt_y</p:attrName>
                                        </p:attrNameLst>
                                      </p:cBhvr>
                                      <p:rCtr x="-1315" y="-2569"/>
                                    </p:animMotion>
                                  </p:childTnLst>
                                </p:cTn>
                              </p:par>
                              <p:par>
                                <p:cTn id="20" presetID="10" presetClass="entr" presetSubtype="0" fill="hold" nodeType="withEffect">
                                  <p:stCondLst>
                                    <p:cond delay="10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accel="50000" decel="50000" fill="hold" nodeType="withEffect">
                                  <p:stCondLst>
                                    <p:cond delay="1000"/>
                                  </p:stCondLst>
                                  <p:childTnLst>
                                    <p:animMotion origin="layout" path="M 0.0263 0.05116 L -1.45833E-6 3.7037E-7 " pathEditMode="relative" rAng="0" ptsTypes="AA">
                                      <p:cBhvr>
                                        <p:cTn id="24" dur="1000" fill="hold"/>
                                        <p:tgtEl>
                                          <p:spTgt spid="14"/>
                                        </p:tgtEl>
                                        <p:attrNameLst>
                                          <p:attrName>ppt_x</p:attrName>
                                          <p:attrName>ppt_y</p:attrName>
                                        </p:attrNameLst>
                                      </p:cBhvr>
                                      <p:rCtr x="-1315" y="-2569"/>
                                    </p:animMotion>
                                  </p:childTnLst>
                                </p:cTn>
                              </p:par>
                              <p:par>
                                <p:cTn id="25" presetID="10" presetClass="entr" presetSubtype="0" fill="hold" nodeType="withEffect">
                                  <p:stCondLst>
                                    <p:cond delay="1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accel="50000" decel="50000" fill="hold" nodeType="withEffect">
                                  <p:stCondLst>
                                    <p:cond delay="1250"/>
                                  </p:stCondLst>
                                  <p:childTnLst>
                                    <p:animMotion origin="layout" path="M 0.0263 0.05116 L 1.04167E-6 1.48148E-6 " pathEditMode="relative" rAng="0" ptsTypes="AA">
                                      <p:cBhvr>
                                        <p:cTn id="29" dur="1000" fill="hold"/>
                                        <p:tgtEl>
                                          <p:spTgt spid="26"/>
                                        </p:tgtEl>
                                        <p:attrNameLst>
                                          <p:attrName>ppt_x</p:attrName>
                                          <p:attrName>ppt_y</p:attrName>
                                        </p:attrNameLst>
                                      </p:cBhvr>
                                      <p:rCtr x="-1315" y="-2569"/>
                                    </p:animMotion>
                                  </p:childTnLst>
                                </p:cTn>
                              </p:par>
                              <p:par>
                                <p:cTn id="30" presetID="10" presetClass="entr" presetSubtype="0" fill="hold" nodeType="withEffect">
                                  <p:stCondLst>
                                    <p:cond delay="1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42" presetClass="path" presetSubtype="0" accel="50000" decel="50000" fill="hold" nodeType="withEffect">
                                  <p:stCondLst>
                                    <p:cond delay="1500"/>
                                  </p:stCondLst>
                                  <p:childTnLst>
                                    <p:animMotion origin="layout" path="M 0.0263 0.05116 L -1.45833E-6 3.7037E-7 " pathEditMode="relative" rAng="0" ptsTypes="AA">
                                      <p:cBhvr>
                                        <p:cTn id="34" dur="1000" fill="hold"/>
                                        <p:tgtEl>
                                          <p:spTgt spid="20"/>
                                        </p:tgtEl>
                                        <p:attrNameLst>
                                          <p:attrName>ppt_x</p:attrName>
                                          <p:attrName>ppt_y</p:attrName>
                                        </p:attrNameLst>
                                      </p:cBhvr>
                                      <p:rCtr x="-1315" y="-2569"/>
                                    </p:animMotion>
                                  </p:childTnLst>
                                </p:cTn>
                              </p:par>
                              <p:par>
                                <p:cTn id="35" presetID="10" presetClass="entr" presetSubtype="0" fill="hold" nodeType="withEffect">
                                  <p:stCondLst>
                                    <p:cond delay="125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42" presetClass="path" presetSubtype="0" accel="50000" decel="50000" fill="hold" nodeType="withEffect">
                                  <p:stCondLst>
                                    <p:cond delay="1250"/>
                                  </p:stCondLst>
                                  <p:childTnLst>
                                    <p:animMotion origin="layout" path="M -0.03672 0.0706 L 8.33333E-7 7.40741E-7 " pathEditMode="relative" rAng="0" ptsTypes="AA">
                                      <p:cBhvr>
                                        <p:cTn id="39" dur="1000" fill="hold"/>
                                        <p:tgtEl>
                                          <p:spTgt spid="38"/>
                                        </p:tgtEl>
                                        <p:attrNameLst>
                                          <p:attrName>ppt_x</p:attrName>
                                          <p:attrName>ppt_y</p:attrName>
                                        </p:attrNameLst>
                                      </p:cBhvr>
                                      <p:rCtr x="1836" y="-3542"/>
                                    </p:animMotion>
                                  </p:childTnLst>
                                </p:cTn>
                              </p:par>
                              <p:par>
                                <p:cTn id="40" presetID="10" presetClass="entr" presetSubtype="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42" presetClass="path" presetSubtype="0" accel="50000" decel="50000" fill="hold" nodeType="withEffect">
                                  <p:stCondLst>
                                    <p:cond delay="1000"/>
                                  </p:stCondLst>
                                  <p:childTnLst>
                                    <p:animMotion origin="layout" path="M -0.03672 0.0706 L -1.875E-6 2.22222E-6 " pathEditMode="relative" rAng="0" ptsTypes="AA">
                                      <p:cBhvr>
                                        <p:cTn id="44" dur="1000" fill="hold"/>
                                        <p:tgtEl>
                                          <p:spTgt spid="44"/>
                                        </p:tgtEl>
                                        <p:attrNameLst>
                                          <p:attrName>ppt_x</p:attrName>
                                          <p:attrName>ppt_y</p:attrName>
                                        </p:attrNameLst>
                                      </p:cBhvr>
                                      <p:rCtr x="1836" y="-3542"/>
                                    </p:animMotion>
                                  </p:childTnLst>
                                </p:cTn>
                              </p:par>
                              <p:par>
                                <p:cTn id="45" presetID="10" presetClass="entr" presetSubtype="0" fill="hold" nodeType="withEffect">
                                  <p:stCondLst>
                                    <p:cond delay="75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42" presetClass="path" presetSubtype="0" accel="50000" decel="50000" fill="hold" nodeType="withEffect">
                                  <p:stCondLst>
                                    <p:cond delay="750"/>
                                  </p:stCondLst>
                                  <p:childTnLst>
                                    <p:animMotion origin="layout" path="M -0.03672 0.0706 L 8.33333E-7 7.40741E-7 " pathEditMode="relative" rAng="0" ptsTypes="AA">
                                      <p:cBhvr>
                                        <p:cTn id="49" dur="1000" fill="hold"/>
                                        <p:tgtEl>
                                          <p:spTgt spid="50"/>
                                        </p:tgtEl>
                                        <p:attrNameLst>
                                          <p:attrName>ppt_x</p:attrName>
                                          <p:attrName>ppt_y</p:attrName>
                                        </p:attrNameLst>
                                      </p:cBhvr>
                                      <p:rCtr x="1836" y="-3542"/>
                                    </p:animMotion>
                                  </p:childTnLst>
                                </p:cTn>
                              </p:par>
                              <p:par>
                                <p:cTn id="50" presetID="10" presetClass="entr" presetSubtype="0" fill="hold" nodeType="withEffect">
                                  <p:stCondLst>
                                    <p:cond delay="5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42" presetClass="path" presetSubtype="0" accel="50000" decel="50000" fill="hold" nodeType="withEffect">
                                  <p:stCondLst>
                                    <p:cond delay="500"/>
                                  </p:stCondLst>
                                  <p:childTnLst>
                                    <p:animMotion origin="layout" path="M -0.03672 0.0706 L -2.08333E-7 -3.7037E-7 " pathEditMode="relative" rAng="0" ptsTypes="AA">
                                      <p:cBhvr>
                                        <p:cTn id="54" dur="1000" fill="hold"/>
                                        <p:tgtEl>
                                          <p:spTgt spid="56"/>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FB98EDB-9A6F-4BD5-7798-950D4953538A}"/>
              </a:ext>
            </a:extLst>
          </p:cNvPr>
          <p:cNvGrpSpPr/>
          <p:nvPr/>
        </p:nvGrpSpPr>
        <p:grpSpPr>
          <a:xfrm>
            <a:off x="3366093" y="2092462"/>
            <a:ext cx="2806949" cy="1766476"/>
            <a:chOff x="3642318" y="2587762"/>
            <a:chExt cx="2806949" cy="1766476"/>
          </a:xfrm>
        </p:grpSpPr>
        <p:grpSp>
          <p:nvGrpSpPr>
            <p:cNvPr id="4" name="Group 3">
              <a:extLst>
                <a:ext uri="{FF2B5EF4-FFF2-40B4-BE49-F238E27FC236}">
                  <a16:creationId xmlns:a16="http://schemas.microsoft.com/office/drawing/2014/main" id="{7D722D28-5AA6-A6E8-A730-A219EF65A5A8}"/>
                </a:ext>
              </a:extLst>
            </p:cNvPr>
            <p:cNvGrpSpPr/>
            <p:nvPr/>
          </p:nvGrpSpPr>
          <p:grpSpPr>
            <a:xfrm>
              <a:off x="3642318" y="2587762"/>
              <a:ext cx="2806949" cy="1766476"/>
              <a:chOff x="827570" y="3830726"/>
              <a:chExt cx="2157096" cy="1357508"/>
            </a:xfrm>
            <a:solidFill>
              <a:schemeClr val="accent2"/>
            </a:solidFill>
          </p:grpSpPr>
          <p:sp>
            <p:nvSpPr>
              <p:cNvPr id="6" name="Flowchart: Process 5">
                <a:extLst>
                  <a:ext uri="{FF2B5EF4-FFF2-40B4-BE49-F238E27FC236}">
                    <a16:creationId xmlns:a16="http://schemas.microsoft.com/office/drawing/2014/main" id="{AA813242-D4BF-3353-941A-9086C5F9A8CC}"/>
                  </a:ext>
                </a:extLst>
              </p:cNvPr>
              <p:cNvSpPr/>
              <p:nvPr/>
            </p:nvSpPr>
            <p:spPr>
              <a:xfrm rot="18900000">
                <a:off x="827570" y="4617218"/>
                <a:ext cx="2157096" cy="432377"/>
              </a:xfrm>
              <a:prstGeom prst="flowChartProcess">
                <a:avLst/>
              </a:prstGeom>
              <a:gradFill flip="none" rotWithShape="1">
                <a:gsLst>
                  <a:gs pos="0">
                    <a:schemeClr val="bg1">
                      <a:alpha val="0"/>
                    </a:schemeClr>
                  </a:gs>
                  <a:gs pos="80000">
                    <a:schemeClr val="accent6"/>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7" name="Rectangle: Rounded Corners 6">
                <a:extLst>
                  <a:ext uri="{FF2B5EF4-FFF2-40B4-BE49-F238E27FC236}">
                    <a16:creationId xmlns:a16="http://schemas.microsoft.com/office/drawing/2014/main" id="{B2F4118C-BF41-9A58-62E9-059A6EA69735}"/>
                  </a:ext>
                </a:extLst>
              </p:cNvPr>
              <p:cNvSpPr/>
              <p:nvPr/>
            </p:nvSpPr>
            <p:spPr>
              <a:xfrm>
                <a:off x="1553029" y="3830726"/>
                <a:ext cx="1357506" cy="432377"/>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9DF5963-9EEF-46D5-BAE3-CC6C447BFD23}"/>
                  </a:ext>
                </a:extLst>
              </p:cNvPr>
              <p:cNvSpPr/>
              <p:nvPr/>
            </p:nvSpPr>
            <p:spPr>
              <a:xfrm rot="5400000">
                <a:off x="2015593" y="4293292"/>
                <a:ext cx="1357506" cy="432377"/>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6F101A64-E7F9-DA82-35D4-A1A85010280E}"/>
                </a:ext>
              </a:extLst>
            </p:cNvPr>
            <p:cNvSpPr txBox="1"/>
            <p:nvPr/>
          </p:nvSpPr>
          <p:spPr>
            <a:xfrm>
              <a:off x="5541800" y="2587762"/>
              <a:ext cx="753980" cy="654538"/>
            </a:xfrm>
            <a:prstGeom prst="rect">
              <a:avLst/>
            </a:prstGeom>
            <a:noFill/>
          </p:spPr>
          <p:txBody>
            <a:bodyPr wrap="square" rtlCol="0">
              <a:spAutoFit/>
            </a:bodyPr>
            <a:lstStyle/>
            <a:p>
              <a:pPr algn="ctr">
                <a:lnSpc>
                  <a:spcPct val="130000"/>
                </a:lnSpc>
              </a:pPr>
              <a:r>
                <a:rPr lang="en-US" sz="3200" b="1" dirty="0">
                  <a:solidFill>
                    <a:schemeClr val="bg1"/>
                  </a:solidFill>
                  <a:ea typeface="Roboto" panose="02000000000000000000" pitchFamily="2" charset="0"/>
                  <a:cs typeface="Space Grotesk" pitchFamily="2" charset="0"/>
                </a:rPr>
                <a:t>02</a:t>
              </a:r>
            </a:p>
          </p:txBody>
        </p:sp>
      </p:grpSp>
      <p:grpSp>
        <p:nvGrpSpPr>
          <p:cNvPr id="9" name="Group 8">
            <a:extLst>
              <a:ext uri="{FF2B5EF4-FFF2-40B4-BE49-F238E27FC236}">
                <a16:creationId xmlns:a16="http://schemas.microsoft.com/office/drawing/2014/main" id="{40D56028-7CDA-6D04-05EE-45EF272E7DCC}"/>
              </a:ext>
            </a:extLst>
          </p:cNvPr>
          <p:cNvGrpSpPr/>
          <p:nvPr/>
        </p:nvGrpSpPr>
        <p:grpSpPr>
          <a:xfrm>
            <a:off x="5466509" y="1359859"/>
            <a:ext cx="2806949" cy="1766476"/>
            <a:chOff x="5742734" y="1855159"/>
            <a:chExt cx="2806949" cy="1766476"/>
          </a:xfrm>
        </p:grpSpPr>
        <p:grpSp>
          <p:nvGrpSpPr>
            <p:cNvPr id="10" name="Group 9">
              <a:extLst>
                <a:ext uri="{FF2B5EF4-FFF2-40B4-BE49-F238E27FC236}">
                  <a16:creationId xmlns:a16="http://schemas.microsoft.com/office/drawing/2014/main" id="{FCCB1DF5-DA54-525E-DF69-4210416AF593}"/>
                </a:ext>
              </a:extLst>
            </p:cNvPr>
            <p:cNvGrpSpPr/>
            <p:nvPr/>
          </p:nvGrpSpPr>
          <p:grpSpPr>
            <a:xfrm>
              <a:off x="5742734" y="1855159"/>
              <a:ext cx="2806949" cy="1766476"/>
              <a:chOff x="827570" y="3830726"/>
              <a:chExt cx="2157096" cy="1357508"/>
            </a:xfrm>
            <a:solidFill>
              <a:schemeClr val="accent3"/>
            </a:solidFill>
          </p:grpSpPr>
          <p:sp>
            <p:nvSpPr>
              <p:cNvPr id="12" name="Flowchart: Process 11">
                <a:extLst>
                  <a:ext uri="{FF2B5EF4-FFF2-40B4-BE49-F238E27FC236}">
                    <a16:creationId xmlns:a16="http://schemas.microsoft.com/office/drawing/2014/main" id="{5ED03410-7A70-CEFC-464A-9849C76C2396}"/>
                  </a:ext>
                </a:extLst>
              </p:cNvPr>
              <p:cNvSpPr/>
              <p:nvPr/>
            </p:nvSpPr>
            <p:spPr>
              <a:xfrm rot="18900000">
                <a:off x="827570" y="4617218"/>
                <a:ext cx="2157096" cy="432377"/>
              </a:xfrm>
              <a:prstGeom prst="flowChartProcess">
                <a:avLst/>
              </a:prstGeom>
              <a:gradFill flip="none" rotWithShape="1">
                <a:gsLst>
                  <a:gs pos="0">
                    <a:schemeClr val="bg1">
                      <a:alpha val="0"/>
                    </a:schemeClr>
                  </a:gs>
                  <a:gs pos="80000">
                    <a:schemeClr val="accent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13" name="Rectangle: Rounded Corners 12">
                <a:extLst>
                  <a:ext uri="{FF2B5EF4-FFF2-40B4-BE49-F238E27FC236}">
                    <a16:creationId xmlns:a16="http://schemas.microsoft.com/office/drawing/2014/main" id="{126806F2-A16A-031B-C251-ACD3E240666B}"/>
                  </a:ext>
                </a:extLst>
              </p:cNvPr>
              <p:cNvSpPr/>
              <p:nvPr/>
            </p:nvSpPr>
            <p:spPr>
              <a:xfrm>
                <a:off x="1553029" y="3830726"/>
                <a:ext cx="1357506" cy="43237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55F055D-220A-392F-B071-B9B35073EAB1}"/>
                  </a:ext>
                </a:extLst>
              </p:cNvPr>
              <p:cNvSpPr/>
              <p:nvPr/>
            </p:nvSpPr>
            <p:spPr>
              <a:xfrm rot="5400000">
                <a:off x="2015593" y="4293292"/>
                <a:ext cx="1357506" cy="43237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6D8129F-CF50-D784-01D1-8CD89D2C1BA9}"/>
                </a:ext>
              </a:extLst>
            </p:cNvPr>
            <p:cNvSpPr txBox="1"/>
            <p:nvPr/>
          </p:nvSpPr>
          <p:spPr>
            <a:xfrm>
              <a:off x="7642216" y="1855159"/>
              <a:ext cx="753980" cy="654538"/>
            </a:xfrm>
            <a:prstGeom prst="rect">
              <a:avLst/>
            </a:prstGeom>
            <a:noFill/>
          </p:spPr>
          <p:txBody>
            <a:bodyPr wrap="square" rtlCol="0">
              <a:spAutoFit/>
            </a:bodyPr>
            <a:lstStyle/>
            <a:p>
              <a:pPr algn="ctr">
                <a:lnSpc>
                  <a:spcPct val="130000"/>
                </a:lnSpc>
              </a:pPr>
              <a:r>
                <a:rPr lang="en-US" sz="3200" b="1" dirty="0">
                  <a:solidFill>
                    <a:schemeClr val="bg1"/>
                  </a:solidFill>
                  <a:ea typeface="Roboto" panose="02000000000000000000" pitchFamily="2" charset="0"/>
                  <a:cs typeface="Space Grotesk" pitchFamily="2" charset="0"/>
                </a:rPr>
                <a:t>03</a:t>
              </a:r>
            </a:p>
          </p:txBody>
        </p:sp>
      </p:grpSp>
      <p:grpSp>
        <p:nvGrpSpPr>
          <p:cNvPr id="15" name="Group 14">
            <a:extLst>
              <a:ext uri="{FF2B5EF4-FFF2-40B4-BE49-F238E27FC236}">
                <a16:creationId xmlns:a16="http://schemas.microsoft.com/office/drawing/2014/main" id="{31607D5E-E58C-C709-A86C-A2EAE82DD7C0}"/>
              </a:ext>
            </a:extLst>
          </p:cNvPr>
          <p:cNvGrpSpPr/>
          <p:nvPr/>
        </p:nvGrpSpPr>
        <p:grpSpPr>
          <a:xfrm>
            <a:off x="7567186" y="630251"/>
            <a:ext cx="2806949" cy="1766476"/>
            <a:chOff x="7843411" y="1125551"/>
            <a:chExt cx="2806949" cy="1766476"/>
          </a:xfrm>
        </p:grpSpPr>
        <p:grpSp>
          <p:nvGrpSpPr>
            <p:cNvPr id="16" name="Group 15">
              <a:extLst>
                <a:ext uri="{FF2B5EF4-FFF2-40B4-BE49-F238E27FC236}">
                  <a16:creationId xmlns:a16="http://schemas.microsoft.com/office/drawing/2014/main" id="{BE67F692-0A82-87AF-5F04-84982FBFF93A}"/>
                </a:ext>
              </a:extLst>
            </p:cNvPr>
            <p:cNvGrpSpPr/>
            <p:nvPr/>
          </p:nvGrpSpPr>
          <p:grpSpPr>
            <a:xfrm>
              <a:off x="7843411" y="1125551"/>
              <a:ext cx="2806949" cy="1766476"/>
              <a:chOff x="827570" y="3830726"/>
              <a:chExt cx="2157096" cy="1357508"/>
            </a:xfrm>
            <a:solidFill>
              <a:schemeClr val="accent4"/>
            </a:solidFill>
          </p:grpSpPr>
          <p:sp>
            <p:nvSpPr>
              <p:cNvPr id="18" name="Flowchart: Process 17">
                <a:extLst>
                  <a:ext uri="{FF2B5EF4-FFF2-40B4-BE49-F238E27FC236}">
                    <a16:creationId xmlns:a16="http://schemas.microsoft.com/office/drawing/2014/main" id="{8E1152DE-3DAF-3A08-CF57-D3026980DAA1}"/>
                  </a:ext>
                </a:extLst>
              </p:cNvPr>
              <p:cNvSpPr/>
              <p:nvPr/>
            </p:nvSpPr>
            <p:spPr>
              <a:xfrm rot="18900000">
                <a:off x="827570" y="4617218"/>
                <a:ext cx="2157096" cy="432377"/>
              </a:xfrm>
              <a:prstGeom prst="flowChartProcess">
                <a:avLst/>
              </a:prstGeom>
              <a:gradFill flip="none" rotWithShape="1">
                <a:gsLst>
                  <a:gs pos="0">
                    <a:schemeClr val="bg1">
                      <a:alpha val="0"/>
                    </a:schemeClr>
                  </a:gs>
                  <a:gs pos="80000">
                    <a:schemeClr val="accent6"/>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19" name="Rectangle: Rounded Corners 18">
                <a:extLst>
                  <a:ext uri="{FF2B5EF4-FFF2-40B4-BE49-F238E27FC236}">
                    <a16:creationId xmlns:a16="http://schemas.microsoft.com/office/drawing/2014/main" id="{00DA3058-6B91-1A7F-79A5-1A5D03671AFC}"/>
                  </a:ext>
                </a:extLst>
              </p:cNvPr>
              <p:cNvSpPr/>
              <p:nvPr/>
            </p:nvSpPr>
            <p:spPr>
              <a:xfrm>
                <a:off x="1553029" y="3830726"/>
                <a:ext cx="1357506" cy="432377"/>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62363B0A-6C2B-029B-62D3-785C9923451E}"/>
                  </a:ext>
                </a:extLst>
              </p:cNvPr>
              <p:cNvSpPr/>
              <p:nvPr/>
            </p:nvSpPr>
            <p:spPr>
              <a:xfrm rot="5400000">
                <a:off x="2015593" y="4293292"/>
                <a:ext cx="1357506" cy="432377"/>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4BE4861E-3757-FBFD-46DD-EACF84E6D833}"/>
                </a:ext>
              </a:extLst>
            </p:cNvPr>
            <p:cNvSpPr txBox="1"/>
            <p:nvPr/>
          </p:nvSpPr>
          <p:spPr>
            <a:xfrm>
              <a:off x="9742893" y="1125551"/>
              <a:ext cx="753980" cy="654538"/>
            </a:xfrm>
            <a:prstGeom prst="rect">
              <a:avLst/>
            </a:prstGeom>
            <a:noFill/>
          </p:spPr>
          <p:txBody>
            <a:bodyPr wrap="square" rtlCol="0">
              <a:spAutoFit/>
            </a:bodyPr>
            <a:lstStyle/>
            <a:p>
              <a:pPr algn="ctr">
                <a:lnSpc>
                  <a:spcPct val="130000"/>
                </a:lnSpc>
              </a:pPr>
              <a:r>
                <a:rPr lang="en-US" sz="3200" b="1" dirty="0">
                  <a:solidFill>
                    <a:schemeClr val="bg1"/>
                  </a:solidFill>
                  <a:ea typeface="Roboto" panose="02000000000000000000" pitchFamily="2" charset="0"/>
                  <a:cs typeface="Space Grotesk" pitchFamily="2" charset="0"/>
                </a:rPr>
                <a:t>04</a:t>
              </a:r>
            </a:p>
          </p:txBody>
        </p:sp>
      </p:grpSp>
      <p:sp>
        <p:nvSpPr>
          <p:cNvPr id="21" name="TextBox 20">
            <a:extLst>
              <a:ext uri="{FF2B5EF4-FFF2-40B4-BE49-F238E27FC236}">
                <a16:creationId xmlns:a16="http://schemas.microsoft.com/office/drawing/2014/main" id="{6A631FC6-E926-6596-4964-40A0946AC914}"/>
              </a:ext>
            </a:extLst>
          </p:cNvPr>
          <p:cNvSpPr txBox="1"/>
          <p:nvPr/>
        </p:nvSpPr>
        <p:spPr>
          <a:xfrm>
            <a:off x="548472" y="525352"/>
            <a:ext cx="4502083" cy="1569660"/>
          </a:xfrm>
          <a:prstGeom prst="rect">
            <a:avLst/>
          </a:prstGeom>
          <a:noFill/>
        </p:spPr>
        <p:txBody>
          <a:bodyPr wrap="square" rtlCol="0">
            <a:spAutoFit/>
          </a:bodyPr>
          <a:lstStyle/>
          <a:p>
            <a:r>
              <a:rPr lang="en-US" sz="4800" b="1" dirty="0">
                <a:solidFill>
                  <a:srgbClr val="0E0326"/>
                </a:solidFill>
                <a:latin typeface="+mj-lt"/>
                <a:cs typeface="Space Grotesk" pitchFamily="2" charset="0"/>
              </a:rPr>
              <a:t>Step By Step Strategy</a:t>
            </a:r>
          </a:p>
        </p:txBody>
      </p:sp>
      <p:grpSp>
        <p:nvGrpSpPr>
          <p:cNvPr id="22" name="Group 21">
            <a:extLst>
              <a:ext uri="{FF2B5EF4-FFF2-40B4-BE49-F238E27FC236}">
                <a16:creationId xmlns:a16="http://schemas.microsoft.com/office/drawing/2014/main" id="{F0E2C0A6-32C8-298B-4664-9EC94F88E900}"/>
              </a:ext>
            </a:extLst>
          </p:cNvPr>
          <p:cNvGrpSpPr/>
          <p:nvPr/>
        </p:nvGrpSpPr>
        <p:grpSpPr>
          <a:xfrm>
            <a:off x="1265416" y="2822069"/>
            <a:ext cx="2806949" cy="1766476"/>
            <a:chOff x="1148518" y="3028432"/>
            <a:chExt cx="2806949" cy="1766476"/>
          </a:xfrm>
        </p:grpSpPr>
        <p:grpSp>
          <p:nvGrpSpPr>
            <p:cNvPr id="23" name="Group 22">
              <a:extLst>
                <a:ext uri="{FF2B5EF4-FFF2-40B4-BE49-F238E27FC236}">
                  <a16:creationId xmlns:a16="http://schemas.microsoft.com/office/drawing/2014/main" id="{20E03513-4087-8742-3D99-3A667D308EDA}"/>
                </a:ext>
              </a:extLst>
            </p:cNvPr>
            <p:cNvGrpSpPr/>
            <p:nvPr/>
          </p:nvGrpSpPr>
          <p:grpSpPr>
            <a:xfrm>
              <a:off x="1148518" y="3028432"/>
              <a:ext cx="2806949" cy="1766476"/>
              <a:chOff x="827570" y="3830726"/>
              <a:chExt cx="2157096" cy="1357508"/>
            </a:xfrm>
            <a:solidFill>
              <a:schemeClr val="accent1"/>
            </a:solidFill>
          </p:grpSpPr>
          <p:sp>
            <p:nvSpPr>
              <p:cNvPr id="25" name="Flowchart: Process 24">
                <a:extLst>
                  <a:ext uri="{FF2B5EF4-FFF2-40B4-BE49-F238E27FC236}">
                    <a16:creationId xmlns:a16="http://schemas.microsoft.com/office/drawing/2014/main" id="{E8AE28A1-8080-5C2E-FC39-F628649D36E7}"/>
                  </a:ext>
                </a:extLst>
              </p:cNvPr>
              <p:cNvSpPr/>
              <p:nvPr/>
            </p:nvSpPr>
            <p:spPr>
              <a:xfrm rot="18900000">
                <a:off x="827570" y="4617217"/>
                <a:ext cx="2157096" cy="432377"/>
              </a:xfrm>
              <a:prstGeom prst="flowChartProcess">
                <a:avLst/>
              </a:prstGeom>
              <a:gradFill flip="none" rotWithShape="1">
                <a:gsLst>
                  <a:gs pos="0">
                    <a:schemeClr val="bg1">
                      <a:alpha val="0"/>
                    </a:schemeClr>
                  </a:gs>
                  <a:gs pos="80000">
                    <a:schemeClr val="accent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p>
            </p:txBody>
          </p:sp>
          <p:sp>
            <p:nvSpPr>
              <p:cNvPr id="26" name="Rectangle: Rounded Corners 25">
                <a:extLst>
                  <a:ext uri="{FF2B5EF4-FFF2-40B4-BE49-F238E27FC236}">
                    <a16:creationId xmlns:a16="http://schemas.microsoft.com/office/drawing/2014/main" id="{0907BDFD-3419-5897-A7EF-F103D1EDB30C}"/>
                  </a:ext>
                </a:extLst>
              </p:cNvPr>
              <p:cNvSpPr/>
              <p:nvPr/>
            </p:nvSpPr>
            <p:spPr>
              <a:xfrm>
                <a:off x="1553029" y="3830726"/>
                <a:ext cx="1357506" cy="432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685B4FE-AAC7-ACA7-7D39-53EAFBB12122}"/>
                  </a:ext>
                </a:extLst>
              </p:cNvPr>
              <p:cNvSpPr/>
              <p:nvPr/>
            </p:nvSpPr>
            <p:spPr>
              <a:xfrm rot="5400000">
                <a:off x="2015593" y="4293292"/>
                <a:ext cx="1357506" cy="432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EA73B210-F7EC-6B3D-9D57-6C698BCB7F7A}"/>
                </a:ext>
              </a:extLst>
            </p:cNvPr>
            <p:cNvSpPr txBox="1"/>
            <p:nvPr/>
          </p:nvSpPr>
          <p:spPr>
            <a:xfrm>
              <a:off x="3048000" y="3028432"/>
              <a:ext cx="753980" cy="654538"/>
            </a:xfrm>
            <a:prstGeom prst="rect">
              <a:avLst/>
            </a:prstGeom>
            <a:noFill/>
          </p:spPr>
          <p:txBody>
            <a:bodyPr wrap="square" rtlCol="0">
              <a:spAutoFit/>
            </a:bodyPr>
            <a:lstStyle/>
            <a:p>
              <a:pPr algn="ctr">
                <a:lnSpc>
                  <a:spcPct val="130000"/>
                </a:lnSpc>
              </a:pPr>
              <a:r>
                <a:rPr lang="en-US" sz="3200" b="1" dirty="0">
                  <a:solidFill>
                    <a:schemeClr val="bg1"/>
                  </a:solidFill>
                  <a:ea typeface="Roboto" panose="02000000000000000000" pitchFamily="2" charset="0"/>
                  <a:cs typeface="Space Grotesk" pitchFamily="2" charset="0"/>
                </a:rPr>
                <a:t>01</a:t>
              </a:r>
            </a:p>
          </p:txBody>
        </p:sp>
      </p:grpSp>
      <p:sp>
        <p:nvSpPr>
          <p:cNvPr id="30" name="TextBox 29">
            <a:extLst>
              <a:ext uri="{FF2B5EF4-FFF2-40B4-BE49-F238E27FC236}">
                <a16:creationId xmlns:a16="http://schemas.microsoft.com/office/drawing/2014/main" id="{A07FA7AA-7BA0-B81C-7E2F-142BAD948D23}"/>
              </a:ext>
            </a:extLst>
          </p:cNvPr>
          <p:cNvSpPr txBox="1"/>
          <p:nvPr/>
        </p:nvSpPr>
        <p:spPr>
          <a:xfrm>
            <a:off x="2711493" y="5064940"/>
            <a:ext cx="2401987" cy="706604"/>
          </a:xfrm>
          <a:prstGeom prst="rect">
            <a:avLst/>
          </a:prstGeom>
          <a:noFill/>
        </p:spPr>
        <p:txBody>
          <a:bodyPr wrap="square" rtlCol="0">
            <a:spAutoFit/>
          </a:bodyPr>
          <a:lstStyle/>
          <a:p>
            <a:pPr>
              <a:lnSpc>
                <a:spcPct val="130000"/>
              </a:lnSpc>
            </a:pPr>
            <a:r>
              <a:rPr lang="en-US" sz="1600" b="1" dirty="0">
                <a:solidFill>
                  <a:srgbClr val="0E0326"/>
                </a:solidFill>
                <a:ea typeface="Roboto" panose="02000000000000000000" pitchFamily="2" charset="0"/>
                <a:cs typeface="Space Grotesk" pitchFamily="2" charset="0"/>
              </a:rPr>
              <a:t>Strategic Curriculum Expansion</a:t>
            </a:r>
          </a:p>
        </p:txBody>
      </p:sp>
      <p:sp>
        <p:nvSpPr>
          <p:cNvPr id="33" name="TextBox 32">
            <a:extLst>
              <a:ext uri="{FF2B5EF4-FFF2-40B4-BE49-F238E27FC236}">
                <a16:creationId xmlns:a16="http://schemas.microsoft.com/office/drawing/2014/main" id="{BBCAED94-9E84-A8E9-4AB8-AA18F3136481}"/>
              </a:ext>
            </a:extLst>
          </p:cNvPr>
          <p:cNvSpPr txBox="1"/>
          <p:nvPr/>
        </p:nvSpPr>
        <p:spPr>
          <a:xfrm>
            <a:off x="4727110" y="4345965"/>
            <a:ext cx="2630621" cy="699166"/>
          </a:xfrm>
          <a:prstGeom prst="rect">
            <a:avLst/>
          </a:prstGeom>
          <a:noFill/>
        </p:spPr>
        <p:txBody>
          <a:bodyPr wrap="square" rtlCol="0">
            <a:spAutoFit/>
          </a:bodyPr>
          <a:lstStyle/>
          <a:p>
            <a:pPr>
              <a:lnSpc>
                <a:spcPct val="130000"/>
              </a:lnSpc>
            </a:pPr>
            <a:r>
              <a:rPr lang="en-US" sz="1600" b="1" dirty="0">
                <a:solidFill>
                  <a:srgbClr val="0E0326"/>
                </a:solidFill>
                <a:latin typeface="+mj-lt"/>
                <a:ea typeface="Roboto" panose="02000000000000000000" pitchFamily="2" charset="0"/>
                <a:cs typeface="Space Grotesk" pitchFamily="2" charset="0"/>
              </a:rPr>
              <a:t>Community Engagement and Networking</a:t>
            </a:r>
          </a:p>
        </p:txBody>
      </p:sp>
      <p:sp>
        <p:nvSpPr>
          <p:cNvPr id="36" name="TextBox 35">
            <a:extLst>
              <a:ext uri="{FF2B5EF4-FFF2-40B4-BE49-F238E27FC236}">
                <a16:creationId xmlns:a16="http://schemas.microsoft.com/office/drawing/2014/main" id="{7828A2B0-A454-0E7E-7A58-96254DFA957E}"/>
              </a:ext>
            </a:extLst>
          </p:cNvPr>
          <p:cNvSpPr txBox="1"/>
          <p:nvPr/>
        </p:nvSpPr>
        <p:spPr>
          <a:xfrm>
            <a:off x="6912586" y="3602730"/>
            <a:ext cx="2401987" cy="699166"/>
          </a:xfrm>
          <a:prstGeom prst="rect">
            <a:avLst/>
          </a:prstGeom>
          <a:noFill/>
        </p:spPr>
        <p:txBody>
          <a:bodyPr wrap="square" rtlCol="0">
            <a:spAutoFit/>
          </a:bodyPr>
          <a:lstStyle/>
          <a:p>
            <a:pPr>
              <a:lnSpc>
                <a:spcPct val="130000"/>
              </a:lnSpc>
            </a:pPr>
            <a:r>
              <a:rPr lang="en-US" sz="1600" b="1" dirty="0">
                <a:solidFill>
                  <a:srgbClr val="0E0326"/>
                </a:solidFill>
                <a:latin typeface="+mj-lt"/>
                <a:ea typeface="Roboto" panose="02000000000000000000" pitchFamily="2" charset="0"/>
                <a:cs typeface="Space Grotesk" pitchFamily="2" charset="0"/>
              </a:rPr>
              <a:t>Enhanced Mentorship</a:t>
            </a:r>
            <a:br>
              <a:rPr lang="en-US" sz="1600" b="1" dirty="0">
                <a:solidFill>
                  <a:srgbClr val="0E0326"/>
                </a:solidFill>
                <a:latin typeface="+mj-lt"/>
                <a:ea typeface="Roboto" panose="02000000000000000000" pitchFamily="2" charset="0"/>
                <a:cs typeface="Space Grotesk" pitchFamily="2" charset="0"/>
              </a:rPr>
            </a:br>
            <a:r>
              <a:rPr lang="en-US" sz="1600" b="1" dirty="0">
                <a:solidFill>
                  <a:srgbClr val="0E0326"/>
                </a:solidFill>
                <a:latin typeface="+mj-lt"/>
                <a:ea typeface="Roboto" panose="02000000000000000000" pitchFamily="2" charset="0"/>
                <a:cs typeface="Space Grotesk" pitchFamily="2" charset="0"/>
              </a:rPr>
              <a:t>Program</a:t>
            </a:r>
          </a:p>
        </p:txBody>
      </p:sp>
      <p:sp>
        <p:nvSpPr>
          <p:cNvPr id="39" name="TextBox 38">
            <a:extLst>
              <a:ext uri="{FF2B5EF4-FFF2-40B4-BE49-F238E27FC236}">
                <a16:creationId xmlns:a16="http://schemas.microsoft.com/office/drawing/2014/main" id="{6B7E367E-AD85-96CE-C78E-59A2B690F75C}"/>
              </a:ext>
            </a:extLst>
          </p:cNvPr>
          <p:cNvSpPr txBox="1"/>
          <p:nvPr/>
        </p:nvSpPr>
        <p:spPr>
          <a:xfrm>
            <a:off x="9236547" y="2873122"/>
            <a:ext cx="2401987" cy="699166"/>
          </a:xfrm>
          <a:prstGeom prst="rect">
            <a:avLst/>
          </a:prstGeom>
          <a:noFill/>
        </p:spPr>
        <p:txBody>
          <a:bodyPr wrap="square" rtlCol="0">
            <a:spAutoFit/>
          </a:bodyPr>
          <a:lstStyle/>
          <a:p>
            <a:pPr>
              <a:lnSpc>
                <a:spcPct val="130000"/>
              </a:lnSpc>
            </a:pPr>
            <a:r>
              <a:rPr lang="en-US" sz="1600" b="1" dirty="0">
                <a:solidFill>
                  <a:srgbClr val="0E0326"/>
                </a:solidFill>
                <a:latin typeface="+mj-lt"/>
                <a:ea typeface="Roboto" panose="02000000000000000000" pitchFamily="2" charset="0"/>
                <a:cs typeface="Space Grotesk" pitchFamily="2" charset="0"/>
              </a:rPr>
              <a:t>Project Based Learning Initiatives</a:t>
            </a:r>
          </a:p>
        </p:txBody>
      </p:sp>
      <p:sp>
        <p:nvSpPr>
          <p:cNvPr id="40" name="Rectangle 39">
            <a:extLst>
              <a:ext uri="{FF2B5EF4-FFF2-40B4-BE49-F238E27FC236}">
                <a16:creationId xmlns:a16="http://schemas.microsoft.com/office/drawing/2014/main" id="{18EA2340-6A06-4165-017B-20056DA09062}"/>
              </a:ext>
            </a:extLst>
          </p:cNvPr>
          <p:cNvSpPr/>
          <p:nvPr/>
        </p:nvSpPr>
        <p:spPr>
          <a:xfrm rot="16200000">
            <a:off x="5889647" y="-939800"/>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1" name="Freeform: Shape 40">
            <a:extLst>
              <a:ext uri="{FF2B5EF4-FFF2-40B4-BE49-F238E27FC236}">
                <a16:creationId xmlns:a16="http://schemas.microsoft.com/office/drawing/2014/main" id="{47023305-A5A1-2C90-DDEE-6433790A87A8}"/>
              </a:ext>
            </a:extLst>
          </p:cNvPr>
          <p:cNvSpPr/>
          <p:nvPr/>
        </p:nvSpPr>
        <p:spPr>
          <a:xfrm rot="16200000">
            <a:off x="6834208" y="-155574"/>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2" name="Rectangle 41">
            <a:extLst>
              <a:ext uri="{FF2B5EF4-FFF2-40B4-BE49-F238E27FC236}">
                <a16:creationId xmlns:a16="http://schemas.microsoft.com/office/drawing/2014/main" id="{91DDABCF-6BA2-FAD5-3A6E-57B2C123DAE0}"/>
              </a:ext>
            </a:extLst>
          </p:cNvPr>
          <p:cNvSpPr/>
          <p:nvPr/>
        </p:nvSpPr>
        <p:spPr>
          <a:xfrm flipH="1" flipV="1">
            <a:off x="-53068" y="3374182"/>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43" name="Freeform: Shape 42">
            <a:extLst>
              <a:ext uri="{FF2B5EF4-FFF2-40B4-BE49-F238E27FC236}">
                <a16:creationId xmlns:a16="http://schemas.microsoft.com/office/drawing/2014/main" id="{D221BB01-8729-2AF8-C8D1-4A99D3DDF4E8}"/>
              </a:ext>
            </a:extLst>
          </p:cNvPr>
          <p:cNvSpPr/>
          <p:nvPr/>
        </p:nvSpPr>
        <p:spPr>
          <a:xfrm flipH="1" flipV="1">
            <a:off x="-133349" y="3148304"/>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Tree>
    <p:extLst>
      <p:ext uri="{BB962C8B-B14F-4D97-AF65-F5344CB8AC3E}">
        <p14:creationId xmlns:p14="http://schemas.microsoft.com/office/powerpoint/2010/main" val="3629837870"/>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7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1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0-#ppt_w/2"/>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18" presetClass="entr" presetSubtype="6" fill="hold" grpId="0" nodeType="withEffect">
                                  <p:stCondLst>
                                    <p:cond delay="250"/>
                                  </p:stCondLst>
                                  <p:childTnLst>
                                    <p:set>
                                      <p:cBhvr>
                                        <p:cTn id="22" dur="1" fill="hold">
                                          <p:stCondLst>
                                            <p:cond delay="0"/>
                                          </p:stCondLst>
                                        </p:cTn>
                                        <p:tgtEl>
                                          <p:spTgt spid="40"/>
                                        </p:tgtEl>
                                        <p:attrNameLst>
                                          <p:attrName>style.visibility</p:attrName>
                                        </p:attrNameLst>
                                      </p:cBhvr>
                                      <p:to>
                                        <p:strVal val="visible"/>
                                      </p:to>
                                    </p:set>
                                    <p:animEffect transition="in" filter="strips(downRight)">
                                      <p:cBhvr>
                                        <p:cTn id="23" dur="750"/>
                                        <p:tgtEl>
                                          <p:spTgt spid="40"/>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750"/>
                                        <p:tgtEl>
                                          <p:spTgt spid="41"/>
                                        </p:tgtEl>
                                      </p:cBhvr>
                                    </p:animEffect>
                                  </p:childTnLst>
                                </p:cTn>
                              </p:par>
                              <p:par>
                                <p:cTn id="27" presetID="42" presetClass="path" presetSubtype="0" repeatCount="indefinite" autoRev="1" fill="hold" grpId="1" nodeType="withEffect">
                                  <p:stCondLst>
                                    <p:cond delay="750"/>
                                  </p:stCondLst>
                                  <p:childTnLst>
                                    <p:animMotion origin="layout" path="M 3.125E-6 -2.22222E-6 L -0.14519 -2.22222E-6 " pathEditMode="relative" rAng="0" ptsTypes="AA">
                                      <p:cBhvr>
                                        <p:cTn id="28" dur="2500" fill="hold"/>
                                        <p:tgtEl>
                                          <p:spTgt spid="41"/>
                                        </p:tgtEl>
                                        <p:attrNameLst>
                                          <p:attrName>ppt_x</p:attrName>
                                          <p:attrName>ppt_y</p:attrName>
                                        </p:attrNameLst>
                                      </p:cBhvr>
                                      <p:rCtr x="-7266" y="0"/>
                                    </p:animMotion>
                                  </p:childTnLst>
                                </p:cTn>
                              </p:par>
                              <p:par>
                                <p:cTn id="29" presetID="2" presetClass="entr" presetSubtype="4" accel="12000" decel="88000" fill="hold" grpId="0" nodeType="withEffect">
                                  <p:stCondLst>
                                    <p:cond delay="5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1250" fill="hold"/>
                                        <p:tgtEl>
                                          <p:spTgt spid="21"/>
                                        </p:tgtEl>
                                        <p:attrNameLst>
                                          <p:attrName>ppt_x</p:attrName>
                                        </p:attrNameLst>
                                      </p:cBhvr>
                                      <p:tavLst>
                                        <p:tav tm="0">
                                          <p:val>
                                            <p:strVal val="#ppt_x"/>
                                          </p:val>
                                        </p:tav>
                                        <p:tav tm="100000">
                                          <p:val>
                                            <p:strVal val="#ppt_x"/>
                                          </p:val>
                                        </p:tav>
                                      </p:tavLst>
                                    </p:anim>
                                    <p:anim calcmode="lin" valueType="num">
                                      <p:cBhvr additive="base">
                                        <p:cTn id="32" dur="125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accel="12000" decel="88000" fill="hold" grpId="0" nodeType="withEffect">
                                  <p:stCondLst>
                                    <p:cond delay="50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1250" fill="hold"/>
                                        <p:tgtEl>
                                          <p:spTgt spid="30"/>
                                        </p:tgtEl>
                                        <p:attrNameLst>
                                          <p:attrName>ppt_x</p:attrName>
                                        </p:attrNameLst>
                                      </p:cBhvr>
                                      <p:tavLst>
                                        <p:tav tm="0">
                                          <p:val>
                                            <p:strVal val="#ppt_x"/>
                                          </p:val>
                                        </p:tav>
                                        <p:tav tm="100000">
                                          <p:val>
                                            <p:strVal val="#ppt_x"/>
                                          </p:val>
                                        </p:tav>
                                      </p:tavLst>
                                    </p:anim>
                                    <p:anim calcmode="lin" valueType="num">
                                      <p:cBhvr additive="base">
                                        <p:cTn id="36" dur="125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accel="12000" decel="88000" fill="hold" grpId="0" nodeType="withEffect">
                                  <p:stCondLst>
                                    <p:cond delay="5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1250" fill="hold"/>
                                        <p:tgtEl>
                                          <p:spTgt spid="33"/>
                                        </p:tgtEl>
                                        <p:attrNameLst>
                                          <p:attrName>ppt_x</p:attrName>
                                        </p:attrNameLst>
                                      </p:cBhvr>
                                      <p:tavLst>
                                        <p:tav tm="0">
                                          <p:val>
                                            <p:strVal val="#ppt_x"/>
                                          </p:val>
                                        </p:tav>
                                        <p:tav tm="100000">
                                          <p:val>
                                            <p:strVal val="#ppt_x"/>
                                          </p:val>
                                        </p:tav>
                                      </p:tavLst>
                                    </p:anim>
                                    <p:anim calcmode="lin" valueType="num">
                                      <p:cBhvr additive="base">
                                        <p:cTn id="40" dur="1250" fill="hold"/>
                                        <p:tgtEl>
                                          <p:spTgt spid="33"/>
                                        </p:tgtEl>
                                        <p:attrNameLst>
                                          <p:attrName>ppt_y</p:attrName>
                                        </p:attrNameLst>
                                      </p:cBhvr>
                                      <p:tavLst>
                                        <p:tav tm="0">
                                          <p:val>
                                            <p:strVal val="1+#ppt_h/2"/>
                                          </p:val>
                                        </p:tav>
                                        <p:tav tm="100000">
                                          <p:val>
                                            <p:strVal val="#ppt_y"/>
                                          </p:val>
                                        </p:tav>
                                      </p:tavLst>
                                    </p:anim>
                                  </p:childTnLst>
                                </p:cTn>
                              </p:par>
                              <p:par>
                                <p:cTn id="41" presetID="2" presetClass="entr" presetSubtype="4" accel="12000" decel="88000" fill="hold" grpId="0" nodeType="withEffect">
                                  <p:stCondLst>
                                    <p:cond delay="50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250" fill="hold"/>
                                        <p:tgtEl>
                                          <p:spTgt spid="36"/>
                                        </p:tgtEl>
                                        <p:attrNameLst>
                                          <p:attrName>ppt_x</p:attrName>
                                        </p:attrNameLst>
                                      </p:cBhvr>
                                      <p:tavLst>
                                        <p:tav tm="0">
                                          <p:val>
                                            <p:strVal val="#ppt_x"/>
                                          </p:val>
                                        </p:tav>
                                        <p:tav tm="100000">
                                          <p:val>
                                            <p:strVal val="#ppt_x"/>
                                          </p:val>
                                        </p:tav>
                                      </p:tavLst>
                                    </p:anim>
                                    <p:anim calcmode="lin" valueType="num">
                                      <p:cBhvr additive="base">
                                        <p:cTn id="44" dur="125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accel="12000" decel="88000" fill="hold" grpId="0" nodeType="withEffect">
                                  <p:stCondLst>
                                    <p:cond delay="5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250" fill="hold"/>
                                        <p:tgtEl>
                                          <p:spTgt spid="39"/>
                                        </p:tgtEl>
                                        <p:attrNameLst>
                                          <p:attrName>ppt_x</p:attrName>
                                        </p:attrNameLst>
                                      </p:cBhvr>
                                      <p:tavLst>
                                        <p:tav tm="0">
                                          <p:val>
                                            <p:strVal val="#ppt_x"/>
                                          </p:val>
                                        </p:tav>
                                        <p:tav tm="100000">
                                          <p:val>
                                            <p:strVal val="#ppt_x"/>
                                          </p:val>
                                        </p:tav>
                                      </p:tavLst>
                                    </p:anim>
                                    <p:anim calcmode="lin" valueType="num">
                                      <p:cBhvr additive="base">
                                        <p:cTn id="48" dur="1250" fill="hold"/>
                                        <p:tgtEl>
                                          <p:spTgt spid="39"/>
                                        </p:tgtEl>
                                        <p:attrNameLst>
                                          <p:attrName>ppt_y</p:attrName>
                                        </p:attrNameLst>
                                      </p:cBhvr>
                                      <p:tavLst>
                                        <p:tav tm="0">
                                          <p:val>
                                            <p:strVal val="1+#ppt_h/2"/>
                                          </p:val>
                                        </p:tav>
                                        <p:tav tm="100000">
                                          <p:val>
                                            <p:strVal val="#ppt_y"/>
                                          </p:val>
                                        </p:tav>
                                      </p:tavLst>
                                    </p:anim>
                                  </p:childTnLst>
                                </p:cTn>
                              </p:par>
                              <p:par>
                                <p:cTn id="49" presetID="18" presetClass="entr" presetSubtype="6" fill="hold" grpId="0" nodeType="withEffect">
                                  <p:stCondLst>
                                    <p:cond delay="250"/>
                                  </p:stCondLst>
                                  <p:childTnLst>
                                    <p:set>
                                      <p:cBhvr>
                                        <p:cTn id="50" dur="1" fill="hold">
                                          <p:stCondLst>
                                            <p:cond delay="0"/>
                                          </p:stCondLst>
                                        </p:cTn>
                                        <p:tgtEl>
                                          <p:spTgt spid="42"/>
                                        </p:tgtEl>
                                        <p:attrNameLst>
                                          <p:attrName>style.visibility</p:attrName>
                                        </p:attrNameLst>
                                      </p:cBhvr>
                                      <p:to>
                                        <p:strVal val="visible"/>
                                      </p:to>
                                    </p:set>
                                    <p:animEffect transition="in" filter="strips(downRight)">
                                      <p:cBhvr>
                                        <p:cTn id="51" dur="750"/>
                                        <p:tgtEl>
                                          <p:spTgt spid="42"/>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750"/>
                                        <p:tgtEl>
                                          <p:spTgt spid="43"/>
                                        </p:tgtEl>
                                      </p:cBhvr>
                                    </p:animEffect>
                                  </p:childTnLst>
                                </p:cTn>
                              </p:par>
                              <p:par>
                                <p:cTn id="55" presetID="42" presetClass="path" presetSubtype="0" repeatCount="indefinite" autoRev="1" fill="hold" grpId="1" nodeType="withEffect">
                                  <p:stCondLst>
                                    <p:cond delay="750"/>
                                  </p:stCondLst>
                                  <p:childTnLst>
                                    <p:animMotion origin="layout" path="M 0 -2.22222E-6 L 0 0.24653 " pathEditMode="relative" rAng="0" ptsTypes="AA">
                                      <p:cBhvr>
                                        <p:cTn id="56" dur="2500" fill="hold"/>
                                        <p:tgtEl>
                                          <p:spTgt spid="43"/>
                                        </p:tgtEl>
                                        <p:attrNameLst>
                                          <p:attrName>ppt_x</p:attrName>
                                          <p:attrName>ppt_y</p:attrName>
                                        </p:attrNameLst>
                                      </p:cBhvr>
                                      <p:rCtr x="0" y="1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3" grpId="0"/>
      <p:bldP spid="36" grpId="0"/>
      <p:bldP spid="39" grpId="0"/>
      <p:bldP spid="40" grpId="0" animBg="1"/>
      <p:bldP spid="41" grpId="0" animBg="1"/>
      <p:bldP spid="41" grpId="1" animBg="1"/>
      <p:bldP spid="42" grpId="0" animBg="1"/>
      <p:bldP spid="43" grpId="0" animBg="1"/>
      <p:bldP spid="4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A5E2CDA-E994-60DB-157D-9202C9AFAA68}"/>
              </a:ext>
            </a:extLst>
          </p:cNvPr>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4502" b="4502"/>
          <a:stretch>
            <a:fillRect/>
          </a:stretch>
        </p:blipFill>
        <p:spPr>
          <a:xfrm rot="5400000">
            <a:off x="7056438" y="2057400"/>
            <a:ext cx="4019550" cy="2743200"/>
          </a:xfrm>
        </p:spPr>
      </p:pic>
      <p:pic>
        <p:nvPicPr>
          <p:cNvPr id="12" name="Picture Placeholder 11">
            <a:extLst>
              <a:ext uri="{FF2B5EF4-FFF2-40B4-BE49-F238E27FC236}">
                <a16:creationId xmlns:a16="http://schemas.microsoft.com/office/drawing/2014/main" id="{4DD44FCA-4D27-5462-DAA6-9FAC044E88F4}"/>
              </a:ext>
            </a:extLst>
          </p:cNvPr>
          <p:cNvPicPr>
            <a:picLocks noGrp="1" noChangeAspect="1"/>
          </p:cNvPicPr>
          <p:nvPr>
            <p:ph type="pic" sz="quarter" idx="12"/>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4408" r="24408"/>
          <a:stretch>
            <a:fillRect/>
          </a:stretch>
        </p:blipFill>
        <p:spPr>
          <a:xfrm rot="10800000">
            <a:off x="10664825" y="1419225"/>
            <a:ext cx="2743200" cy="4019550"/>
          </a:xfrm>
        </p:spPr>
      </p:pic>
      <p:pic>
        <p:nvPicPr>
          <p:cNvPr id="17" name="Picture Placeholder 16">
            <a:extLst>
              <a:ext uri="{FF2B5EF4-FFF2-40B4-BE49-F238E27FC236}">
                <a16:creationId xmlns:a16="http://schemas.microsoft.com/office/drawing/2014/main" id="{BE8B35F2-C021-A162-3951-CAA349FBC0A0}"/>
              </a:ext>
            </a:extLst>
          </p:cNvPr>
          <p:cNvPicPr>
            <a:picLocks noGrp="1" noChangeAspect="1"/>
          </p:cNvPicPr>
          <p:nvPr>
            <p:ph type="pic" sz="quarter" idx="13"/>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4558" r="4558"/>
          <a:stretch>
            <a:fillRect/>
          </a:stretch>
        </p:blipFill>
        <p:spPr/>
      </p:pic>
      <p:pic>
        <p:nvPicPr>
          <p:cNvPr id="21" name="Picture Placeholder 20">
            <a:extLst>
              <a:ext uri="{FF2B5EF4-FFF2-40B4-BE49-F238E27FC236}">
                <a16:creationId xmlns:a16="http://schemas.microsoft.com/office/drawing/2014/main" id="{813795A6-6D27-C993-3F56-4CBFF99FC857}"/>
              </a:ext>
            </a:extLst>
          </p:cNvPr>
          <p:cNvPicPr>
            <a:picLocks noGrp="1" noChangeAspect="1"/>
          </p:cNvPicPr>
          <p:nvPr>
            <p:ph type="pic" sz="quarter" idx="14"/>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14890" r="14890"/>
          <a:stretch>
            <a:fillRect/>
          </a:stretch>
        </p:blipFill>
        <p:spPr/>
      </p:pic>
      <p:sp>
        <p:nvSpPr>
          <p:cNvPr id="42" name="Freeform: Shape 41">
            <a:extLst>
              <a:ext uri="{FF2B5EF4-FFF2-40B4-BE49-F238E27FC236}">
                <a16:creationId xmlns:a16="http://schemas.microsoft.com/office/drawing/2014/main" id="{001912B1-9CE7-ACF2-5E87-79B7972B3F21}"/>
              </a:ext>
            </a:extLst>
          </p:cNvPr>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CDF67B5F-C140-B79F-C24D-33D164ADBEE4}"/>
              </a:ext>
            </a:extLst>
          </p:cNvPr>
          <p:cNvSpPr txBox="1"/>
          <p:nvPr/>
        </p:nvSpPr>
        <p:spPr>
          <a:xfrm>
            <a:off x="2523460" y="673460"/>
            <a:ext cx="7145079" cy="707886"/>
          </a:xfrm>
          <a:prstGeom prst="rect">
            <a:avLst/>
          </a:prstGeom>
          <a:noFill/>
        </p:spPr>
        <p:txBody>
          <a:bodyPr wrap="square" rtlCol="0">
            <a:spAutoFit/>
          </a:bodyPr>
          <a:lstStyle/>
          <a:p>
            <a:pPr algn="ctr"/>
            <a:r>
              <a:rPr lang="en-IN" sz="4000" b="1" i="0" dirty="0">
                <a:solidFill>
                  <a:srgbClr val="374151"/>
                </a:solidFill>
                <a:effectLst/>
                <a:latin typeface=""/>
              </a:rPr>
              <a:t>IMAGE GALLERY</a:t>
            </a:r>
            <a:endParaRPr lang="en-US" sz="4000" b="1" dirty="0">
              <a:latin typeface=""/>
              <a:cs typeface="Poppins ExtraBold" panose="00000900000000000000" pitchFamily="2" charset="0"/>
            </a:endParaRPr>
          </a:p>
        </p:txBody>
      </p:sp>
      <p:sp>
        <p:nvSpPr>
          <p:cNvPr id="46" name="Rectangle: Rounded Corners 45">
            <a:hlinkClick r:id="rId10" action="ppaction://hlinksldjump"/>
            <a:extLst>
              <a:ext uri="{FF2B5EF4-FFF2-40B4-BE49-F238E27FC236}">
                <a16:creationId xmlns:a16="http://schemas.microsoft.com/office/drawing/2014/main" id="{64E5DE1A-75A1-8E50-2BB4-D24528789BFA}"/>
              </a:ext>
            </a:extLst>
          </p:cNvPr>
          <p:cNvSpPr/>
          <p:nvPr/>
        </p:nvSpPr>
        <p:spPr>
          <a:xfrm>
            <a:off x="5139068" y="5476647"/>
            <a:ext cx="1913860" cy="53162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Campaign</a:t>
            </a:r>
          </a:p>
        </p:txBody>
      </p:sp>
      <p:sp>
        <p:nvSpPr>
          <p:cNvPr id="52" name="Freeform: Shape 51">
            <a:hlinkClick r:id="" action="ppaction://hlinkshowjump?jump=nextslide"/>
            <a:extLst>
              <a:ext uri="{FF2B5EF4-FFF2-40B4-BE49-F238E27FC236}">
                <a16:creationId xmlns:a16="http://schemas.microsoft.com/office/drawing/2014/main" id="{6D968B9B-572A-E4E1-52C7-15DD7D50141D}"/>
              </a:ext>
            </a:extLst>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53" name="Freeform: Shape 52">
            <a:hlinkClick r:id="" action="ppaction://hlinkshowjump?jump=previousslide"/>
            <a:extLst>
              <a:ext uri="{FF2B5EF4-FFF2-40B4-BE49-F238E27FC236}">
                <a16:creationId xmlns:a16="http://schemas.microsoft.com/office/drawing/2014/main" id="{858F92CF-F66A-37E8-6A7E-0038B19E297A}"/>
              </a:ext>
            </a:extLst>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pic>
        <p:nvPicPr>
          <p:cNvPr id="35" name="Picture Placeholder 34">
            <a:extLst>
              <a:ext uri="{FF2B5EF4-FFF2-40B4-BE49-F238E27FC236}">
                <a16:creationId xmlns:a16="http://schemas.microsoft.com/office/drawing/2014/main" id="{257A7B0F-03CA-B593-E6E4-3D69013BB3E6}"/>
              </a:ext>
            </a:extLst>
          </p:cNvPr>
          <p:cNvPicPr>
            <a:picLocks noGrp="1" noChangeAspect="1"/>
          </p:cNvPicPr>
          <p:nvPr>
            <p:ph type="pic" sz="quarter" idx="10"/>
          </p:nvPr>
        </p:nvPicPr>
        <p:blipFill rotWithShape="1">
          <a:blip r:embed="rId11">
            <a:extLst>
              <a:ext uri="{28A0092B-C50C-407E-A947-70E740481C1C}">
                <a14:useLocalDpi xmlns:a14="http://schemas.microsoft.com/office/drawing/2010/main" val="0"/>
              </a:ext>
            </a:extLst>
          </a:blip>
          <a:srcRect l="9508" t="4502" r="9796" b="4502"/>
          <a:stretch/>
        </p:blipFill>
        <p:spPr>
          <a:xfrm rot="5400000">
            <a:off x="4474202" y="2051568"/>
            <a:ext cx="3243596" cy="2743200"/>
          </a:xfrm>
        </p:spPr>
      </p:pic>
    </p:spTree>
    <p:extLst>
      <p:ext uri="{BB962C8B-B14F-4D97-AF65-F5344CB8AC3E}">
        <p14:creationId xmlns:p14="http://schemas.microsoft.com/office/powerpoint/2010/main" val="3959475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6E0CCD8-1F0E-BBE0-F746-AC0FD6477C80}"/>
              </a:ext>
            </a:extLst>
          </p:cNvPr>
          <p:cNvPicPr>
            <a:picLocks noGrp="1" noChangeAspect="1"/>
          </p:cNvPicPr>
          <p:nvPr>
            <p:ph type="pic" sz="quarter" idx="10"/>
          </p:nvPr>
        </p:nvPicPr>
        <p:blipFill>
          <a:blip r:embed="rId2">
            <a:grayscl/>
            <a:extLst>
              <a:ext uri="{28A0092B-C50C-407E-A947-70E740481C1C}">
                <a14:useLocalDpi xmlns:a14="http://schemas.microsoft.com/office/drawing/2010/main" val="0"/>
              </a:ext>
            </a:extLst>
          </a:blip>
          <a:srcRect t="4502" b="4502"/>
          <a:stretch>
            <a:fillRect/>
          </a:stretch>
        </p:blipFill>
        <p:spPr>
          <a:xfrm rot="5400000">
            <a:off x="1116013" y="2057400"/>
            <a:ext cx="4019550" cy="2743200"/>
          </a:xfrm>
        </p:spPr>
      </p:pic>
      <p:pic>
        <p:nvPicPr>
          <p:cNvPr id="10" name="Picture Placeholder 9">
            <a:extLst>
              <a:ext uri="{FF2B5EF4-FFF2-40B4-BE49-F238E27FC236}">
                <a16:creationId xmlns:a16="http://schemas.microsoft.com/office/drawing/2014/main" id="{4791A64C-74F2-74D1-B19F-40572596575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502" b="4502"/>
          <a:stretch>
            <a:fillRect/>
          </a:stretch>
        </p:blipFill>
        <p:spPr>
          <a:xfrm rot="5400000">
            <a:off x="4086225" y="2057400"/>
            <a:ext cx="4019550" cy="2743200"/>
          </a:xfrm>
        </p:spPr>
      </p:pic>
      <p:pic>
        <p:nvPicPr>
          <p:cNvPr id="14" name="Picture Placeholder 13">
            <a:extLst>
              <a:ext uri="{FF2B5EF4-FFF2-40B4-BE49-F238E27FC236}">
                <a16:creationId xmlns:a16="http://schemas.microsoft.com/office/drawing/2014/main" id="{6BC158C6-9952-E094-33DD-BE79C4BBAD7D}"/>
              </a:ext>
            </a:extLst>
          </p:cNvPr>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24408" r="24408"/>
          <a:stretch>
            <a:fillRect/>
          </a:stretch>
        </p:blipFill>
        <p:spPr>
          <a:xfrm rot="10800000">
            <a:off x="7694613" y="1419225"/>
            <a:ext cx="2743200" cy="4019550"/>
          </a:xfrm>
        </p:spPr>
      </p:pic>
      <p:pic>
        <p:nvPicPr>
          <p:cNvPr id="16" name="Picture Placeholder 15">
            <a:extLst>
              <a:ext uri="{FF2B5EF4-FFF2-40B4-BE49-F238E27FC236}">
                <a16:creationId xmlns:a16="http://schemas.microsoft.com/office/drawing/2014/main" id="{DCAA7BF3-D65F-9AAD-BF1E-5B23A8583B0D}"/>
              </a:ext>
            </a:extLst>
          </p:cNvPr>
          <p:cNvPicPr>
            <a:picLocks noGrp="1" noChangeAspect="1"/>
          </p:cNvPicPr>
          <p:nvPr>
            <p:ph type="pic" sz="quarter" idx="13"/>
          </p:nvPr>
        </p:nvPicPr>
        <p:blipFill>
          <a:blip r:embed="rId5">
            <a:grayscl/>
            <a:extLst>
              <a:ext uri="{28A0092B-C50C-407E-A947-70E740481C1C}">
                <a14:useLocalDpi xmlns:a14="http://schemas.microsoft.com/office/drawing/2010/main" val="0"/>
              </a:ext>
            </a:extLst>
          </a:blip>
          <a:srcRect l="4558" r="4558"/>
          <a:stretch>
            <a:fillRect/>
          </a:stretch>
        </p:blipFill>
        <p:spPr/>
      </p:pic>
      <p:pic>
        <p:nvPicPr>
          <p:cNvPr id="18" name="Picture Placeholder 17">
            <a:extLst>
              <a:ext uri="{FF2B5EF4-FFF2-40B4-BE49-F238E27FC236}">
                <a16:creationId xmlns:a16="http://schemas.microsoft.com/office/drawing/2014/main" id="{F840BC9C-7452-4527-A405-D13B3F3E9E57}"/>
              </a:ext>
            </a:extLst>
          </p:cNvPr>
          <p:cNvPicPr>
            <a:picLocks noGrp="1" noChangeAspect="1"/>
          </p:cNvPicPr>
          <p:nvPr>
            <p:ph type="pic" sz="quarter" idx="14"/>
          </p:nvPr>
        </p:nvPicPr>
        <p:blipFill>
          <a:blip r:embed="rId6">
            <a:grayscl/>
            <a:extLst>
              <a:ext uri="{28A0092B-C50C-407E-A947-70E740481C1C}">
                <a14:useLocalDpi xmlns:a14="http://schemas.microsoft.com/office/drawing/2010/main" val="0"/>
              </a:ext>
            </a:extLst>
          </a:blip>
          <a:srcRect l="14890" r="14890"/>
          <a:stretch>
            <a:fillRect/>
          </a:stretch>
        </p:blipFill>
        <p:spPr/>
      </p:pic>
      <p:sp>
        <p:nvSpPr>
          <p:cNvPr id="42" name="Freeform: Shape 41">
            <a:extLst>
              <a:ext uri="{FF2B5EF4-FFF2-40B4-BE49-F238E27FC236}">
                <a16:creationId xmlns:a16="http://schemas.microsoft.com/office/drawing/2014/main" id="{001912B1-9CE7-ACF2-5E87-79B7972B3F21}"/>
              </a:ext>
            </a:extLst>
          </p:cNvPr>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CDF67B5F-C140-B79F-C24D-33D164ADBEE4}"/>
              </a:ext>
            </a:extLst>
          </p:cNvPr>
          <p:cNvSpPr txBox="1"/>
          <p:nvPr/>
        </p:nvSpPr>
        <p:spPr>
          <a:xfrm>
            <a:off x="2523460" y="673460"/>
            <a:ext cx="7145079" cy="1323439"/>
          </a:xfrm>
          <a:prstGeom prst="rect">
            <a:avLst/>
          </a:prstGeom>
          <a:noFill/>
        </p:spPr>
        <p:txBody>
          <a:bodyPr wrap="square" rtlCol="0">
            <a:spAutoFit/>
          </a:bodyPr>
          <a:lstStyle/>
          <a:p>
            <a:pPr algn="ctr"/>
            <a:r>
              <a:rPr lang="en-US" sz="4000" b="1" spc="0" dirty="0">
                <a:solidFill>
                  <a:schemeClr val="tx1">
                    <a:lumMod val="75000"/>
                    <a:lumOff val="25000"/>
                  </a:schemeClr>
                </a:solidFill>
                <a:latin typeface="+mn-lt"/>
              </a:rPr>
              <a:t>IMAGE GALLERY</a:t>
            </a:r>
          </a:p>
          <a:p>
            <a:pPr algn="ctr"/>
            <a:endParaRPr lang="en-US" sz="4000" b="1" dirty="0">
              <a:latin typeface=""/>
              <a:cs typeface="Poppins ExtraBold" panose="00000900000000000000" pitchFamily="2" charset="0"/>
            </a:endParaRPr>
          </a:p>
        </p:txBody>
      </p:sp>
      <p:sp>
        <p:nvSpPr>
          <p:cNvPr id="46" name="Rectangle: Rounded Corners 45">
            <a:hlinkClick r:id="rId7" action="ppaction://hlinksldjump"/>
            <a:extLst>
              <a:ext uri="{FF2B5EF4-FFF2-40B4-BE49-F238E27FC236}">
                <a16:creationId xmlns:a16="http://schemas.microsoft.com/office/drawing/2014/main" id="{64E5DE1A-75A1-8E50-2BB4-D24528789BFA}"/>
              </a:ext>
            </a:extLst>
          </p:cNvPr>
          <p:cNvSpPr/>
          <p:nvPr/>
        </p:nvSpPr>
        <p:spPr>
          <a:xfrm>
            <a:off x="5139068" y="5476647"/>
            <a:ext cx="1913860" cy="53162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Recruitment</a:t>
            </a:r>
          </a:p>
        </p:txBody>
      </p:sp>
      <p:sp>
        <p:nvSpPr>
          <p:cNvPr id="2" name="Freeform: Shape 1">
            <a:hlinkClick r:id="" action="ppaction://hlinkshowjump?jump=nextslide"/>
            <a:extLst>
              <a:ext uri="{FF2B5EF4-FFF2-40B4-BE49-F238E27FC236}">
                <a16:creationId xmlns:a16="http://schemas.microsoft.com/office/drawing/2014/main" id="{E12BB147-6328-6E6E-A815-4D6A9154E826}"/>
              </a:ext>
            </a:extLst>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a:extLst>
              <a:ext uri="{FF2B5EF4-FFF2-40B4-BE49-F238E27FC236}">
                <a16:creationId xmlns:a16="http://schemas.microsoft.com/office/drawing/2014/main" id="{0931333A-E494-EC8A-6BFB-E502762173D3}"/>
              </a:ext>
            </a:extLst>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8344322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04DAF7CA-E4C4-5DA0-8808-F4F180E3CF2B}"/>
              </a:ext>
            </a:extLst>
          </p:cNvPr>
          <p:cNvPicPr>
            <a:picLocks noGrp="1" noChangeAspect="1"/>
          </p:cNvPicPr>
          <p:nvPr>
            <p:ph type="pic" sz="quarter" idx="14"/>
          </p:nvPr>
        </p:nvPicPr>
        <p:blipFill>
          <a:blip r:embed="rId2">
            <a:grayscl/>
            <a:extLst>
              <a:ext uri="{28A0092B-C50C-407E-A947-70E740481C1C}">
                <a14:useLocalDpi xmlns:a14="http://schemas.microsoft.com/office/drawing/2010/main" val="0"/>
              </a:ext>
            </a:extLst>
          </a:blip>
          <a:srcRect l="14890" r="14890"/>
          <a:stretch>
            <a:fillRect/>
          </a:stretch>
        </p:blipFill>
        <p:spPr/>
      </p:pic>
      <p:pic>
        <p:nvPicPr>
          <p:cNvPr id="16" name="Picture Placeholder 15">
            <a:extLst>
              <a:ext uri="{FF2B5EF4-FFF2-40B4-BE49-F238E27FC236}">
                <a16:creationId xmlns:a16="http://schemas.microsoft.com/office/drawing/2014/main" id="{4BEF533D-8DA7-A01A-0D6D-C8AE23B7B85C}"/>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l="4558" r="4558"/>
          <a:stretch>
            <a:fillRect/>
          </a:stretch>
        </p:blipFill>
        <p:spPr/>
      </p:pic>
      <p:pic>
        <p:nvPicPr>
          <p:cNvPr id="14" name="Picture Placeholder 13">
            <a:extLst>
              <a:ext uri="{FF2B5EF4-FFF2-40B4-BE49-F238E27FC236}">
                <a16:creationId xmlns:a16="http://schemas.microsoft.com/office/drawing/2014/main" id="{EA80C156-8DFD-1EE0-D998-BECA8E41AD5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4408" r="24408"/>
          <a:stretch>
            <a:fillRect/>
          </a:stretch>
        </p:blipFill>
        <p:spPr>
          <a:xfrm rot="10800000">
            <a:off x="4724400" y="1419225"/>
            <a:ext cx="2743200" cy="4019550"/>
          </a:xfrm>
        </p:spPr>
      </p:pic>
      <p:pic>
        <p:nvPicPr>
          <p:cNvPr id="10" name="Picture Placeholder 9">
            <a:extLst>
              <a:ext uri="{FF2B5EF4-FFF2-40B4-BE49-F238E27FC236}">
                <a16:creationId xmlns:a16="http://schemas.microsoft.com/office/drawing/2014/main" id="{65185749-9D53-0A2E-7656-7EC3F6112BC3}"/>
              </a:ext>
            </a:extLst>
          </p:cNvPr>
          <p:cNvPicPr>
            <a:picLocks noGrp="1" noChangeAspect="1"/>
          </p:cNvPicPr>
          <p:nvPr>
            <p:ph type="pic" sz="quarter" idx="11"/>
          </p:nvPr>
        </p:nvPicPr>
        <p:blipFill>
          <a:blip r:embed="rId5">
            <a:grayscl/>
            <a:extLst>
              <a:ext uri="{28A0092B-C50C-407E-A947-70E740481C1C}">
                <a14:useLocalDpi xmlns:a14="http://schemas.microsoft.com/office/drawing/2010/main" val="0"/>
              </a:ext>
            </a:extLst>
          </a:blip>
          <a:srcRect t="4502" b="4502"/>
          <a:stretch>
            <a:fillRect/>
          </a:stretch>
        </p:blipFill>
        <p:spPr>
          <a:xfrm rot="5400000">
            <a:off x="1116013" y="2057400"/>
            <a:ext cx="4019550" cy="2743200"/>
          </a:xfrm>
        </p:spPr>
      </p:pic>
      <p:pic>
        <p:nvPicPr>
          <p:cNvPr id="6" name="Picture Placeholder 5">
            <a:extLst>
              <a:ext uri="{FF2B5EF4-FFF2-40B4-BE49-F238E27FC236}">
                <a16:creationId xmlns:a16="http://schemas.microsoft.com/office/drawing/2014/main" id="{7DB88822-D99F-7469-E8A1-0C15AA1D7C40}"/>
              </a:ext>
            </a:extLst>
          </p:cNvPr>
          <p:cNvPicPr>
            <a:picLocks noGrp="1" noChangeAspect="1"/>
          </p:cNvPicPr>
          <p:nvPr>
            <p:ph type="pic" sz="quarter" idx="10"/>
          </p:nvPr>
        </p:nvPicPr>
        <p:blipFill>
          <a:blip r:embed="rId6">
            <a:grayscl/>
            <a:extLst>
              <a:ext uri="{28A0092B-C50C-407E-A947-70E740481C1C}">
                <a14:useLocalDpi xmlns:a14="http://schemas.microsoft.com/office/drawing/2010/main" val="0"/>
              </a:ext>
            </a:extLst>
          </a:blip>
          <a:srcRect t="4502" b="4502"/>
          <a:stretch>
            <a:fillRect/>
          </a:stretch>
        </p:blipFill>
        <p:spPr>
          <a:xfrm rot="5400000">
            <a:off x="-1854200" y="2057400"/>
            <a:ext cx="4019550" cy="2743200"/>
          </a:xfrm>
        </p:spPr>
      </p:pic>
      <p:sp>
        <p:nvSpPr>
          <p:cNvPr id="42" name="Freeform: Shape 41">
            <a:extLst>
              <a:ext uri="{FF2B5EF4-FFF2-40B4-BE49-F238E27FC236}">
                <a16:creationId xmlns:a16="http://schemas.microsoft.com/office/drawing/2014/main" id="{001912B1-9CE7-ACF2-5E87-79B7972B3F21}"/>
              </a:ext>
            </a:extLst>
          </p:cNvPr>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CDF67B5F-C140-B79F-C24D-33D164ADBEE4}"/>
              </a:ext>
            </a:extLst>
          </p:cNvPr>
          <p:cNvSpPr txBox="1"/>
          <p:nvPr/>
        </p:nvSpPr>
        <p:spPr>
          <a:xfrm>
            <a:off x="2523460" y="673460"/>
            <a:ext cx="7145079" cy="1323439"/>
          </a:xfrm>
          <a:prstGeom prst="rect">
            <a:avLst/>
          </a:prstGeom>
          <a:noFill/>
        </p:spPr>
        <p:txBody>
          <a:bodyPr wrap="square" rtlCol="0">
            <a:spAutoFit/>
          </a:bodyPr>
          <a:lstStyle/>
          <a:p>
            <a:pPr algn="ctr"/>
            <a:r>
              <a:rPr lang="en-US" sz="4000" b="1" spc="0" dirty="0">
                <a:solidFill>
                  <a:schemeClr val="tx1">
                    <a:lumMod val="75000"/>
                    <a:lumOff val="25000"/>
                  </a:schemeClr>
                </a:solidFill>
                <a:latin typeface="+mn-lt"/>
              </a:rPr>
              <a:t>IMAGE GALLERY</a:t>
            </a:r>
          </a:p>
          <a:p>
            <a:pPr algn="ctr"/>
            <a:endParaRPr lang="en-US" sz="4000" b="1" dirty="0">
              <a:latin typeface=""/>
              <a:cs typeface="Poppins ExtraBold" panose="00000900000000000000" pitchFamily="2" charset="0"/>
            </a:endParaRPr>
          </a:p>
        </p:txBody>
      </p:sp>
      <p:sp>
        <p:nvSpPr>
          <p:cNvPr id="46" name="Rectangle: Rounded Corners 45">
            <a:hlinkClick r:id="rId7" action="ppaction://hlinksldjump"/>
            <a:extLst>
              <a:ext uri="{FF2B5EF4-FFF2-40B4-BE49-F238E27FC236}">
                <a16:creationId xmlns:a16="http://schemas.microsoft.com/office/drawing/2014/main" id="{64E5DE1A-75A1-8E50-2BB4-D24528789BFA}"/>
              </a:ext>
            </a:extLst>
          </p:cNvPr>
          <p:cNvSpPr/>
          <p:nvPr/>
        </p:nvSpPr>
        <p:spPr>
          <a:xfrm>
            <a:off x="5139068" y="5476647"/>
            <a:ext cx="1913860" cy="53162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Solo Session</a:t>
            </a:r>
          </a:p>
        </p:txBody>
      </p:sp>
      <p:sp>
        <p:nvSpPr>
          <p:cNvPr id="2" name="Freeform: Shape 1">
            <a:hlinkClick r:id="" action="ppaction://hlinkshowjump?jump=nextslide"/>
            <a:extLst>
              <a:ext uri="{FF2B5EF4-FFF2-40B4-BE49-F238E27FC236}">
                <a16:creationId xmlns:a16="http://schemas.microsoft.com/office/drawing/2014/main" id="{8B422593-4051-1CD8-EDF1-A8EE30366FF5}"/>
              </a:ext>
            </a:extLst>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a:extLst>
              <a:ext uri="{FF2B5EF4-FFF2-40B4-BE49-F238E27FC236}">
                <a16:creationId xmlns:a16="http://schemas.microsoft.com/office/drawing/2014/main" id="{5A19A4A6-21D4-3938-2EF9-8978E5F64040}"/>
              </a:ext>
            </a:extLst>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22554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1A58BD5B-9DD2-2B0A-8C3C-A3443172A062}"/>
              </a:ext>
            </a:extLst>
          </p:cNvPr>
          <p:cNvPicPr>
            <a:picLocks noGrp="1" noChangeAspect="1"/>
          </p:cNvPicPr>
          <p:nvPr>
            <p:ph type="pic" sz="quarter" idx="14"/>
          </p:nvPr>
        </p:nvPicPr>
        <p:blipFill>
          <a:blip r:embed="rId2">
            <a:grayscl/>
            <a:extLst>
              <a:ext uri="{28A0092B-C50C-407E-A947-70E740481C1C}">
                <a14:useLocalDpi xmlns:a14="http://schemas.microsoft.com/office/drawing/2010/main" val="0"/>
              </a:ext>
            </a:extLst>
          </a:blip>
          <a:srcRect l="14890" r="14890"/>
          <a:stretch>
            <a:fillRect/>
          </a:stretch>
        </p:blipFill>
        <p:spPr>
          <a:xfrm>
            <a:off x="7830642" y="1419440"/>
            <a:ext cx="2743200" cy="4019107"/>
          </a:xfrm>
        </p:spPr>
      </p:pic>
      <p:pic>
        <p:nvPicPr>
          <p:cNvPr id="16" name="Picture Placeholder 15">
            <a:extLst>
              <a:ext uri="{FF2B5EF4-FFF2-40B4-BE49-F238E27FC236}">
                <a16:creationId xmlns:a16="http://schemas.microsoft.com/office/drawing/2014/main" id="{E587DDBF-31B0-104C-74B7-B5B5C39EB05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558" r="4558"/>
          <a:stretch>
            <a:fillRect/>
          </a:stretch>
        </p:blipFill>
        <p:spPr>
          <a:xfrm>
            <a:off x="4804084" y="1419442"/>
            <a:ext cx="2743200" cy="4019107"/>
          </a:xfrm>
        </p:spPr>
      </p:pic>
      <p:pic>
        <p:nvPicPr>
          <p:cNvPr id="14" name="Picture Placeholder 13">
            <a:extLst>
              <a:ext uri="{FF2B5EF4-FFF2-40B4-BE49-F238E27FC236}">
                <a16:creationId xmlns:a16="http://schemas.microsoft.com/office/drawing/2014/main" id="{78F1B598-A381-D321-61FB-7BBC3B80B434}"/>
              </a:ext>
            </a:extLst>
          </p:cNvPr>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24408" r="24408"/>
          <a:stretch>
            <a:fillRect/>
          </a:stretch>
        </p:blipFill>
        <p:spPr>
          <a:xfrm rot="10800000">
            <a:off x="1827340" y="1419225"/>
            <a:ext cx="2743200" cy="4019550"/>
          </a:xfrm>
        </p:spPr>
      </p:pic>
      <p:pic>
        <p:nvPicPr>
          <p:cNvPr id="10" name="Picture Placeholder 9">
            <a:extLst>
              <a:ext uri="{FF2B5EF4-FFF2-40B4-BE49-F238E27FC236}">
                <a16:creationId xmlns:a16="http://schemas.microsoft.com/office/drawing/2014/main" id="{97BA64EC-8841-D10C-6CBE-FE817863BD61}"/>
              </a:ext>
            </a:extLst>
          </p:cNvPr>
          <p:cNvPicPr>
            <a:picLocks noGrp="1" noChangeAspect="1"/>
          </p:cNvPicPr>
          <p:nvPr>
            <p:ph type="pic" sz="quarter" idx="11"/>
          </p:nvPr>
        </p:nvPicPr>
        <p:blipFill>
          <a:blip r:embed="rId5">
            <a:grayscl/>
            <a:extLst>
              <a:ext uri="{28A0092B-C50C-407E-A947-70E740481C1C}">
                <a14:useLocalDpi xmlns:a14="http://schemas.microsoft.com/office/drawing/2010/main" val="0"/>
              </a:ext>
            </a:extLst>
          </a:blip>
          <a:srcRect t="4502" b="4502"/>
          <a:stretch>
            <a:fillRect/>
          </a:stretch>
        </p:blipFill>
        <p:spPr>
          <a:xfrm rot="5400000">
            <a:off x="-1781048" y="2057400"/>
            <a:ext cx="4019550" cy="2743200"/>
          </a:xfrm>
        </p:spPr>
      </p:pic>
      <p:pic>
        <p:nvPicPr>
          <p:cNvPr id="6" name="Picture Placeholder 5">
            <a:extLst>
              <a:ext uri="{FF2B5EF4-FFF2-40B4-BE49-F238E27FC236}">
                <a16:creationId xmlns:a16="http://schemas.microsoft.com/office/drawing/2014/main" id="{F383C078-E2BB-AF21-56A6-05231BDC5072}"/>
              </a:ext>
            </a:extLst>
          </p:cNvPr>
          <p:cNvPicPr>
            <a:picLocks noGrp="1" noChangeAspect="1"/>
          </p:cNvPicPr>
          <p:nvPr>
            <p:ph type="pic" sz="quarter" idx="10"/>
          </p:nvPr>
        </p:nvPicPr>
        <p:blipFill>
          <a:blip r:embed="rId6">
            <a:grayscl/>
            <a:extLst>
              <a:ext uri="{28A0092B-C50C-407E-A947-70E740481C1C}">
                <a14:useLocalDpi xmlns:a14="http://schemas.microsoft.com/office/drawing/2010/main" val="0"/>
              </a:ext>
            </a:extLst>
          </a:blip>
          <a:srcRect t="4502" b="4502"/>
          <a:stretch>
            <a:fillRect/>
          </a:stretch>
        </p:blipFill>
        <p:spPr>
          <a:xfrm rot="5400000">
            <a:off x="-4751261" y="2057400"/>
            <a:ext cx="4019550" cy="2743200"/>
          </a:xfrm>
        </p:spPr>
      </p:pic>
      <p:sp>
        <p:nvSpPr>
          <p:cNvPr id="42" name="Freeform: Shape 41">
            <a:extLst>
              <a:ext uri="{FF2B5EF4-FFF2-40B4-BE49-F238E27FC236}">
                <a16:creationId xmlns:a16="http://schemas.microsoft.com/office/drawing/2014/main" id="{001912B1-9CE7-ACF2-5E87-79B7972B3F21}"/>
              </a:ext>
            </a:extLst>
          </p:cNvPr>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CDF67B5F-C140-B79F-C24D-33D164ADBEE4}"/>
              </a:ext>
            </a:extLst>
          </p:cNvPr>
          <p:cNvSpPr txBox="1"/>
          <p:nvPr/>
        </p:nvSpPr>
        <p:spPr>
          <a:xfrm>
            <a:off x="2523460" y="673460"/>
            <a:ext cx="7145079" cy="1323439"/>
          </a:xfrm>
          <a:prstGeom prst="rect">
            <a:avLst/>
          </a:prstGeom>
          <a:noFill/>
        </p:spPr>
        <p:txBody>
          <a:bodyPr wrap="square" rtlCol="0">
            <a:spAutoFit/>
          </a:bodyPr>
          <a:lstStyle/>
          <a:p>
            <a:pPr algn="ctr"/>
            <a:r>
              <a:rPr lang="en-US" sz="4000" b="1" spc="0" dirty="0">
                <a:solidFill>
                  <a:schemeClr val="tx1">
                    <a:lumMod val="75000"/>
                    <a:lumOff val="25000"/>
                  </a:schemeClr>
                </a:solidFill>
                <a:latin typeface="+mn-lt"/>
              </a:rPr>
              <a:t>IMAGE GALLERY</a:t>
            </a:r>
          </a:p>
          <a:p>
            <a:pPr algn="ctr"/>
            <a:endParaRPr lang="en-US" sz="4000" b="1" dirty="0">
              <a:latin typeface=""/>
              <a:cs typeface="Poppins ExtraBold" panose="00000900000000000000" pitchFamily="2" charset="0"/>
            </a:endParaRPr>
          </a:p>
        </p:txBody>
      </p:sp>
      <p:sp>
        <p:nvSpPr>
          <p:cNvPr id="46" name="Rectangle: Rounded Corners 45">
            <a:hlinkClick r:id="rId7" action="ppaction://hlinksldjump"/>
            <a:extLst>
              <a:ext uri="{FF2B5EF4-FFF2-40B4-BE49-F238E27FC236}">
                <a16:creationId xmlns:a16="http://schemas.microsoft.com/office/drawing/2014/main" id="{64E5DE1A-75A1-8E50-2BB4-D24528789BFA}"/>
              </a:ext>
            </a:extLst>
          </p:cNvPr>
          <p:cNvSpPr/>
          <p:nvPr/>
        </p:nvSpPr>
        <p:spPr>
          <a:xfrm>
            <a:off x="5139068" y="5476647"/>
            <a:ext cx="1913860" cy="53162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Poster design</a:t>
            </a:r>
          </a:p>
        </p:txBody>
      </p:sp>
      <p:sp>
        <p:nvSpPr>
          <p:cNvPr id="2" name="Freeform: Shape 1">
            <a:hlinkClick r:id="" action="ppaction://hlinkshowjump?jump=nextslide"/>
            <a:extLst>
              <a:ext uri="{FF2B5EF4-FFF2-40B4-BE49-F238E27FC236}">
                <a16:creationId xmlns:a16="http://schemas.microsoft.com/office/drawing/2014/main" id="{CF2D7A04-7571-6B70-18DB-815C1219E121}"/>
              </a:ext>
            </a:extLst>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a:extLst>
              <a:ext uri="{FF2B5EF4-FFF2-40B4-BE49-F238E27FC236}">
                <a16:creationId xmlns:a16="http://schemas.microsoft.com/office/drawing/2014/main" id="{2804BD1B-ABFF-9629-637A-1F8BF873F303}"/>
              </a:ext>
            </a:extLst>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00772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C6AF9683-EC0E-0CC8-0AFD-96B343B0E4D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4890" r="14890"/>
          <a:stretch>
            <a:fillRect/>
          </a:stretch>
        </p:blipFill>
        <p:spPr/>
      </p:pic>
      <p:pic>
        <p:nvPicPr>
          <p:cNvPr id="16" name="Picture Placeholder 15">
            <a:extLst>
              <a:ext uri="{FF2B5EF4-FFF2-40B4-BE49-F238E27FC236}">
                <a16:creationId xmlns:a16="http://schemas.microsoft.com/office/drawing/2014/main" id="{2A93DD52-1489-1C20-7C07-B9E75078DEB3}"/>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l="4558" r="4558"/>
          <a:stretch>
            <a:fillRect/>
          </a:stretch>
        </p:blipFill>
        <p:spPr/>
      </p:pic>
      <p:pic>
        <p:nvPicPr>
          <p:cNvPr id="14" name="Picture Placeholder 13">
            <a:extLst>
              <a:ext uri="{FF2B5EF4-FFF2-40B4-BE49-F238E27FC236}">
                <a16:creationId xmlns:a16="http://schemas.microsoft.com/office/drawing/2014/main" id="{5CEBEA65-B0C8-1919-E94D-C21BF8971D20}"/>
              </a:ext>
            </a:extLst>
          </p:cNvPr>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24408" r="24408"/>
          <a:stretch>
            <a:fillRect/>
          </a:stretch>
        </p:blipFill>
        <p:spPr>
          <a:xfrm rot="10800000">
            <a:off x="-1216025" y="1419225"/>
            <a:ext cx="2743200" cy="4019550"/>
          </a:xfrm>
        </p:spPr>
      </p:pic>
      <p:pic>
        <p:nvPicPr>
          <p:cNvPr id="10" name="Picture Placeholder 9">
            <a:extLst>
              <a:ext uri="{FF2B5EF4-FFF2-40B4-BE49-F238E27FC236}">
                <a16:creationId xmlns:a16="http://schemas.microsoft.com/office/drawing/2014/main" id="{D93961B6-DC82-A6B1-6D63-7AC24C57FD76}"/>
              </a:ext>
            </a:extLst>
          </p:cNvPr>
          <p:cNvPicPr>
            <a:picLocks noGrp="1" noChangeAspect="1"/>
          </p:cNvPicPr>
          <p:nvPr>
            <p:ph type="pic" sz="quarter" idx="11"/>
          </p:nvPr>
        </p:nvPicPr>
        <p:blipFill>
          <a:blip r:embed="rId5">
            <a:grayscl/>
            <a:extLst>
              <a:ext uri="{28A0092B-C50C-407E-A947-70E740481C1C}">
                <a14:useLocalDpi xmlns:a14="http://schemas.microsoft.com/office/drawing/2010/main" val="0"/>
              </a:ext>
            </a:extLst>
          </a:blip>
          <a:srcRect t="4502" b="4502"/>
          <a:stretch>
            <a:fillRect/>
          </a:stretch>
        </p:blipFill>
        <p:spPr>
          <a:xfrm rot="5400000">
            <a:off x="-4824413" y="2057400"/>
            <a:ext cx="4019550" cy="2743200"/>
          </a:xfrm>
        </p:spPr>
      </p:pic>
      <p:pic>
        <p:nvPicPr>
          <p:cNvPr id="6" name="Picture Placeholder 5">
            <a:extLst>
              <a:ext uri="{FF2B5EF4-FFF2-40B4-BE49-F238E27FC236}">
                <a16:creationId xmlns:a16="http://schemas.microsoft.com/office/drawing/2014/main" id="{5B991398-4E56-5DD6-C4E1-C8E5C4D517E0}"/>
              </a:ext>
            </a:extLst>
          </p:cNvPr>
          <p:cNvPicPr>
            <a:picLocks noGrp="1" noChangeAspect="1"/>
          </p:cNvPicPr>
          <p:nvPr>
            <p:ph type="pic" sz="quarter" idx="10"/>
          </p:nvPr>
        </p:nvPicPr>
        <p:blipFill>
          <a:blip r:embed="rId6">
            <a:grayscl/>
            <a:extLst>
              <a:ext uri="{28A0092B-C50C-407E-A947-70E740481C1C}">
                <a14:useLocalDpi xmlns:a14="http://schemas.microsoft.com/office/drawing/2010/main" val="0"/>
              </a:ext>
            </a:extLst>
          </a:blip>
          <a:srcRect t="4502" b="4502"/>
          <a:stretch>
            <a:fillRect/>
          </a:stretch>
        </p:blipFill>
        <p:spPr>
          <a:xfrm rot="5400000">
            <a:off x="-7794625" y="2057400"/>
            <a:ext cx="4019550" cy="2743200"/>
          </a:xfrm>
        </p:spPr>
      </p:pic>
      <p:sp>
        <p:nvSpPr>
          <p:cNvPr id="42" name="Freeform: Shape 41">
            <a:extLst>
              <a:ext uri="{FF2B5EF4-FFF2-40B4-BE49-F238E27FC236}">
                <a16:creationId xmlns:a16="http://schemas.microsoft.com/office/drawing/2014/main" id="{001912B1-9CE7-ACF2-5E87-79B7972B3F21}"/>
              </a:ext>
            </a:extLst>
          </p:cNvPr>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CDF67B5F-C140-B79F-C24D-33D164ADBEE4}"/>
              </a:ext>
            </a:extLst>
          </p:cNvPr>
          <p:cNvSpPr txBox="1"/>
          <p:nvPr/>
        </p:nvSpPr>
        <p:spPr>
          <a:xfrm>
            <a:off x="2523460" y="673460"/>
            <a:ext cx="7145079" cy="1323439"/>
          </a:xfrm>
          <a:prstGeom prst="rect">
            <a:avLst/>
          </a:prstGeom>
          <a:noFill/>
        </p:spPr>
        <p:txBody>
          <a:bodyPr wrap="square" rtlCol="0">
            <a:spAutoFit/>
          </a:bodyPr>
          <a:lstStyle/>
          <a:p>
            <a:pPr algn="ctr"/>
            <a:r>
              <a:rPr lang="en-US" sz="4000" b="1" spc="0" dirty="0">
                <a:solidFill>
                  <a:schemeClr val="tx1">
                    <a:lumMod val="75000"/>
                    <a:lumOff val="25000"/>
                  </a:schemeClr>
                </a:solidFill>
                <a:latin typeface="+mn-lt"/>
              </a:rPr>
              <a:t>IMAGE GALLERY</a:t>
            </a:r>
          </a:p>
          <a:p>
            <a:pPr algn="ctr"/>
            <a:endParaRPr lang="en-US" sz="4000" b="1" dirty="0">
              <a:latin typeface=""/>
              <a:cs typeface="Poppins ExtraBold" panose="00000900000000000000" pitchFamily="2" charset="0"/>
            </a:endParaRPr>
          </a:p>
        </p:txBody>
      </p:sp>
      <p:sp>
        <p:nvSpPr>
          <p:cNvPr id="46" name="Rectangle: Rounded Corners 45">
            <a:hlinkClick r:id="rId7" action="ppaction://hlinksldjump"/>
            <a:extLst>
              <a:ext uri="{FF2B5EF4-FFF2-40B4-BE49-F238E27FC236}">
                <a16:creationId xmlns:a16="http://schemas.microsoft.com/office/drawing/2014/main" id="{64E5DE1A-75A1-8E50-2BB4-D24528789BFA}"/>
              </a:ext>
            </a:extLst>
          </p:cNvPr>
          <p:cNvSpPr/>
          <p:nvPr/>
        </p:nvSpPr>
        <p:spPr>
          <a:xfrm>
            <a:off x="5139068" y="5476647"/>
            <a:ext cx="1913860" cy="53162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Website Making</a:t>
            </a:r>
          </a:p>
        </p:txBody>
      </p:sp>
      <p:sp>
        <p:nvSpPr>
          <p:cNvPr id="2" name="Freeform: Shape 1">
            <a:hlinkClick r:id="" action="ppaction://hlinkshowjump?jump=nextslide"/>
            <a:extLst>
              <a:ext uri="{FF2B5EF4-FFF2-40B4-BE49-F238E27FC236}">
                <a16:creationId xmlns:a16="http://schemas.microsoft.com/office/drawing/2014/main" id="{BA58C812-1624-4565-A28A-7616A22E04EE}"/>
              </a:ext>
            </a:extLst>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a:extLst>
              <a:ext uri="{FF2B5EF4-FFF2-40B4-BE49-F238E27FC236}">
                <a16:creationId xmlns:a16="http://schemas.microsoft.com/office/drawing/2014/main" id="{A9463DE5-A1C5-0205-C6D0-31CFB836B7BC}"/>
              </a:ext>
            </a:extLst>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52240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5578" r="15578"/>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5632" r="15632"/>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5998" r="15998"/>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5632" r="15632"/>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5578" r="15578"/>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434756"/>
                </a:solidFill>
                <a:latin typeface="Bangla MN" pitchFamily="2" charset="0"/>
                <a:cs typeface="Bangla MN" pitchFamily="2" charset="0"/>
              </a:rPr>
              <a:t>SUMANTH</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434756"/>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553998"/>
          </a:xfrm>
          <a:prstGeom prst="rect">
            <a:avLst/>
          </a:prstGeom>
          <a:noFill/>
        </p:spPr>
        <p:txBody>
          <a:bodyPr wrap="square" rtlCol="0">
            <a:spAutoFit/>
          </a:bodyPr>
          <a:lstStyle/>
          <a:p>
            <a:r>
              <a:rPr lang="en-US" sz="3000" dirty="0">
                <a:solidFill>
                  <a:srgbClr val="434756"/>
                </a:solidFill>
              </a:rPr>
              <a:t>Developer</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rotWithShape="1">
          <a:blip r:embed="rId8">
            <a:extLst>
              <a:ext uri="{28A0092B-C50C-407E-A947-70E740481C1C}">
                <a14:useLocalDpi xmlns:a14="http://schemas.microsoft.com/office/drawing/2010/main" val="0"/>
              </a:ext>
            </a:extLst>
          </a:blip>
          <a:srcRect l="15227" r="16037"/>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3648" r="13648"/>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2511079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F9CA8EE-FEAF-4C7F-B3C3-B3A278621885}"/>
              </a:ext>
            </a:extLst>
          </p:cNvPr>
          <p:cNvSpPr/>
          <p:nvPr/>
        </p:nvSpPr>
        <p:spPr>
          <a:xfrm rot="1800000">
            <a:off x="4718389" y="539737"/>
            <a:ext cx="2755222" cy="577852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9296F1-0E47-4AD9-8099-49D9BBC4C35F}"/>
              </a:ext>
            </a:extLst>
          </p:cNvPr>
          <p:cNvSpPr txBox="1"/>
          <p:nvPr/>
        </p:nvSpPr>
        <p:spPr>
          <a:xfrm>
            <a:off x="1258209" y="1287378"/>
            <a:ext cx="9651998" cy="3785652"/>
          </a:xfrm>
          <a:prstGeom prst="rect">
            <a:avLst/>
          </a:prstGeom>
          <a:noFill/>
        </p:spPr>
        <p:txBody>
          <a:bodyPr wrap="square" rtlCol="0">
            <a:spAutoFit/>
          </a:bodyPr>
          <a:lstStyle>
            <a:defPPr>
              <a:defRPr lang="en-US"/>
            </a:defPPr>
            <a:lvl1pPr>
              <a:defRPr sz="4800" b="1">
                <a:solidFill>
                  <a:srgbClr val="111029"/>
                </a:solidFill>
                <a:latin typeface="+mj-lt"/>
              </a:defRPr>
            </a:lvl1pPr>
          </a:lstStyle>
          <a:p>
            <a:pPr algn="ctr"/>
            <a:r>
              <a:rPr lang="en-IN" dirty="0"/>
              <a:t>Sincere thanks to Vice Chair Mam, Geetha Mam, SSR Program, Darshana Mam, Sai Shibu Sir, Jinesh Sir, CIR department and contributors. Grateful for </a:t>
            </a:r>
            <a:r>
              <a:rPr lang="en-US" dirty="0">
                <a:gradFill>
                  <a:gsLst>
                    <a:gs pos="15000">
                      <a:schemeClr val="accent2"/>
                    </a:gs>
                    <a:gs pos="85000">
                      <a:schemeClr val="accent1"/>
                    </a:gs>
                  </a:gsLst>
                  <a:path path="circle">
                    <a:fillToRect l="100000" t="100000"/>
                  </a:path>
                </a:gradFill>
              </a:rPr>
              <a:t>Success.</a:t>
            </a:r>
            <a:r>
              <a:rPr lang="en-IN" b="0" dirty="0"/>
              <a:t> </a:t>
            </a:r>
            <a:endParaRPr lang="en-US" dirty="0">
              <a:gradFill>
                <a:gsLst>
                  <a:gs pos="15000">
                    <a:schemeClr val="accent2"/>
                  </a:gs>
                  <a:gs pos="85000">
                    <a:schemeClr val="accent1"/>
                  </a:gs>
                </a:gsLst>
                <a:path path="circle">
                  <a:fillToRect l="100000" t="100000"/>
                </a:path>
              </a:gradFill>
            </a:endParaRPr>
          </a:p>
        </p:txBody>
      </p:sp>
      <p:cxnSp>
        <p:nvCxnSpPr>
          <p:cNvPr id="4" name="Straight Connector 3">
            <a:extLst>
              <a:ext uri="{FF2B5EF4-FFF2-40B4-BE49-F238E27FC236}">
                <a16:creationId xmlns:a16="http://schemas.microsoft.com/office/drawing/2014/main" id="{11584010-42B3-4D35-B5DD-93457826A8E9}"/>
              </a:ext>
            </a:extLst>
          </p:cNvPr>
          <p:cNvCxnSpPr>
            <a:cxnSpLocks/>
          </p:cNvCxnSpPr>
          <p:nvPr/>
        </p:nvCxnSpPr>
        <p:spPr>
          <a:xfrm>
            <a:off x="5715609" y="1348280"/>
            <a:ext cx="71874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8C6556-CD1E-4F17-BA18-CAA855EFFCDA}"/>
              </a:ext>
            </a:extLst>
          </p:cNvPr>
          <p:cNvCxnSpPr>
            <a:cxnSpLocks/>
          </p:cNvCxnSpPr>
          <p:nvPr/>
        </p:nvCxnSpPr>
        <p:spPr>
          <a:xfrm>
            <a:off x="5736630" y="5057775"/>
            <a:ext cx="71874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9D7ED6F3-93A1-4774-B95F-AF43161C5F70}"/>
              </a:ext>
            </a:extLst>
          </p:cNvPr>
          <p:cNvSpPr/>
          <p:nvPr/>
        </p:nvSpPr>
        <p:spPr>
          <a:xfrm rot="1800000">
            <a:off x="1460107" y="348874"/>
            <a:ext cx="697236" cy="9472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5FE46C1-A033-4B8E-86FB-ED8C2A9CC0BD}"/>
              </a:ext>
            </a:extLst>
          </p:cNvPr>
          <p:cNvSpPr/>
          <p:nvPr/>
        </p:nvSpPr>
        <p:spPr>
          <a:xfrm rot="1800000">
            <a:off x="6414873" y="5608742"/>
            <a:ext cx="697236" cy="146231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32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3000"/>
                                  </p:iterate>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16" presetClass="entr" presetSubtype="37"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par>
                                <p:cTn id="11" presetID="16" presetClass="entr" presetSubtype="37"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42" presetClass="path" presetSubtype="0" accel="50000" decel="50000" fill="hold" grpId="1" nodeType="withEffect">
                                  <p:stCondLst>
                                    <p:cond delay="0"/>
                                  </p:stCondLst>
                                  <p:childTnLst>
                                    <p:animMotion origin="layout" path="M -0.03671 0.0706 L -3.75E-6 -1.11111E-6 " pathEditMode="relative" rAng="0" ptsTypes="AA">
                                      <p:cBhvr>
                                        <p:cTn id="18" dur="1000" fill="hold"/>
                                        <p:tgtEl>
                                          <p:spTgt spid="7"/>
                                        </p:tgtEl>
                                        <p:attrNameLst>
                                          <p:attrName>ppt_x</p:attrName>
                                          <p:attrName>ppt_y</p:attrName>
                                        </p:attrNameLst>
                                      </p:cBhvr>
                                      <p:rCtr x="1836" y="-3542"/>
                                    </p:animMotion>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accel="50000" decel="50000" fill="hold" grpId="1" nodeType="withEffect">
                                  <p:stCondLst>
                                    <p:cond delay="0"/>
                                  </p:stCondLst>
                                  <p:childTnLst>
                                    <p:animMotion origin="layout" path="M -0.03671 0.0706 L -3.75E-6 -1.11111E-6 " pathEditMode="relative" rAng="0" ptsTypes="AA">
                                      <p:cBhvr>
                                        <p:cTn id="23" dur="1000" fill="hold"/>
                                        <p:tgtEl>
                                          <p:spTgt spid="9"/>
                                        </p:tgtEl>
                                        <p:attrNameLst>
                                          <p:attrName>ppt_x</p:attrName>
                                          <p:attrName>ppt_y</p:attrName>
                                        </p:attrNameLst>
                                      </p:cBhvr>
                                      <p:rCtr x="1836" y="-3542"/>
                                    </p:animMotion>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accel="50000" decel="50000" fill="hold" grpId="1" nodeType="withEffect">
                                  <p:stCondLst>
                                    <p:cond delay="0"/>
                                  </p:stCondLst>
                                  <p:childTnLst>
                                    <p:animMotion origin="layout" path="M -0.12396 0.23819 L 0 0 " pathEditMode="relative" rAng="0" ptsTypes="AA">
                                      <p:cBhvr>
                                        <p:cTn id="28" dur="1000" fill="hold"/>
                                        <p:tgtEl>
                                          <p:spTgt spid="5"/>
                                        </p:tgtEl>
                                        <p:attrNameLst>
                                          <p:attrName>ppt_x</p:attrName>
                                          <p:attrName>ppt_y</p:attrName>
                                        </p:attrNameLst>
                                      </p:cBhvr>
                                      <p:rCtr x="6198" y="-1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P spid="7" grpId="0" animBg="1"/>
      <p:bldP spid="7" grpId="1" animBg="1"/>
      <p:bldP spid="9" grpId="0" animBg="1"/>
      <p:bldP spid="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3648" r="13648"/>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5578" r="15578"/>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5632" r="15632"/>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5578" r="15578"/>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5632" r="15632"/>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5F91C6"/>
                </a:solidFill>
                <a:latin typeface="Bangla MN" pitchFamily="2" charset="0"/>
                <a:cs typeface="Bangla MN" pitchFamily="2" charset="0"/>
              </a:rPr>
              <a:t>UDAY</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5F91C6"/>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1015663"/>
          </a:xfrm>
          <a:prstGeom prst="rect">
            <a:avLst/>
          </a:prstGeom>
          <a:noFill/>
        </p:spPr>
        <p:txBody>
          <a:bodyPr wrap="square" rtlCol="0">
            <a:spAutoFit/>
          </a:bodyPr>
          <a:lstStyle/>
          <a:p>
            <a:r>
              <a:rPr lang="en-US" sz="3000" dirty="0">
                <a:solidFill>
                  <a:srgbClr val="5F91C6"/>
                </a:solidFill>
              </a:rPr>
              <a:t>Community </a:t>
            </a:r>
          </a:p>
          <a:p>
            <a:r>
              <a:rPr lang="en-US" sz="3000" dirty="0">
                <a:solidFill>
                  <a:srgbClr val="5F91C6"/>
                </a:solidFill>
              </a:rPr>
              <a:t>  Coordinator</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5998" r="15998"/>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rotWithShape="1">
          <a:blip r:embed="rId9">
            <a:extLst>
              <a:ext uri="{28A0092B-C50C-407E-A947-70E740481C1C}">
                <a14:useLocalDpi xmlns:a14="http://schemas.microsoft.com/office/drawing/2010/main" val="0"/>
              </a:ext>
            </a:extLst>
          </a:blip>
          <a:srcRect l="15227" r="16037"/>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1683470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rotWithShape="1">
          <a:blip r:embed="rId2">
            <a:extLst>
              <a:ext uri="{28A0092B-C50C-407E-A947-70E740481C1C}">
                <a14:useLocalDpi xmlns:a14="http://schemas.microsoft.com/office/drawing/2010/main" val="0"/>
              </a:ext>
            </a:extLst>
          </a:blip>
          <a:srcRect l="15227" r="16037"/>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3648" r="13648"/>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5578" r="15578"/>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5632" r="15632"/>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5578" r="15578"/>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708BBB"/>
                </a:solidFill>
                <a:latin typeface="Bangla MN" pitchFamily="2" charset="0"/>
                <a:cs typeface="Bangla MN" pitchFamily="2" charset="0"/>
              </a:rPr>
              <a:t>VISWAKSENA</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708BBB"/>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553998"/>
          </a:xfrm>
          <a:prstGeom prst="rect">
            <a:avLst/>
          </a:prstGeom>
          <a:noFill/>
        </p:spPr>
        <p:txBody>
          <a:bodyPr wrap="square" rtlCol="0">
            <a:spAutoFit/>
          </a:bodyPr>
          <a:lstStyle/>
          <a:p>
            <a:r>
              <a:rPr lang="en-US" sz="3000" dirty="0">
                <a:solidFill>
                  <a:srgbClr val="708BBB"/>
                </a:solidFill>
              </a:rPr>
              <a:t>Designer</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5632" r="15632"/>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5998" r="15998"/>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1232641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5998" r="15998"/>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rotWithShape="1">
          <a:blip r:embed="rId3">
            <a:extLst>
              <a:ext uri="{28A0092B-C50C-407E-A947-70E740481C1C}">
                <a14:useLocalDpi xmlns:a14="http://schemas.microsoft.com/office/drawing/2010/main" val="0"/>
              </a:ext>
            </a:extLst>
          </a:blip>
          <a:srcRect l="15227" r="16037"/>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5632" r="15632"/>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5578" r="15578"/>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3648" r="13648"/>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201F26"/>
                </a:solidFill>
                <a:latin typeface="Bangla MN" pitchFamily="2" charset="0"/>
                <a:cs typeface="Bangla MN" pitchFamily="2" charset="0"/>
              </a:rPr>
              <a:t>SUSHANTH</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201F26"/>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553998"/>
          </a:xfrm>
          <a:prstGeom prst="rect">
            <a:avLst/>
          </a:prstGeom>
          <a:noFill/>
        </p:spPr>
        <p:txBody>
          <a:bodyPr wrap="square" rtlCol="0">
            <a:spAutoFit/>
          </a:bodyPr>
          <a:lstStyle/>
          <a:p>
            <a:r>
              <a:rPr lang="en-US" sz="3000" dirty="0">
                <a:solidFill>
                  <a:srgbClr val="201F26"/>
                </a:solidFill>
              </a:rPr>
              <a:t>Social Media</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5578" r="15578"/>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5632" r="15632"/>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1590582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5632" r="15632"/>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5998" r="15998"/>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5578" r="15578"/>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3648" r="13648"/>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rotWithShape="1">
          <a:blip r:embed="rId6">
            <a:extLst>
              <a:ext uri="{28A0092B-C50C-407E-A947-70E740481C1C}">
                <a14:useLocalDpi xmlns:a14="http://schemas.microsoft.com/office/drawing/2010/main" val="0"/>
              </a:ext>
            </a:extLst>
          </a:blip>
          <a:srcRect l="15227" r="16037"/>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9F7151"/>
                </a:solidFill>
                <a:latin typeface="Bangla MN" pitchFamily="2" charset="0"/>
                <a:cs typeface="Bangla MN" pitchFamily="2" charset="0"/>
              </a:rPr>
              <a:t>INDRA KIRAN</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9F715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1015663"/>
          </a:xfrm>
          <a:prstGeom prst="rect">
            <a:avLst/>
          </a:prstGeom>
          <a:noFill/>
        </p:spPr>
        <p:txBody>
          <a:bodyPr wrap="square" rtlCol="0">
            <a:spAutoFit/>
          </a:bodyPr>
          <a:lstStyle/>
          <a:p>
            <a:r>
              <a:rPr lang="en-US" sz="3000" dirty="0">
                <a:solidFill>
                  <a:srgbClr val="9F7151"/>
                </a:solidFill>
              </a:rPr>
              <a:t>Campaign</a:t>
            </a:r>
            <a:br>
              <a:rPr lang="en-US" sz="3000" dirty="0">
                <a:solidFill>
                  <a:srgbClr val="9F7151"/>
                </a:solidFill>
              </a:rPr>
            </a:br>
            <a:r>
              <a:rPr lang="en-US" sz="3000" dirty="0">
                <a:solidFill>
                  <a:srgbClr val="9F7151"/>
                </a:solidFill>
              </a:rPr>
              <a:t>Manager</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5632" r="15632"/>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5578" r="15578"/>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6228160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5578" r="15578"/>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5632" r="15632"/>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3648" r="13648"/>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rotWithShape="1">
          <a:blip r:embed="rId5">
            <a:extLst>
              <a:ext uri="{28A0092B-C50C-407E-A947-70E740481C1C}">
                <a14:useLocalDpi xmlns:a14="http://schemas.microsoft.com/office/drawing/2010/main" val="0"/>
              </a:ext>
            </a:extLst>
          </a:blip>
          <a:srcRect l="15227" r="16037"/>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5998" r="15998"/>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0" y="2476280"/>
            <a:ext cx="6603913" cy="923330"/>
          </a:xfrm>
          <a:prstGeom prst="rect">
            <a:avLst/>
          </a:prstGeom>
          <a:noFill/>
        </p:spPr>
        <p:txBody>
          <a:bodyPr wrap="square" rtlCol="0">
            <a:spAutoFit/>
          </a:bodyPr>
          <a:lstStyle/>
          <a:p>
            <a:r>
              <a:rPr lang="en-US" sz="5400" b="1" dirty="0">
                <a:solidFill>
                  <a:srgbClr val="EAA7AA"/>
                </a:solidFill>
                <a:latin typeface="Bangla MN" pitchFamily="2" charset="0"/>
                <a:cs typeface="Bangla MN" pitchFamily="2" charset="0"/>
              </a:rPr>
              <a:t>AYYAPA SWAMY</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267286" y="3429000"/>
            <a:ext cx="5547727" cy="0"/>
          </a:xfrm>
          <a:prstGeom prst="line">
            <a:avLst/>
          </a:prstGeom>
          <a:ln w="50800">
            <a:solidFill>
              <a:srgbClr val="EAA7AA"/>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1015663"/>
          </a:xfrm>
          <a:prstGeom prst="rect">
            <a:avLst/>
          </a:prstGeom>
          <a:noFill/>
        </p:spPr>
        <p:txBody>
          <a:bodyPr wrap="square" rtlCol="0">
            <a:spAutoFit/>
          </a:bodyPr>
          <a:lstStyle/>
          <a:p>
            <a:r>
              <a:rPr lang="en-US" sz="3000" dirty="0">
                <a:solidFill>
                  <a:srgbClr val="EAA7AA"/>
                </a:solidFill>
              </a:rPr>
              <a:t>Community</a:t>
            </a:r>
          </a:p>
          <a:p>
            <a:r>
              <a:rPr lang="en-US" sz="3000" dirty="0" err="1">
                <a:solidFill>
                  <a:srgbClr val="EAA7AA"/>
                </a:solidFill>
              </a:rPr>
              <a:t>Coordinater</a:t>
            </a:r>
            <a:endParaRPr lang="en-US" sz="3000" dirty="0">
              <a:solidFill>
                <a:srgbClr val="EAA7AA"/>
              </a:solidFill>
            </a:endParaRP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5578" r="15578"/>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5632" r="15632"/>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1466278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a:extLst>
              <a:ext uri="{FF2B5EF4-FFF2-40B4-BE49-F238E27FC236}">
                <a16:creationId xmlns:a16="http://schemas.microsoft.com/office/drawing/2014/main" id="{1ED8F1B3-9008-A9F5-3423-99287EE5432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625" b="5625"/>
          <a:stretch/>
        </p:blipFill>
        <p:spPr/>
      </p:pic>
      <p:sp>
        <p:nvSpPr>
          <p:cNvPr id="4" name="TextBox 3">
            <a:extLst>
              <a:ext uri="{FF2B5EF4-FFF2-40B4-BE49-F238E27FC236}">
                <a16:creationId xmlns:a16="http://schemas.microsoft.com/office/drawing/2014/main" id="{A695D781-3319-40AE-A2D9-EFD761783267}"/>
              </a:ext>
            </a:extLst>
          </p:cNvPr>
          <p:cNvSpPr txBox="1"/>
          <p:nvPr/>
        </p:nvSpPr>
        <p:spPr>
          <a:xfrm>
            <a:off x="815264" y="291015"/>
            <a:ext cx="5144102" cy="2862322"/>
          </a:xfrm>
          <a:prstGeom prst="rect">
            <a:avLst/>
          </a:prstGeom>
          <a:noFill/>
        </p:spPr>
        <p:txBody>
          <a:bodyPr wrap="square" rtlCol="0">
            <a:spAutoFit/>
          </a:bodyPr>
          <a:lstStyle/>
          <a:p>
            <a:pPr>
              <a:lnSpc>
                <a:spcPct val="90000"/>
              </a:lnSpc>
            </a:pPr>
            <a:r>
              <a:rPr lang="en-IN" sz="4000" dirty="0">
                <a:latin typeface="+mj-lt"/>
              </a:rPr>
              <a:t>Building Future Innovators: The Success Story of </a:t>
            </a:r>
            <a:r>
              <a:rPr lang="en-IN" sz="4000" dirty="0">
                <a:solidFill>
                  <a:schemeClr val="accent1"/>
                </a:solidFill>
                <a:latin typeface="+mj-lt"/>
              </a:rPr>
              <a:t>Amrita Blockchain Club</a:t>
            </a:r>
            <a:endParaRPr lang="en-US" sz="4000" b="1" dirty="0">
              <a:solidFill>
                <a:schemeClr val="accent1"/>
              </a:solidFill>
              <a:latin typeface="+mj-lt"/>
              <a:cs typeface="Archivo" pitchFamily="2" charset="0"/>
            </a:endParaRPr>
          </a:p>
        </p:txBody>
      </p:sp>
      <p:sp>
        <p:nvSpPr>
          <p:cNvPr id="5" name="TextBox 4">
            <a:extLst>
              <a:ext uri="{FF2B5EF4-FFF2-40B4-BE49-F238E27FC236}">
                <a16:creationId xmlns:a16="http://schemas.microsoft.com/office/drawing/2014/main" id="{2509FD73-5786-4BE9-91AA-72939DA410F5}"/>
              </a:ext>
            </a:extLst>
          </p:cNvPr>
          <p:cNvSpPr txBox="1"/>
          <p:nvPr/>
        </p:nvSpPr>
        <p:spPr>
          <a:xfrm>
            <a:off x="878716" y="3376347"/>
            <a:ext cx="5112179" cy="923330"/>
          </a:xfrm>
          <a:prstGeom prst="rect">
            <a:avLst/>
          </a:prstGeom>
          <a:noFill/>
        </p:spPr>
        <p:txBody>
          <a:bodyPr wrap="square" rtlCol="0">
            <a:spAutoFit/>
          </a:bodyPr>
          <a:lstStyle/>
          <a:p>
            <a:r>
              <a:rPr lang="en-IN" dirty="0">
                <a:solidFill>
                  <a:schemeClr val="tx1">
                    <a:lumMod val="50000"/>
                    <a:lumOff val="50000"/>
                  </a:schemeClr>
                </a:solidFill>
              </a:rPr>
              <a:t>Launched Amrita Blockchain Club, recruited strategically, developed courses, forged partnerships, guided students, and provided practical exposure.</a:t>
            </a:r>
            <a:endParaRPr lang="en-IN" sz="1400" dirty="0">
              <a:solidFill>
                <a:schemeClr val="tx1">
                  <a:lumMod val="50000"/>
                  <a:lumOff val="50000"/>
                </a:schemeClr>
              </a:solidFill>
              <a:latin typeface="+mj-lt"/>
            </a:endParaRPr>
          </a:p>
        </p:txBody>
      </p:sp>
      <p:grpSp>
        <p:nvGrpSpPr>
          <p:cNvPr id="10" name="Group 9">
            <a:extLst>
              <a:ext uri="{FF2B5EF4-FFF2-40B4-BE49-F238E27FC236}">
                <a16:creationId xmlns:a16="http://schemas.microsoft.com/office/drawing/2014/main" id="{84E47F3B-DAC5-DAF4-F727-609DB4977C54}"/>
              </a:ext>
            </a:extLst>
          </p:cNvPr>
          <p:cNvGrpSpPr/>
          <p:nvPr/>
        </p:nvGrpSpPr>
        <p:grpSpPr>
          <a:xfrm>
            <a:off x="962409" y="4793916"/>
            <a:ext cx="3736830" cy="1177718"/>
            <a:chOff x="941388" y="4232489"/>
            <a:chExt cx="3736830" cy="1177718"/>
          </a:xfrm>
        </p:grpSpPr>
        <p:grpSp>
          <p:nvGrpSpPr>
            <p:cNvPr id="2" name="Group 1">
              <a:extLst>
                <a:ext uri="{FF2B5EF4-FFF2-40B4-BE49-F238E27FC236}">
                  <a16:creationId xmlns:a16="http://schemas.microsoft.com/office/drawing/2014/main" id="{DEA82117-EB5A-49D6-8602-80D92ED7FCEC}"/>
                </a:ext>
              </a:extLst>
            </p:cNvPr>
            <p:cNvGrpSpPr/>
            <p:nvPr/>
          </p:nvGrpSpPr>
          <p:grpSpPr>
            <a:xfrm>
              <a:off x="941388" y="4232489"/>
              <a:ext cx="3736830" cy="1177718"/>
              <a:chOff x="1271588" y="4791289"/>
              <a:chExt cx="3736830" cy="1177718"/>
            </a:xfrm>
          </p:grpSpPr>
          <p:sp useBgFill="1">
            <p:nvSpPr>
              <p:cNvPr id="23" name="Rectangle: Rounded Corners 22">
                <a:extLst>
                  <a:ext uri="{FF2B5EF4-FFF2-40B4-BE49-F238E27FC236}">
                    <a16:creationId xmlns:a16="http://schemas.microsoft.com/office/drawing/2014/main" id="{2EDC7144-371C-4FF9-BE61-C34AE16B7EEA}"/>
                  </a:ext>
                </a:extLst>
              </p:cNvPr>
              <p:cNvSpPr/>
              <p:nvPr/>
            </p:nvSpPr>
            <p:spPr>
              <a:xfrm>
                <a:off x="1271588" y="4791289"/>
                <a:ext cx="3736830" cy="1177718"/>
              </a:xfrm>
              <a:prstGeom prst="roundRect">
                <a:avLst>
                  <a:gd name="adj" fmla="val 15746"/>
                </a:avLst>
              </a:prstGeom>
              <a:ln w="6350">
                <a:solidFill>
                  <a:schemeClr val="bg1">
                    <a:lumMod val="85000"/>
                  </a:schemeClr>
                </a:solidFill>
              </a:ln>
              <a:effectLst>
                <a:outerShdw blurRad="1079500" dist="11430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mj-lt"/>
                </a:endParaRPr>
              </a:p>
            </p:txBody>
          </p:sp>
          <p:sp useBgFill="1">
            <p:nvSpPr>
              <p:cNvPr id="43" name="Rectangle: Rounded Corners 42">
                <a:extLst>
                  <a:ext uri="{FF2B5EF4-FFF2-40B4-BE49-F238E27FC236}">
                    <a16:creationId xmlns:a16="http://schemas.microsoft.com/office/drawing/2014/main" id="{85189EAC-16BD-495C-9F6C-22A6D0FD3706}"/>
                  </a:ext>
                </a:extLst>
              </p:cNvPr>
              <p:cNvSpPr/>
              <p:nvPr/>
            </p:nvSpPr>
            <p:spPr>
              <a:xfrm>
                <a:off x="1271588" y="4791289"/>
                <a:ext cx="3736830" cy="1177718"/>
              </a:xfrm>
              <a:prstGeom prst="roundRect">
                <a:avLst>
                  <a:gd name="adj" fmla="val 15746"/>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6" name="TextBox 25">
              <a:extLst>
                <a:ext uri="{FF2B5EF4-FFF2-40B4-BE49-F238E27FC236}">
                  <a16:creationId xmlns:a16="http://schemas.microsoft.com/office/drawing/2014/main" id="{ED4B09E1-F97A-48BC-890A-8F5972D91909}"/>
                </a:ext>
              </a:extLst>
            </p:cNvPr>
            <p:cNvSpPr txBox="1"/>
            <p:nvPr/>
          </p:nvSpPr>
          <p:spPr>
            <a:xfrm>
              <a:off x="1609192" y="4366337"/>
              <a:ext cx="2239785" cy="430887"/>
            </a:xfrm>
            <a:prstGeom prst="rect">
              <a:avLst/>
            </a:prstGeom>
            <a:noFill/>
          </p:spPr>
          <p:txBody>
            <a:bodyPr wrap="square" rtlCol="0">
              <a:spAutoFit/>
            </a:bodyPr>
            <a:lstStyle/>
            <a:p>
              <a:r>
                <a:rPr lang="en-US" sz="2200" b="1" dirty="0">
                  <a:solidFill>
                    <a:schemeClr val="accent1"/>
                  </a:solidFill>
                  <a:latin typeface="+mj-lt"/>
                  <a:cs typeface="Space Grotesk" pitchFamily="2" charset="0"/>
                </a:rPr>
                <a:t>110</a:t>
              </a:r>
              <a:r>
                <a:rPr lang="en-US" sz="2000" b="1" dirty="0">
                  <a:solidFill>
                    <a:schemeClr val="accent1"/>
                  </a:solidFill>
                  <a:latin typeface="+mj-lt"/>
                  <a:cs typeface="Space Grotesk" pitchFamily="2" charset="0"/>
                </a:rPr>
                <a:t> </a:t>
              </a:r>
              <a:r>
                <a:rPr lang="en-US" sz="2000" b="1" dirty="0">
                  <a:solidFill>
                    <a:schemeClr val="tx1">
                      <a:lumMod val="95000"/>
                      <a:lumOff val="5000"/>
                    </a:schemeClr>
                  </a:solidFill>
                  <a:latin typeface="+mj-lt"/>
                  <a:cs typeface="Space Grotesk" pitchFamily="2" charset="0"/>
                </a:rPr>
                <a:t>Applicants</a:t>
              </a:r>
              <a:endParaRPr lang="en-US" b="1" dirty="0">
                <a:solidFill>
                  <a:schemeClr val="accent1"/>
                </a:solidFill>
                <a:latin typeface="+mj-lt"/>
                <a:cs typeface="Space Grotesk" pitchFamily="2" charset="0"/>
              </a:endParaRPr>
            </a:p>
          </p:txBody>
        </p:sp>
      </p:grpSp>
      <p:sp>
        <p:nvSpPr>
          <p:cNvPr id="29" name="Rectangle 28">
            <a:extLst>
              <a:ext uri="{FF2B5EF4-FFF2-40B4-BE49-F238E27FC236}">
                <a16:creationId xmlns:a16="http://schemas.microsoft.com/office/drawing/2014/main" id="{D0C4D3FA-E3C6-4ED6-A569-E5EBF34564BC}"/>
              </a:ext>
            </a:extLst>
          </p:cNvPr>
          <p:cNvSpPr/>
          <p:nvPr/>
        </p:nvSpPr>
        <p:spPr>
          <a:xfrm>
            <a:off x="6096000" y="5410198"/>
            <a:ext cx="6096000" cy="1447800"/>
          </a:xfrm>
          <a:prstGeom prst="rect">
            <a:avLst/>
          </a:prstGeom>
          <a:solidFill>
            <a:schemeClr val="bg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mj-lt"/>
            </a:endParaRPr>
          </a:p>
        </p:txBody>
      </p:sp>
      <p:sp>
        <p:nvSpPr>
          <p:cNvPr id="31" name="TextBox 30">
            <a:extLst>
              <a:ext uri="{FF2B5EF4-FFF2-40B4-BE49-F238E27FC236}">
                <a16:creationId xmlns:a16="http://schemas.microsoft.com/office/drawing/2014/main" id="{B0EE74DC-CF50-45E1-A8E0-CB047FD9EA02}"/>
              </a:ext>
            </a:extLst>
          </p:cNvPr>
          <p:cNvSpPr txBox="1"/>
          <p:nvPr/>
        </p:nvSpPr>
        <p:spPr>
          <a:xfrm>
            <a:off x="7543203" y="5478871"/>
            <a:ext cx="3696883" cy="523220"/>
          </a:xfrm>
          <a:prstGeom prst="rect">
            <a:avLst/>
          </a:prstGeom>
          <a:noFill/>
        </p:spPr>
        <p:txBody>
          <a:bodyPr wrap="square" rtlCol="0">
            <a:spAutoFit/>
          </a:bodyPr>
          <a:lstStyle/>
          <a:p>
            <a:r>
              <a:rPr lang="en-US" sz="2800" dirty="0">
                <a:solidFill>
                  <a:schemeClr val="tx1">
                    <a:lumMod val="50000"/>
                    <a:lumOff val="50000"/>
                  </a:schemeClr>
                </a:solidFill>
                <a:latin typeface="+mj-lt"/>
                <a:cs typeface="Space Grotesk" pitchFamily="2" charset="0"/>
              </a:rPr>
              <a:t>3 </a:t>
            </a:r>
            <a:r>
              <a:rPr lang="en-US" sz="2800" dirty="0">
                <a:solidFill>
                  <a:schemeClr val="accent1"/>
                </a:solidFill>
                <a:latin typeface="+mj-lt"/>
                <a:cs typeface="Space Grotesk" pitchFamily="2" charset="0"/>
              </a:rPr>
              <a:t>Different Domains</a:t>
            </a:r>
          </a:p>
        </p:txBody>
      </p:sp>
      <p:grpSp>
        <p:nvGrpSpPr>
          <p:cNvPr id="32" name="Group 31">
            <a:extLst>
              <a:ext uri="{FF2B5EF4-FFF2-40B4-BE49-F238E27FC236}">
                <a16:creationId xmlns:a16="http://schemas.microsoft.com/office/drawing/2014/main" id="{14490E31-488D-4AF4-87F6-EC0340A29738}"/>
              </a:ext>
            </a:extLst>
          </p:cNvPr>
          <p:cNvGrpSpPr/>
          <p:nvPr/>
        </p:nvGrpSpPr>
        <p:grpSpPr>
          <a:xfrm>
            <a:off x="6592628" y="6136976"/>
            <a:ext cx="1401877" cy="369332"/>
            <a:chOff x="2973157" y="2235428"/>
            <a:chExt cx="1401877" cy="369332"/>
          </a:xfrm>
        </p:grpSpPr>
        <p:sp>
          <p:nvSpPr>
            <p:cNvPr id="33" name="TextBox 32">
              <a:extLst>
                <a:ext uri="{FF2B5EF4-FFF2-40B4-BE49-F238E27FC236}">
                  <a16:creationId xmlns:a16="http://schemas.microsoft.com/office/drawing/2014/main" id="{B1292B20-53BA-4C60-8602-250303945B6C}"/>
                </a:ext>
              </a:extLst>
            </p:cNvPr>
            <p:cNvSpPr txBox="1"/>
            <p:nvPr/>
          </p:nvSpPr>
          <p:spPr>
            <a:xfrm>
              <a:off x="3094894" y="2235428"/>
              <a:ext cx="1280140" cy="369332"/>
            </a:xfrm>
            <a:prstGeom prst="rect">
              <a:avLst/>
            </a:prstGeom>
            <a:noFill/>
          </p:spPr>
          <p:txBody>
            <a:bodyPr wrap="square" rtlCol="0">
              <a:spAutoFit/>
            </a:bodyPr>
            <a:lstStyle/>
            <a:p>
              <a:r>
                <a:rPr lang="en-US" dirty="0">
                  <a:solidFill>
                    <a:srgbClr val="505880"/>
                  </a:solidFill>
                  <a:latin typeface="+mj-lt"/>
                  <a:cs typeface="Space Grotesk" pitchFamily="2" charset="0"/>
                </a:rPr>
                <a:t>WEB3</a:t>
              </a:r>
            </a:p>
          </p:txBody>
        </p:sp>
        <p:sp>
          <p:nvSpPr>
            <p:cNvPr id="34" name="Star: 5 Points 33">
              <a:extLst>
                <a:ext uri="{FF2B5EF4-FFF2-40B4-BE49-F238E27FC236}">
                  <a16:creationId xmlns:a16="http://schemas.microsoft.com/office/drawing/2014/main" id="{8A9D3870-DBD4-4753-AEE8-4FC4F7783265}"/>
                </a:ext>
              </a:extLst>
            </p:cNvPr>
            <p:cNvSpPr/>
            <p:nvPr/>
          </p:nvSpPr>
          <p:spPr>
            <a:xfrm>
              <a:off x="2973157" y="2334726"/>
              <a:ext cx="148737" cy="148737"/>
            </a:xfrm>
            <a:prstGeom prst="star5">
              <a:avLst>
                <a:gd name="adj" fmla="val 26534"/>
                <a:gd name="hf" fmla="val 105146"/>
                <a:gd name="vf" fmla="val 110557"/>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8" name="Rectangle 27">
            <a:extLst>
              <a:ext uri="{FF2B5EF4-FFF2-40B4-BE49-F238E27FC236}">
                <a16:creationId xmlns:a16="http://schemas.microsoft.com/office/drawing/2014/main" id="{7BB90E81-2691-817A-BC84-85DA09BDC79E}"/>
              </a:ext>
            </a:extLst>
          </p:cNvPr>
          <p:cNvSpPr/>
          <p:nvPr/>
        </p:nvSpPr>
        <p:spPr>
          <a:xfrm>
            <a:off x="364235" y="-514219"/>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0F4144C1-7004-0143-7FAF-A0EBA48EAE55}"/>
              </a:ext>
            </a:extLst>
          </p:cNvPr>
          <p:cNvSpPr/>
          <p:nvPr/>
        </p:nvSpPr>
        <p:spPr>
          <a:xfrm>
            <a:off x="270572" y="131775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5" name="Rectangle 34">
            <a:extLst>
              <a:ext uri="{FF2B5EF4-FFF2-40B4-BE49-F238E27FC236}">
                <a16:creationId xmlns:a16="http://schemas.microsoft.com/office/drawing/2014/main" id="{21B11A24-562D-BAEE-E484-33D820DC929F}"/>
              </a:ext>
            </a:extLst>
          </p:cNvPr>
          <p:cNvSpPr/>
          <p:nvPr/>
        </p:nvSpPr>
        <p:spPr>
          <a:xfrm flipH="1" flipV="1">
            <a:off x="12138931" y="5058226"/>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6" name="Freeform: Shape 35">
            <a:extLst>
              <a:ext uri="{FF2B5EF4-FFF2-40B4-BE49-F238E27FC236}">
                <a16:creationId xmlns:a16="http://schemas.microsoft.com/office/drawing/2014/main" id="{8FEE07B8-F2FA-BA86-5218-7670D82F6C34}"/>
              </a:ext>
            </a:extLst>
          </p:cNvPr>
          <p:cNvSpPr/>
          <p:nvPr/>
        </p:nvSpPr>
        <p:spPr>
          <a:xfrm flipH="1" flipV="1">
            <a:off x="12058650" y="4832348"/>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 name="TextBox 2">
            <a:extLst>
              <a:ext uri="{FF2B5EF4-FFF2-40B4-BE49-F238E27FC236}">
                <a16:creationId xmlns:a16="http://schemas.microsoft.com/office/drawing/2014/main" id="{37558803-CEB5-A1DB-8850-E9570969CA8C}"/>
              </a:ext>
            </a:extLst>
          </p:cNvPr>
          <p:cNvSpPr txBox="1"/>
          <p:nvPr/>
        </p:nvSpPr>
        <p:spPr>
          <a:xfrm>
            <a:off x="1719551" y="5427005"/>
            <a:ext cx="2239785" cy="430887"/>
          </a:xfrm>
          <a:prstGeom prst="rect">
            <a:avLst/>
          </a:prstGeom>
          <a:noFill/>
        </p:spPr>
        <p:txBody>
          <a:bodyPr wrap="square" rtlCol="0">
            <a:spAutoFit/>
          </a:bodyPr>
          <a:lstStyle/>
          <a:p>
            <a:r>
              <a:rPr lang="en-US" sz="2200" b="1" dirty="0">
                <a:solidFill>
                  <a:schemeClr val="accent1"/>
                </a:solidFill>
                <a:latin typeface="+mj-lt"/>
                <a:cs typeface="Space Grotesk" pitchFamily="2" charset="0"/>
              </a:rPr>
              <a:t>25</a:t>
            </a:r>
            <a:r>
              <a:rPr lang="en-US" sz="2000" b="1" dirty="0">
                <a:solidFill>
                  <a:schemeClr val="accent1"/>
                </a:solidFill>
                <a:latin typeface="+mj-lt"/>
                <a:cs typeface="Space Grotesk" pitchFamily="2" charset="0"/>
              </a:rPr>
              <a:t> </a:t>
            </a:r>
            <a:r>
              <a:rPr lang="en-US" sz="2000" b="1" dirty="0">
                <a:solidFill>
                  <a:schemeClr val="tx1">
                    <a:lumMod val="95000"/>
                    <a:lumOff val="5000"/>
                  </a:schemeClr>
                </a:solidFill>
                <a:latin typeface="+mj-lt"/>
                <a:cs typeface="Space Grotesk" pitchFamily="2" charset="0"/>
              </a:rPr>
              <a:t>Recruited</a:t>
            </a:r>
            <a:endParaRPr lang="en-US" b="1" dirty="0">
              <a:solidFill>
                <a:schemeClr val="accent1"/>
              </a:solidFill>
              <a:latin typeface="+mj-lt"/>
              <a:cs typeface="Space Grotesk" pitchFamily="2" charset="0"/>
            </a:endParaRPr>
          </a:p>
        </p:txBody>
      </p:sp>
      <p:grpSp>
        <p:nvGrpSpPr>
          <p:cNvPr id="7" name="Group 6">
            <a:extLst>
              <a:ext uri="{FF2B5EF4-FFF2-40B4-BE49-F238E27FC236}">
                <a16:creationId xmlns:a16="http://schemas.microsoft.com/office/drawing/2014/main" id="{34B92E73-4A01-3076-7656-4F697FD1F4F1}"/>
              </a:ext>
            </a:extLst>
          </p:cNvPr>
          <p:cNvGrpSpPr/>
          <p:nvPr/>
        </p:nvGrpSpPr>
        <p:grpSpPr>
          <a:xfrm>
            <a:off x="8433151" y="6148699"/>
            <a:ext cx="1948805" cy="369332"/>
            <a:chOff x="2973157" y="2235428"/>
            <a:chExt cx="1948805" cy="369332"/>
          </a:xfrm>
        </p:grpSpPr>
        <p:sp>
          <p:nvSpPr>
            <p:cNvPr id="8" name="TextBox 7">
              <a:extLst>
                <a:ext uri="{FF2B5EF4-FFF2-40B4-BE49-F238E27FC236}">
                  <a16:creationId xmlns:a16="http://schemas.microsoft.com/office/drawing/2014/main" id="{7BB5252C-3224-B5D8-5B6A-E5C467E3CF1D}"/>
                </a:ext>
              </a:extLst>
            </p:cNvPr>
            <p:cNvSpPr txBox="1"/>
            <p:nvPr/>
          </p:nvSpPr>
          <p:spPr>
            <a:xfrm>
              <a:off x="3094893" y="2235428"/>
              <a:ext cx="1827069" cy="369332"/>
            </a:xfrm>
            <a:prstGeom prst="rect">
              <a:avLst/>
            </a:prstGeom>
            <a:noFill/>
          </p:spPr>
          <p:txBody>
            <a:bodyPr wrap="square" rtlCol="0">
              <a:spAutoFit/>
            </a:bodyPr>
            <a:lstStyle/>
            <a:p>
              <a:r>
                <a:rPr lang="en-US" dirty="0">
                  <a:solidFill>
                    <a:srgbClr val="505880"/>
                  </a:solidFill>
                  <a:latin typeface="+mj-lt"/>
                  <a:cs typeface="Space Grotesk" pitchFamily="2" charset="0"/>
                </a:rPr>
                <a:t>BLOCKCHAIN</a:t>
              </a:r>
            </a:p>
          </p:txBody>
        </p:sp>
        <p:sp>
          <p:nvSpPr>
            <p:cNvPr id="9" name="Star: 5 Points 33">
              <a:extLst>
                <a:ext uri="{FF2B5EF4-FFF2-40B4-BE49-F238E27FC236}">
                  <a16:creationId xmlns:a16="http://schemas.microsoft.com/office/drawing/2014/main" id="{466BEE2C-8558-8872-B6A6-D3C7382CB4DE}"/>
                </a:ext>
              </a:extLst>
            </p:cNvPr>
            <p:cNvSpPr/>
            <p:nvPr/>
          </p:nvSpPr>
          <p:spPr>
            <a:xfrm>
              <a:off x="2973157" y="2334726"/>
              <a:ext cx="148737" cy="148737"/>
            </a:xfrm>
            <a:prstGeom prst="star5">
              <a:avLst>
                <a:gd name="adj" fmla="val 26534"/>
                <a:gd name="hf" fmla="val 105146"/>
                <a:gd name="vf" fmla="val 110557"/>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1" name="Group 10">
            <a:extLst>
              <a:ext uri="{FF2B5EF4-FFF2-40B4-BE49-F238E27FC236}">
                <a16:creationId xmlns:a16="http://schemas.microsoft.com/office/drawing/2014/main" id="{D64F9BF4-D225-EEEB-A69D-E14AE8DC619E}"/>
              </a:ext>
            </a:extLst>
          </p:cNvPr>
          <p:cNvGrpSpPr/>
          <p:nvPr/>
        </p:nvGrpSpPr>
        <p:grpSpPr>
          <a:xfrm>
            <a:off x="11007538" y="6148699"/>
            <a:ext cx="1401877" cy="369332"/>
            <a:chOff x="2973157" y="2235428"/>
            <a:chExt cx="1401877" cy="369332"/>
          </a:xfrm>
        </p:grpSpPr>
        <p:sp>
          <p:nvSpPr>
            <p:cNvPr id="12" name="TextBox 11">
              <a:extLst>
                <a:ext uri="{FF2B5EF4-FFF2-40B4-BE49-F238E27FC236}">
                  <a16:creationId xmlns:a16="http://schemas.microsoft.com/office/drawing/2014/main" id="{01BE0F29-CF38-903D-83A0-C6DB3268A5C6}"/>
                </a:ext>
              </a:extLst>
            </p:cNvPr>
            <p:cNvSpPr txBox="1"/>
            <p:nvPr/>
          </p:nvSpPr>
          <p:spPr>
            <a:xfrm>
              <a:off x="3094894" y="2235428"/>
              <a:ext cx="1280140" cy="369332"/>
            </a:xfrm>
            <a:prstGeom prst="rect">
              <a:avLst/>
            </a:prstGeom>
            <a:noFill/>
          </p:spPr>
          <p:txBody>
            <a:bodyPr wrap="square" rtlCol="0">
              <a:spAutoFit/>
            </a:bodyPr>
            <a:lstStyle/>
            <a:p>
              <a:r>
                <a:rPr lang="en-US" dirty="0">
                  <a:solidFill>
                    <a:srgbClr val="505880"/>
                  </a:solidFill>
                  <a:latin typeface="+mj-lt"/>
                  <a:cs typeface="Space Grotesk" pitchFamily="2" charset="0"/>
                </a:rPr>
                <a:t>AI</a:t>
              </a:r>
            </a:p>
          </p:txBody>
        </p:sp>
        <p:sp>
          <p:nvSpPr>
            <p:cNvPr id="13" name="Star: 5 Points 33">
              <a:extLst>
                <a:ext uri="{FF2B5EF4-FFF2-40B4-BE49-F238E27FC236}">
                  <a16:creationId xmlns:a16="http://schemas.microsoft.com/office/drawing/2014/main" id="{9F81ACE6-2D0C-6816-471F-B00E75B23DDA}"/>
                </a:ext>
              </a:extLst>
            </p:cNvPr>
            <p:cNvSpPr/>
            <p:nvPr/>
          </p:nvSpPr>
          <p:spPr>
            <a:xfrm>
              <a:off x="2973157" y="2334726"/>
              <a:ext cx="148737" cy="148737"/>
            </a:xfrm>
            <a:prstGeom prst="star5">
              <a:avLst>
                <a:gd name="adj" fmla="val 26534"/>
                <a:gd name="hf" fmla="val 105146"/>
                <a:gd name="vf" fmla="val 110557"/>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Tree>
    <p:extLst>
      <p:ext uri="{BB962C8B-B14F-4D97-AF65-F5344CB8AC3E}">
        <p14:creationId xmlns:p14="http://schemas.microsoft.com/office/powerpoint/2010/main" val="2060444088"/>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42" presetClass="path" presetSubtype="0" accel="5000" decel="95000" fill="hold" grpId="1" nodeType="withEffect">
                                  <p:stCondLst>
                                    <p:cond delay="250"/>
                                  </p:stCondLst>
                                  <p:childTnLst>
                                    <p:animMotion origin="layout" path="M 0 -4.44444E-6 L 0 0.08658 " pathEditMode="relative" rAng="0" ptsTypes="AA">
                                      <p:cBhvr>
                                        <p:cTn id="9" dur="1000" spd="-100000" fill="hold"/>
                                        <p:tgtEl>
                                          <p:spTgt spid="29"/>
                                        </p:tgtEl>
                                        <p:attrNameLst>
                                          <p:attrName>ppt_x</p:attrName>
                                          <p:attrName>ppt_y</p:attrName>
                                        </p:attrNameLst>
                                      </p:cBhvr>
                                      <p:rCtr x="0" y="4329"/>
                                    </p:animMotion>
                                  </p:childTnLst>
                                </p:cTn>
                              </p:par>
                              <p:par>
                                <p:cTn id="10" presetID="10"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childTnLst>
                                </p:cTn>
                              </p:par>
                              <p:par>
                                <p:cTn id="13" presetID="42" presetClass="path" presetSubtype="0" accel="5000" decel="95000" fill="hold" nodeType="withEffect">
                                  <p:stCondLst>
                                    <p:cond delay="500"/>
                                  </p:stCondLst>
                                  <p:childTnLst>
                                    <p:animMotion origin="layout" path="M 2.91667E-6 7.40741E-7 L 2.91667E-6 0.08657 " pathEditMode="relative" rAng="0" ptsTypes="AA">
                                      <p:cBhvr>
                                        <p:cTn id="14" dur="1000" spd="-100000" fill="hold"/>
                                        <p:tgtEl>
                                          <p:spTgt spid="32"/>
                                        </p:tgtEl>
                                        <p:attrNameLst>
                                          <p:attrName>ppt_x</p:attrName>
                                          <p:attrName>ppt_y</p:attrName>
                                        </p:attrNameLst>
                                      </p:cBhvr>
                                      <p:rCtr x="0" y="4329"/>
                                    </p:animMotion>
                                  </p:childTnLst>
                                </p:cTn>
                              </p:par>
                              <p:par>
                                <p:cTn id="15" presetID="10" presetClass="entr" presetSubtype="0"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childTnLst>
                                </p:cTn>
                              </p:par>
                              <p:par>
                                <p:cTn id="18" presetID="42" presetClass="path" presetSubtype="0" accel="5000" decel="95000" fill="hold" grpId="1" nodeType="withEffect">
                                  <p:stCondLst>
                                    <p:cond delay="500"/>
                                  </p:stCondLst>
                                  <p:childTnLst>
                                    <p:animMotion origin="layout" path="M -2.5E-6 2.96296E-6 L -2.5E-6 0.08657 " pathEditMode="relative" rAng="0" ptsTypes="AA">
                                      <p:cBhvr>
                                        <p:cTn id="19" dur="1000" spd="-100000" fill="hold"/>
                                        <p:tgtEl>
                                          <p:spTgt spid="31"/>
                                        </p:tgtEl>
                                        <p:attrNameLst>
                                          <p:attrName>ppt_x</p:attrName>
                                          <p:attrName>ppt_y</p:attrName>
                                        </p:attrNameLst>
                                      </p:cBhvr>
                                      <p:rCtr x="0" y="4329"/>
                                    </p:animMotion>
                                  </p:childTnLst>
                                </p:cTn>
                              </p:par>
                              <p:par>
                                <p:cTn id="20" presetID="18" presetClass="entr" presetSubtype="6" fill="hold" grpId="0" nodeType="withEffect">
                                  <p:stCondLst>
                                    <p:cond delay="250"/>
                                  </p:stCondLst>
                                  <p:childTnLst>
                                    <p:set>
                                      <p:cBhvr>
                                        <p:cTn id="21" dur="1" fill="hold">
                                          <p:stCondLst>
                                            <p:cond delay="0"/>
                                          </p:stCondLst>
                                        </p:cTn>
                                        <p:tgtEl>
                                          <p:spTgt spid="28"/>
                                        </p:tgtEl>
                                        <p:attrNameLst>
                                          <p:attrName>style.visibility</p:attrName>
                                        </p:attrNameLst>
                                      </p:cBhvr>
                                      <p:to>
                                        <p:strVal val="visible"/>
                                      </p:to>
                                    </p:set>
                                    <p:animEffect transition="in" filter="strips(downRight)">
                                      <p:cBhvr>
                                        <p:cTn id="22" dur="750"/>
                                        <p:tgtEl>
                                          <p:spTgt spid="28"/>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750"/>
                                        <p:tgtEl>
                                          <p:spTgt spid="30"/>
                                        </p:tgtEl>
                                      </p:cBhvr>
                                    </p:animEffect>
                                  </p:childTnLst>
                                </p:cTn>
                              </p:par>
                              <p:par>
                                <p:cTn id="26" presetID="42" presetClass="path" presetSubtype="0" repeatCount="indefinite" autoRev="1" fill="hold" grpId="1" nodeType="withEffect">
                                  <p:stCondLst>
                                    <p:cond delay="750"/>
                                  </p:stCondLst>
                                  <p:childTnLst>
                                    <p:animMotion origin="layout" path="M 5.55556E-7 1.23457E-7 L 5.55556E-7 -0.22191 " pathEditMode="relative" rAng="0" ptsTypes="AA">
                                      <p:cBhvr>
                                        <p:cTn id="27" dur="2500" fill="hold"/>
                                        <p:tgtEl>
                                          <p:spTgt spid="30"/>
                                        </p:tgtEl>
                                        <p:attrNameLst>
                                          <p:attrName>ppt_x</p:attrName>
                                          <p:attrName>ppt_y</p:attrName>
                                        </p:attrNameLst>
                                      </p:cBhvr>
                                      <p:rCtr x="0" y="-11111"/>
                                    </p:animMotion>
                                  </p:childTnLst>
                                </p:cTn>
                              </p:par>
                              <p:par>
                                <p:cTn id="28" presetID="18" presetClass="entr" presetSubtype="6" fill="hold" grpId="0" nodeType="withEffect">
                                  <p:stCondLst>
                                    <p:cond delay="250"/>
                                  </p:stCondLst>
                                  <p:childTnLst>
                                    <p:set>
                                      <p:cBhvr>
                                        <p:cTn id="29" dur="1" fill="hold">
                                          <p:stCondLst>
                                            <p:cond delay="0"/>
                                          </p:stCondLst>
                                        </p:cTn>
                                        <p:tgtEl>
                                          <p:spTgt spid="35"/>
                                        </p:tgtEl>
                                        <p:attrNameLst>
                                          <p:attrName>style.visibility</p:attrName>
                                        </p:attrNameLst>
                                      </p:cBhvr>
                                      <p:to>
                                        <p:strVal val="visible"/>
                                      </p:to>
                                    </p:set>
                                    <p:animEffect transition="in" filter="strips(downRight)">
                                      <p:cBhvr>
                                        <p:cTn id="30" dur="750"/>
                                        <p:tgtEl>
                                          <p:spTgt spid="35"/>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750"/>
                                        <p:tgtEl>
                                          <p:spTgt spid="36"/>
                                        </p:tgtEl>
                                      </p:cBhvr>
                                    </p:animEffect>
                                  </p:childTnLst>
                                </p:cTn>
                              </p:par>
                              <p:par>
                                <p:cTn id="34" presetID="42" presetClass="path" presetSubtype="0" repeatCount="indefinite" autoRev="1" fill="hold" grpId="1" nodeType="withEffect">
                                  <p:stCondLst>
                                    <p:cond delay="750"/>
                                  </p:stCondLst>
                                  <p:childTnLst>
                                    <p:animMotion origin="layout" path="M 0 -4.07407E-6 L 0 0.23959 " pathEditMode="relative" rAng="0" ptsTypes="AA">
                                      <p:cBhvr>
                                        <p:cTn id="35" dur="2500" fill="hold"/>
                                        <p:tgtEl>
                                          <p:spTgt spid="36"/>
                                        </p:tgtEl>
                                        <p:attrNameLst>
                                          <p:attrName>ppt_x</p:attrName>
                                          <p:attrName>ppt_y</p:attrName>
                                        </p:attrNameLst>
                                      </p:cBhvr>
                                      <p:rCtr x="0" y="11968"/>
                                    </p:animMotion>
                                  </p:childTnLst>
                                </p:cTn>
                              </p:par>
                              <p:par>
                                <p:cTn id="36" presetID="2" presetClass="entr" presetSubtype="4" accel="12000" decel="8800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1250" fill="hold"/>
                                        <p:tgtEl>
                                          <p:spTgt spid="4"/>
                                        </p:tgtEl>
                                        <p:attrNameLst>
                                          <p:attrName>ppt_x</p:attrName>
                                        </p:attrNameLst>
                                      </p:cBhvr>
                                      <p:tavLst>
                                        <p:tav tm="0">
                                          <p:val>
                                            <p:strVal val="#ppt_x"/>
                                          </p:val>
                                        </p:tav>
                                        <p:tav tm="100000">
                                          <p:val>
                                            <p:strVal val="#ppt_x"/>
                                          </p:val>
                                        </p:tav>
                                      </p:tavLst>
                                    </p:anim>
                                    <p:anim calcmode="lin" valueType="num">
                                      <p:cBhvr additive="base">
                                        <p:cTn id="39" dur="1250" fill="hold"/>
                                        <p:tgtEl>
                                          <p:spTgt spid="4"/>
                                        </p:tgtEl>
                                        <p:attrNameLst>
                                          <p:attrName>ppt_y</p:attrName>
                                        </p:attrNameLst>
                                      </p:cBhvr>
                                      <p:tavLst>
                                        <p:tav tm="0">
                                          <p:val>
                                            <p:strVal val="1+#ppt_h/2"/>
                                          </p:val>
                                        </p:tav>
                                        <p:tav tm="100000">
                                          <p:val>
                                            <p:strVal val="#ppt_y"/>
                                          </p:val>
                                        </p:tav>
                                      </p:tavLst>
                                    </p:anim>
                                  </p:childTnLst>
                                </p:cTn>
                              </p:par>
                              <p:par>
                                <p:cTn id="40" presetID="2" presetClass="entr" presetSubtype="4" accel="12000" decel="8800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1250" fill="hold"/>
                                        <p:tgtEl>
                                          <p:spTgt spid="5"/>
                                        </p:tgtEl>
                                        <p:attrNameLst>
                                          <p:attrName>ppt_x</p:attrName>
                                        </p:attrNameLst>
                                      </p:cBhvr>
                                      <p:tavLst>
                                        <p:tav tm="0">
                                          <p:val>
                                            <p:strVal val="#ppt_x"/>
                                          </p:val>
                                        </p:tav>
                                        <p:tav tm="100000">
                                          <p:val>
                                            <p:strVal val="#ppt_x"/>
                                          </p:val>
                                        </p:tav>
                                      </p:tavLst>
                                    </p:anim>
                                    <p:anim calcmode="lin" valueType="num">
                                      <p:cBhvr additive="base">
                                        <p:cTn id="43" dur="1250" fill="hold"/>
                                        <p:tgtEl>
                                          <p:spTgt spid="5"/>
                                        </p:tgtEl>
                                        <p:attrNameLst>
                                          <p:attrName>ppt_y</p:attrName>
                                        </p:attrNameLst>
                                      </p:cBhvr>
                                      <p:tavLst>
                                        <p:tav tm="0">
                                          <p:val>
                                            <p:strVal val="1+#ppt_h/2"/>
                                          </p:val>
                                        </p:tav>
                                        <p:tav tm="100000">
                                          <p:val>
                                            <p:strVal val="#ppt_y"/>
                                          </p:val>
                                        </p:tav>
                                      </p:tavLst>
                                    </p:anim>
                                  </p:childTnLst>
                                </p:cTn>
                              </p:par>
                              <p:par>
                                <p:cTn id="44" presetID="2" presetClass="entr" presetSubtype="4" accel="12000" decel="8800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1250" fill="hold"/>
                                        <p:tgtEl>
                                          <p:spTgt spid="10"/>
                                        </p:tgtEl>
                                        <p:attrNameLst>
                                          <p:attrName>ppt_x</p:attrName>
                                        </p:attrNameLst>
                                      </p:cBhvr>
                                      <p:tavLst>
                                        <p:tav tm="0">
                                          <p:val>
                                            <p:strVal val="#ppt_x"/>
                                          </p:val>
                                        </p:tav>
                                        <p:tav tm="100000">
                                          <p:val>
                                            <p:strVal val="#ppt_x"/>
                                          </p:val>
                                        </p:tav>
                                      </p:tavLst>
                                    </p:anim>
                                    <p:anim calcmode="lin" valueType="num">
                                      <p:cBhvr additive="base">
                                        <p:cTn id="47" dur="1250" fill="hold"/>
                                        <p:tgtEl>
                                          <p:spTgt spid="10"/>
                                        </p:tgtEl>
                                        <p:attrNameLst>
                                          <p:attrName>ppt_y</p:attrName>
                                        </p:attrNameLst>
                                      </p:cBhvr>
                                      <p:tavLst>
                                        <p:tav tm="0">
                                          <p:val>
                                            <p:strVal val="1+#ppt_h/2"/>
                                          </p:val>
                                        </p:tav>
                                        <p:tav tm="100000">
                                          <p:val>
                                            <p:strVal val="#ppt_y"/>
                                          </p:val>
                                        </p:tav>
                                      </p:tavLst>
                                    </p:anim>
                                  </p:childTnLst>
                                </p:cTn>
                              </p:par>
                              <p:par>
                                <p:cTn id="48" presetID="2" presetClass="entr" presetSubtype="4" accel="12000" decel="88000"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1250" fill="hold"/>
                                        <p:tgtEl>
                                          <p:spTgt spid="3"/>
                                        </p:tgtEl>
                                        <p:attrNameLst>
                                          <p:attrName>ppt_x</p:attrName>
                                        </p:attrNameLst>
                                      </p:cBhvr>
                                      <p:tavLst>
                                        <p:tav tm="0">
                                          <p:val>
                                            <p:strVal val="#ppt_x"/>
                                          </p:val>
                                        </p:tav>
                                        <p:tav tm="100000">
                                          <p:val>
                                            <p:strVal val="#ppt_x"/>
                                          </p:val>
                                        </p:tav>
                                      </p:tavLst>
                                    </p:anim>
                                    <p:anim calcmode="lin" valueType="num">
                                      <p:cBhvr additive="base">
                                        <p:cTn id="51" dur="1250" fill="hold"/>
                                        <p:tgtEl>
                                          <p:spTgt spid="3"/>
                                        </p:tgtEl>
                                        <p:attrNameLst>
                                          <p:attrName>ppt_y</p:attrName>
                                        </p:attrNameLst>
                                      </p:cBhvr>
                                      <p:tavLst>
                                        <p:tav tm="0">
                                          <p:val>
                                            <p:strVal val="1+#ppt_h/2"/>
                                          </p:val>
                                        </p:tav>
                                        <p:tav tm="100000">
                                          <p:val>
                                            <p:strVal val="#ppt_y"/>
                                          </p:val>
                                        </p:tav>
                                      </p:tavLst>
                                    </p:anim>
                                  </p:childTnLst>
                                </p:cTn>
                              </p:par>
                              <p:par>
                                <p:cTn id="52" presetID="10" presetClass="entr" presetSubtype="0" fill="hold" nodeType="withEffect">
                                  <p:stCondLst>
                                    <p:cond delay="50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childTnLst>
                                </p:cTn>
                              </p:par>
                              <p:par>
                                <p:cTn id="55" presetID="42" presetClass="path" presetSubtype="0" accel="5000" decel="95000" fill="hold" nodeType="withEffect">
                                  <p:stCondLst>
                                    <p:cond delay="500"/>
                                  </p:stCondLst>
                                  <p:childTnLst>
                                    <p:animMotion origin="layout" path="M -4.58333E-6 3.7037E-7 L -4.58333E-6 0.08657 " pathEditMode="relative" rAng="0" ptsTypes="AA">
                                      <p:cBhvr>
                                        <p:cTn id="56" dur="1000" spd="-100000" fill="hold"/>
                                        <p:tgtEl>
                                          <p:spTgt spid="7"/>
                                        </p:tgtEl>
                                        <p:attrNameLst>
                                          <p:attrName>ppt_x</p:attrName>
                                          <p:attrName>ppt_y</p:attrName>
                                        </p:attrNameLst>
                                      </p:cBhvr>
                                      <p:rCtr x="0" y="4329"/>
                                    </p:animMotion>
                                  </p:childTnLst>
                                </p:cTn>
                              </p:par>
                              <p:par>
                                <p:cTn id="57" presetID="10" presetClass="entr" presetSubtype="0" fill="hold"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childTnLst>
                                </p:cTn>
                              </p:par>
                              <p:par>
                                <p:cTn id="60" presetID="42" presetClass="path" presetSubtype="0" accel="5000" decel="95000" fill="hold" nodeType="withEffect">
                                  <p:stCondLst>
                                    <p:cond delay="500"/>
                                  </p:stCondLst>
                                  <p:childTnLst>
                                    <p:animMotion origin="layout" path="M 3.54167E-6 3.7037E-7 L 3.54167E-6 0.08657 " pathEditMode="relative" rAng="0" ptsTypes="AA">
                                      <p:cBhvr>
                                        <p:cTn id="61" dur="1000" spd="-100000" fill="hold"/>
                                        <p:tgtEl>
                                          <p:spTgt spid="11"/>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9" grpId="0" animBg="1"/>
      <p:bldP spid="29" grpId="1" animBg="1"/>
      <p:bldP spid="31" grpId="0"/>
      <p:bldP spid="31" grpId="1"/>
      <p:bldP spid="28" grpId="0" animBg="1"/>
      <p:bldP spid="30" grpId="0" animBg="1"/>
      <p:bldP spid="30" grpId="1" animBg="1"/>
      <p:bldP spid="35" grpId="0" animBg="1"/>
      <p:bldP spid="36" grpId="0" animBg="1"/>
      <p:bldP spid="36" grpId="1" animBg="1"/>
      <p:bldP spid="3" grpId="0"/>
    </p:bldLst>
  </p:timing>
</p:sld>
</file>

<file path=ppt/theme/theme1.xml><?xml version="1.0" encoding="utf-8"?>
<a:theme xmlns:a="http://schemas.openxmlformats.org/drawingml/2006/main" name="Office Theme">
  <a:themeElements>
    <a:clrScheme name="NFTVers - 00 Default">
      <a:dk1>
        <a:sysClr val="windowText" lastClr="000000"/>
      </a:dk1>
      <a:lt1>
        <a:sysClr val="window" lastClr="FFFFFF"/>
      </a:lt1>
      <a:dk2>
        <a:srgbClr val="44546A"/>
      </a:dk2>
      <a:lt2>
        <a:srgbClr val="E7E6E6"/>
      </a:lt2>
      <a:accent1>
        <a:srgbClr val="FA6D2E"/>
      </a:accent1>
      <a:accent2>
        <a:srgbClr val="00E384"/>
      </a:accent2>
      <a:accent3>
        <a:srgbClr val="FCC522"/>
      </a:accent3>
      <a:accent4>
        <a:srgbClr val="0087F7"/>
      </a:accent4>
      <a:accent5>
        <a:srgbClr val="DF2884"/>
      </a:accent5>
      <a:accent6>
        <a:srgbClr val="00DED3"/>
      </a:accent6>
      <a:hlink>
        <a:srgbClr val="0563C1"/>
      </a:hlink>
      <a:folHlink>
        <a:srgbClr val="954F72"/>
      </a:folHlink>
    </a:clrScheme>
    <a:fontScheme name="Rey Costum Font">
      <a:majorFont>
        <a:latin typeface="Arial"/>
        <a:ea typeface=""/>
        <a:cs typeface=""/>
      </a:majorFont>
      <a:minorFont>
        <a:latin typeface="Chill Pixels Maxim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2 NEW">
      <a:dk1>
        <a:sysClr val="windowText" lastClr="000000"/>
      </a:dk1>
      <a:lt1>
        <a:sysClr val="window" lastClr="FFFFFF"/>
      </a:lt1>
      <a:dk2>
        <a:srgbClr val="44546A"/>
      </a:dk2>
      <a:lt2>
        <a:srgbClr val="E7E6E6"/>
      </a:lt2>
      <a:accent1>
        <a:srgbClr val="017BFF"/>
      </a:accent1>
      <a:accent2>
        <a:srgbClr val="05C8DD"/>
      </a:accent2>
      <a:accent3>
        <a:srgbClr val="8B81FF"/>
      </a:accent3>
      <a:accent4>
        <a:srgbClr val="FF3366"/>
      </a:accent4>
      <a:accent5>
        <a:srgbClr val="FF6E30"/>
      </a:accent5>
      <a:accent6>
        <a:srgbClr val="FB55A5"/>
      </a:accent6>
      <a:hlink>
        <a:srgbClr val="0563C1"/>
      </a:hlink>
      <a:folHlink>
        <a:srgbClr val="954F72"/>
      </a:folHlink>
    </a:clrScheme>
    <a:fontScheme name="Custom 1">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5301</TotalTime>
  <Words>695</Words>
  <Application>Microsoft Macintosh PowerPoint</Application>
  <PresentationFormat>Widescreen</PresentationFormat>
  <Paragraphs>195</Paragraphs>
  <Slides>30</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Aileron Bold</vt:lpstr>
      <vt:lpstr>Arial</vt:lpstr>
      <vt:lpstr>Bangla MN</vt:lpstr>
      <vt:lpstr>Calibri</vt:lpstr>
      <vt:lpstr>Chill Pixels Maximal</vt:lpstr>
      <vt:lpstr>Lato</vt:lpstr>
      <vt:lpstr>Manrope</vt:lpstr>
      <vt:lpstr>Museo 700</vt:lpstr>
      <vt:lpstr>MuseoSans</vt:lpstr>
      <vt:lpstr>Poppins</vt:lpstr>
      <vt:lpstr>Söhne</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Ready</dc:creator>
  <cp:lastModifiedBy>J Viswaksena - AM.EN.U4AIE21035</cp:lastModifiedBy>
  <cp:revision>63</cp:revision>
  <dcterms:created xsi:type="dcterms:W3CDTF">2022-06-10T07:59:14Z</dcterms:created>
  <dcterms:modified xsi:type="dcterms:W3CDTF">2024-01-21T16:24:46Z</dcterms:modified>
</cp:coreProperties>
</file>